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9" r:id="rId1"/>
  </p:sldMasterIdLst>
  <p:notesMasterIdLst>
    <p:notesMasterId r:id="rId39"/>
  </p:notesMasterIdLst>
  <p:handoutMasterIdLst>
    <p:handoutMasterId r:id="rId40"/>
  </p:handoutMasterIdLst>
  <p:sldIdLst>
    <p:sldId id="257" r:id="rId2"/>
    <p:sldId id="259" r:id="rId3"/>
    <p:sldId id="290" r:id="rId4"/>
    <p:sldId id="294" r:id="rId5"/>
    <p:sldId id="291" r:id="rId6"/>
    <p:sldId id="292" r:id="rId7"/>
    <p:sldId id="293" r:id="rId8"/>
    <p:sldId id="276" r:id="rId9"/>
    <p:sldId id="277" r:id="rId10"/>
    <p:sldId id="278" r:id="rId11"/>
    <p:sldId id="279" r:id="rId12"/>
    <p:sldId id="280" r:id="rId13"/>
    <p:sldId id="281" r:id="rId14"/>
    <p:sldId id="282" r:id="rId15"/>
    <p:sldId id="295" r:id="rId16"/>
    <p:sldId id="296" r:id="rId17"/>
    <p:sldId id="283" r:id="rId18"/>
    <p:sldId id="284" r:id="rId19"/>
    <p:sldId id="285" r:id="rId20"/>
    <p:sldId id="286" r:id="rId21"/>
    <p:sldId id="287" r:id="rId22"/>
    <p:sldId id="258" r:id="rId23"/>
    <p:sldId id="260" r:id="rId24"/>
    <p:sldId id="261" r:id="rId25"/>
    <p:sldId id="262" r:id="rId26"/>
    <p:sldId id="263" r:id="rId27"/>
    <p:sldId id="297" r:id="rId28"/>
    <p:sldId id="264" r:id="rId29"/>
    <p:sldId id="265" r:id="rId30"/>
    <p:sldId id="266" r:id="rId31"/>
    <p:sldId id="267" r:id="rId32"/>
    <p:sldId id="268" r:id="rId33"/>
    <p:sldId id="269" r:id="rId34"/>
    <p:sldId id="270" r:id="rId35"/>
    <p:sldId id="273" r:id="rId36"/>
    <p:sldId id="271" r:id="rId37"/>
    <p:sldId id="27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53" autoAdjust="0"/>
    <p:restoredTop sz="86458" autoAdjust="0"/>
  </p:normalViewPr>
  <p:slideViewPr>
    <p:cSldViewPr snapToGrid="0" showGuides="1">
      <p:cViewPr varScale="1">
        <p:scale>
          <a:sx n="103" d="100"/>
          <a:sy n="103" d="100"/>
        </p:scale>
        <p:origin x="2022" y="120"/>
      </p:cViewPr>
      <p:guideLst>
        <p:guide orient="horz" pos="2160"/>
        <p:guide pos="2880"/>
      </p:guideLst>
    </p:cSldViewPr>
  </p:slideViewPr>
  <p:outlineViewPr>
    <p:cViewPr>
      <p:scale>
        <a:sx n="33" d="100"/>
        <a:sy n="33" d="100"/>
      </p:scale>
      <p:origin x="0" y="-44552"/>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izio Morbidoni" userId="f3140d0716bb8825" providerId="LiveId" clId="{88487CDB-A38D-4870-91BE-6894B58FBFB4}"/>
    <pc:docChg chg="custSel modSld">
      <pc:chgData name="Maurizio Morbidoni" userId="f3140d0716bb8825" providerId="LiveId" clId="{88487CDB-A38D-4870-91BE-6894B58FBFB4}" dt="2020-04-23T16:47:19.941" v="2" actId="729"/>
      <pc:docMkLst>
        <pc:docMk/>
      </pc:docMkLst>
      <pc:sldChg chg="delSp modSp mod">
        <pc:chgData name="Maurizio Morbidoni" userId="f3140d0716bb8825" providerId="LiveId" clId="{88487CDB-A38D-4870-91BE-6894B58FBFB4}" dt="2020-04-23T16:47:01.715" v="1" actId="478"/>
        <pc:sldMkLst>
          <pc:docMk/>
          <pc:sldMk cId="1871293749" sldId="257"/>
        </pc:sldMkLst>
        <pc:spChg chg="del mod">
          <ac:chgData name="Maurizio Morbidoni" userId="f3140d0716bb8825" providerId="LiveId" clId="{88487CDB-A38D-4870-91BE-6894B58FBFB4}" dt="2020-04-23T16:47:01.715" v="1" actId="478"/>
          <ac:spMkLst>
            <pc:docMk/>
            <pc:sldMk cId="1871293749" sldId="257"/>
            <ac:spMk id="2" creationId="{7AC04D2C-EF2D-4281-9505-4AA163A2D91E}"/>
          </ac:spMkLst>
        </pc:spChg>
      </pc:sldChg>
      <pc:sldChg chg="mod modShow">
        <pc:chgData name="Maurizio Morbidoni" userId="f3140d0716bb8825" providerId="LiveId" clId="{88487CDB-A38D-4870-91BE-6894B58FBFB4}" dt="2020-04-23T16:47:19.941" v="2" actId="729"/>
        <pc:sldMkLst>
          <pc:docMk/>
          <pc:sldMk cId="1884579633" sldId="270"/>
        </pc:sldMkLst>
      </pc:sldChg>
      <pc:sldChg chg="mod modShow">
        <pc:chgData name="Maurizio Morbidoni" userId="f3140d0716bb8825" providerId="LiveId" clId="{88487CDB-A38D-4870-91BE-6894B58FBFB4}" dt="2020-04-23T16:47:19.941" v="2" actId="729"/>
        <pc:sldMkLst>
          <pc:docMk/>
          <pc:sldMk cId="3697758720" sldId="271"/>
        </pc:sldMkLst>
      </pc:sldChg>
      <pc:sldChg chg="mod modShow">
        <pc:chgData name="Maurizio Morbidoni" userId="f3140d0716bb8825" providerId="LiveId" clId="{88487CDB-A38D-4870-91BE-6894B58FBFB4}" dt="2020-04-23T16:47:19.941" v="2" actId="729"/>
        <pc:sldMkLst>
          <pc:docMk/>
          <pc:sldMk cId="1430637733" sldId="273"/>
        </pc:sldMkLst>
      </pc:sldChg>
      <pc:sldChg chg="mod modShow">
        <pc:chgData name="Maurizio Morbidoni" userId="f3140d0716bb8825" providerId="LiveId" clId="{88487CDB-A38D-4870-91BE-6894B58FBFB4}" dt="2020-04-23T16:47:19.941" v="2" actId="729"/>
        <pc:sldMkLst>
          <pc:docMk/>
          <pc:sldMk cId="2507153266" sldId="27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E6C704-E4F8-4C63-BA82-5EF7D50ECF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350E7FF9-CC63-4741-A2B0-680CCE0838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063A9B-1250-427A-BEF2-B5CF19F13908}" type="datetimeFigureOut">
              <a:rPr lang="en-GB" smtClean="0"/>
              <a:t>23/04/2020</a:t>
            </a:fld>
            <a:endParaRPr lang="en-GB" dirty="0"/>
          </a:p>
        </p:txBody>
      </p:sp>
      <p:sp>
        <p:nvSpPr>
          <p:cNvPr id="4" name="Footer Placeholder 3">
            <a:extLst>
              <a:ext uri="{FF2B5EF4-FFF2-40B4-BE49-F238E27FC236}">
                <a16:creationId xmlns:a16="http://schemas.microsoft.com/office/drawing/2014/main" id="{E8D6C8AC-9DF7-4A35-B571-8E4641E909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684B3F03-080E-4A73-94D6-6D4F4CE05A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63EE6-B4D3-437E-AC0F-76EDC77B24DC}" type="slidenum">
              <a:rPr lang="en-GB" smtClean="0"/>
              <a:t>‹N›</a:t>
            </a:fld>
            <a:endParaRPr lang="en-GB" dirty="0"/>
          </a:p>
        </p:txBody>
      </p:sp>
    </p:spTree>
    <p:extLst>
      <p:ext uri="{BB962C8B-B14F-4D97-AF65-F5344CB8AC3E}">
        <p14:creationId xmlns:p14="http://schemas.microsoft.com/office/powerpoint/2010/main" val="1305291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AFDD0-2F0D-45F8-8B3B-A0FC32F4A3FF}" type="datetimeFigureOut">
              <a:rPr lang="en-GB" smtClean="0"/>
              <a:t>23/04/2020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03449-8231-45DD-A368-0EB08B92CD65}" type="slidenum">
              <a:rPr lang="en-GB" smtClean="0"/>
              <a:t>‹N›</a:t>
            </a:fld>
            <a:endParaRPr lang="en-GB" dirty="0"/>
          </a:p>
        </p:txBody>
      </p:sp>
    </p:spTree>
    <p:extLst>
      <p:ext uri="{BB962C8B-B14F-4D97-AF65-F5344CB8AC3E}">
        <p14:creationId xmlns:p14="http://schemas.microsoft.com/office/powerpoint/2010/main" val="403923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8D88FE-6D9C-4ACB-A21C-EE6770A2F0B2}" type="slidenum">
              <a:rPr lang="en-GB" smtClean="0"/>
              <a:t>1</a:t>
            </a:fld>
            <a:endParaRPr lang="en-GB" dirty="0"/>
          </a:p>
        </p:txBody>
      </p:sp>
    </p:spTree>
    <p:extLst>
      <p:ext uri="{BB962C8B-B14F-4D97-AF65-F5344CB8AC3E}">
        <p14:creationId xmlns:p14="http://schemas.microsoft.com/office/powerpoint/2010/main" val="44736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E484FC-B4EE-4C2B-847E-09E7A5C12879}" type="slidenum">
              <a:rPr lang="en-GB" smtClean="0"/>
              <a:t>13</a:t>
            </a:fld>
            <a:endParaRPr lang="en-GB"/>
          </a:p>
        </p:txBody>
      </p:sp>
    </p:spTree>
    <p:extLst>
      <p:ext uri="{BB962C8B-B14F-4D97-AF65-F5344CB8AC3E}">
        <p14:creationId xmlns:p14="http://schemas.microsoft.com/office/powerpoint/2010/main" val="60039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E484FC-B4EE-4C2B-847E-09E7A5C12879}" type="slidenum">
              <a:rPr lang="en-GB" smtClean="0"/>
              <a:t>14</a:t>
            </a:fld>
            <a:endParaRPr lang="en-GB"/>
          </a:p>
        </p:txBody>
      </p:sp>
    </p:spTree>
    <p:extLst>
      <p:ext uri="{BB962C8B-B14F-4D97-AF65-F5344CB8AC3E}">
        <p14:creationId xmlns:p14="http://schemas.microsoft.com/office/powerpoint/2010/main" val="1252531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E484FC-B4EE-4C2B-847E-09E7A5C12879}" type="slidenum">
              <a:rPr lang="en-GB" smtClean="0"/>
              <a:t>15</a:t>
            </a:fld>
            <a:endParaRPr lang="en-GB"/>
          </a:p>
        </p:txBody>
      </p:sp>
    </p:spTree>
    <p:extLst>
      <p:ext uri="{BB962C8B-B14F-4D97-AF65-F5344CB8AC3E}">
        <p14:creationId xmlns:p14="http://schemas.microsoft.com/office/powerpoint/2010/main" val="1458980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E484FC-B4EE-4C2B-847E-09E7A5C12879}" type="slidenum">
              <a:rPr lang="en-GB" smtClean="0"/>
              <a:t>16</a:t>
            </a:fld>
            <a:endParaRPr lang="en-GB"/>
          </a:p>
        </p:txBody>
      </p:sp>
    </p:spTree>
    <p:extLst>
      <p:ext uri="{BB962C8B-B14F-4D97-AF65-F5344CB8AC3E}">
        <p14:creationId xmlns:p14="http://schemas.microsoft.com/office/powerpoint/2010/main" val="3529852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E484FC-B4EE-4C2B-847E-09E7A5C12879}" type="slidenum">
              <a:rPr lang="en-GB" smtClean="0"/>
              <a:t>17</a:t>
            </a:fld>
            <a:endParaRPr lang="en-GB"/>
          </a:p>
        </p:txBody>
      </p:sp>
    </p:spTree>
    <p:extLst>
      <p:ext uri="{BB962C8B-B14F-4D97-AF65-F5344CB8AC3E}">
        <p14:creationId xmlns:p14="http://schemas.microsoft.com/office/powerpoint/2010/main" val="346914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E484FC-B4EE-4C2B-847E-09E7A5C12879}" type="slidenum">
              <a:rPr lang="en-GB" smtClean="0"/>
              <a:t>18</a:t>
            </a:fld>
            <a:endParaRPr lang="en-GB"/>
          </a:p>
        </p:txBody>
      </p:sp>
    </p:spTree>
    <p:extLst>
      <p:ext uri="{BB962C8B-B14F-4D97-AF65-F5344CB8AC3E}">
        <p14:creationId xmlns:p14="http://schemas.microsoft.com/office/powerpoint/2010/main" val="119781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E484FC-B4EE-4C2B-847E-09E7A5C12879}" type="slidenum">
              <a:rPr lang="en-GB" smtClean="0"/>
              <a:t>19</a:t>
            </a:fld>
            <a:endParaRPr lang="en-GB"/>
          </a:p>
        </p:txBody>
      </p:sp>
    </p:spTree>
    <p:extLst>
      <p:ext uri="{BB962C8B-B14F-4D97-AF65-F5344CB8AC3E}">
        <p14:creationId xmlns:p14="http://schemas.microsoft.com/office/powerpoint/2010/main" val="314858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Stress the </a:t>
            </a:r>
            <a:r>
              <a:rPr lang="it-IT" dirty="0" err="1"/>
              <a:t>fact</a:t>
            </a:r>
            <a:r>
              <a:rPr lang="it-IT" dirty="0"/>
              <a:t> </a:t>
            </a:r>
            <a:r>
              <a:rPr lang="it-IT" dirty="0" err="1"/>
              <a:t>that</a:t>
            </a:r>
            <a:r>
              <a:rPr lang="it-IT" baseline="0" dirty="0"/>
              <a:t> </a:t>
            </a:r>
            <a:r>
              <a:rPr lang="it-IT" baseline="0" dirty="0" err="1"/>
              <a:t>all</a:t>
            </a:r>
            <a:r>
              <a:rPr lang="it-IT" baseline="0" dirty="0"/>
              <a:t> </a:t>
            </a:r>
            <a:r>
              <a:rPr lang="it-IT" baseline="0" dirty="0" err="1"/>
              <a:t>possible</a:t>
            </a:r>
            <a:r>
              <a:rPr lang="it-IT" baseline="0" dirty="0"/>
              <a:t> </a:t>
            </a:r>
            <a:r>
              <a:rPr lang="it-IT" baseline="0" dirty="0" err="1"/>
              <a:t>parameters</a:t>
            </a:r>
            <a:r>
              <a:rPr lang="it-IT" baseline="0" dirty="0"/>
              <a:t> in sol-gel </a:t>
            </a:r>
            <a:r>
              <a:rPr lang="it-IT" baseline="0" dirty="0" err="1"/>
              <a:t>synthesis</a:t>
            </a:r>
            <a:r>
              <a:rPr lang="it-IT" baseline="0" dirty="0"/>
              <a:t> of metal </a:t>
            </a:r>
            <a:r>
              <a:rPr lang="it-IT" baseline="0" dirty="0" err="1"/>
              <a:t>oxides</a:t>
            </a:r>
            <a:r>
              <a:rPr lang="it-IT" baseline="0" dirty="0"/>
              <a:t> </a:t>
            </a:r>
            <a:r>
              <a:rPr lang="it-IT" baseline="0" dirty="0" err="1"/>
              <a:t>provide</a:t>
            </a:r>
            <a:r>
              <a:rPr lang="it-IT" baseline="0" dirty="0"/>
              <a:t> a </a:t>
            </a:r>
            <a:r>
              <a:rPr lang="it-IT" baseline="0" dirty="0" err="1"/>
              <a:t>vast</a:t>
            </a:r>
            <a:r>
              <a:rPr lang="it-IT" baseline="0" dirty="0"/>
              <a:t> </a:t>
            </a:r>
            <a:r>
              <a:rPr lang="it-IT" baseline="0" dirty="0" err="1"/>
              <a:t>choice</a:t>
            </a:r>
            <a:r>
              <a:rPr lang="it-IT" baseline="0" dirty="0"/>
              <a:t> of </a:t>
            </a:r>
            <a:r>
              <a:rPr lang="it-IT" baseline="0" dirty="0" err="1"/>
              <a:t>conditions</a:t>
            </a:r>
            <a:r>
              <a:rPr lang="it-IT" baseline="0" dirty="0"/>
              <a:t> </a:t>
            </a:r>
            <a:r>
              <a:rPr lang="it-IT" baseline="0" dirty="0" err="1"/>
              <a:t>that</a:t>
            </a:r>
            <a:r>
              <a:rPr lang="it-IT" baseline="0" dirty="0"/>
              <a:t> can be </a:t>
            </a:r>
            <a:r>
              <a:rPr lang="it-IT" baseline="0" dirty="0" err="1"/>
              <a:t>tailored</a:t>
            </a:r>
            <a:r>
              <a:rPr lang="it-IT" baseline="0" dirty="0"/>
              <a:t> to the </a:t>
            </a:r>
            <a:r>
              <a:rPr lang="it-IT" baseline="0" dirty="0" err="1"/>
              <a:t>device</a:t>
            </a:r>
            <a:r>
              <a:rPr lang="it-IT" baseline="0" dirty="0"/>
              <a:t> and </a:t>
            </a:r>
            <a:r>
              <a:rPr lang="it-IT" baseline="0" dirty="0" err="1"/>
              <a:t>its</a:t>
            </a:r>
            <a:r>
              <a:rPr lang="it-IT" baseline="0" dirty="0"/>
              <a:t> processing </a:t>
            </a:r>
            <a:r>
              <a:rPr lang="it-IT" baseline="0" dirty="0" err="1"/>
              <a:t>as</a:t>
            </a:r>
            <a:r>
              <a:rPr lang="it-IT" baseline="0" dirty="0"/>
              <a:t> </a:t>
            </a:r>
            <a:r>
              <a:rPr lang="it-IT" baseline="0" dirty="0" err="1"/>
              <a:t>well</a:t>
            </a:r>
            <a:r>
              <a:rPr lang="it-IT" baseline="0" dirty="0"/>
              <a:t> </a:t>
            </a:r>
            <a:r>
              <a:rPr lang="it-IT" baseline="0" dirty="0" err="1"/>
              <a:t>as</a:t>
            </a:r>
            <a:r>
              <a:rPr lang="it-IT" baseline="0" dirty="0"/>
              <a:t> </a:t>
            </a:r>
            <a:r>
              <a:rPr lang="it-IT" baseline="0" dirty="0" err="1"/>
              <a:t>its</a:t>
            </a:r>
            <a:r>
              <a:rPr lang="it-IT" baseline="0" dirty="0"/>
              <a:t> use.</a:t>
            </a:r>
          </a:p>
          <a:p>
            <a:r>
              <a:rPr lang="it-IT" baseline="0" dirty="0" err="1"/>
              <a:t>Next</a:t>
            </a:r>
            <a:r>
              <a:rPr lang="it-IT" baseline="0" dirty="0"/>
              <a:t> </a:t>
            </a:r>
            <a:r>
              <a:rPr lang="it-IT" baseline="0" dirty="0" err="1"/>
              <a:t>step</a:t>
            </a:r>
            <a:r>
              <a:rPr lang="it-IT" baseline="0" dirty="0"/>
              <a:t>, </a:t>
            </a:r>
            <a:r>
              <a:rPr lang="it-IT" baseline="0" dirty="0" err="1"/>
              <a:t>mention</a:t>
            </a:r>
            <a:r>
              <a:rPr lang="it-IT" baseline="0" dirty="0"/>
              <a:t> </a:t>
            </a:r>
            <a:r>
              <a:rPr lang="it-IT" baseline="0" dirty="0" err="1"/>
              <a:t>that</a:t>
            </a:r>
            <a:r>
              <a:rPr lang="it-IT" baseline="0" dirty="0"/>
              <a:t> </a:t>
            </a:r>
            <a:r>
              <a:rPr lang="it-IT" baseline="0" dirty="0" err="1"/>
              <a:t>you</a:t>
            </a:r>
            <a:r>
              <a:rPr lang="it-IT" baseline="0" dirty="0"/>
              <a:t> </a:t>
            </a:r>
            <a:r>
              <a:rPr lang="it-IT" baseline="0" dirty="0" err="1"/>
              <a:t>get</a:t>
            </a:r>
            <a:r>
              <a:rPr lang="it-IT" baseline="0" dirty="0"/>
              <a:t> </a:t>
            </a:r>
            <a:r>
              <a:rPr lang="it-IT" baseline="0" dirty="0" err="1"/>
              <a:t>same</a:t>
            </a:r>
            <a:r>
              <a:rPr lang="it-IT" baseline="0" dirty="0"/>
              <a:t> trend with green </a:t>
            </a:r>
            <a:r>
              <a:rPr lang="it-IT" baseline="0" dirty="0" err="1"/>
              <a:t>ppv</a:t>
            </a:r>
            <a:r>
              <a:rPr lang="it-IT" baseline="0" dirty="0"/>
              <a:t> derivative in </a:t>
            </a:r>
            <a:r>
              <a:rPr lang="it-IT" baseline="0" dirty="0" err="1"/>
              <a:t>PLEDs</a:t>
            </a:r>
            <a:r>
              <a:rPr lang="it-IT" baseline="0" dirty="0"/>
              <a:t>.</a:t>
            </a:r>
            <a:endParaRPr lang="en-GB" dirty="0"/>
          </a:p>
        </p:txBody>
      </p:sp>
      <p:sp>
        <p:nvSpPr>
          <p:cNvPr id="4" name="Slide Number Placeholder 3"/>
          <p:cNvSpPr>
            <a:spLocks noGrp="1"/>
          </p:cNvSpPr>
          <p:nvPr>
            <p:ph type="sldNum" sz="quarter" idx="10"/>
          </p:nvPr>
        </p:nvSpPr>
        <p:spPr/>
        <p:txBody>
          <a:bodyPr/>
          <a:lstStyle/>
          <a:p>
            <a:fld id="{F18D88FE-6D9C-4ACB-A21C-EE6770A2F0B2}" type="slidenum">
              <a:rPr lang="en-GB" smtClean="0"/>
              <a:t>20</a:t>
            </a:fld>
            <a:endParaRPr lang="en-GB"/>
          </a:p>
        </p:txBody>
      </p:sp>
    </p:spTree>
    <p:extLst>
      <p:ext uri="{BB962C8B-B14F-4D97-AF65-F5344CB8AC3E}">
        <p14:creationId xmlns:p14="http://schemas.microsoft.com/office/powerpoint/2010/main" val="1188634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8D88FE-6D9C-4ACB-A21C-EE6770A2F0B2}" type="slidenum">
              <a:rPr lang="en-GB" smtClean="0"/>
              <a:t>21</a:t>
            </a:fld>
            <a:endParaRPr lang="en-GB"/>
          </a:p>
        </p:txBody>
      </p:sp>
    </p:spTree>
    <p:extLst>
      <p:ext uri="{BB962C8B-B14F-4D97-AF65-F5344CB8AC3E}">
        <p14:creationId xmlns:p14="http://schemas.microsoft.com/office/powerpoint/2010/main" val="692472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Organic electronics enables fabrication of flexible devices. Standard architecture devices like the one in the picture have the anode interlayer underneath the active layer. PEDOT:PSS, the most common HTL, is </a:t>
            </a:r>
            <a:r>
              <a:rPr lang="en-GB" i="1" dirty="0"/>
              <a:t>acidic</a:t>
            </a:r>
            <a:r>
              <a:rPr lang="en-GB" i="0" dirty="0"/>
              <a:t>, which affects the ITO, and </a:t>
            </a:r>
            <a:r>
              <a:rPr lang="en-GB" i="1" dirty="0"/>
              <a:t>hygroscopic</a:t>
            </a:r>
            <a:r>
              <a:rPr lang="en-GB" i="0" dirty="0"/>
              <a:t>, which affects the active layer. These factors limit lifetime and stability of devices.</a:t>
            </a:r>
          </a:p>
          <a:p>
            <a:endParaRPr lang="en-GB" i="0" dirty="0"/>
          </a:p>
          <a:p>
            <a:r>
              <a:rPr lang="en-GB" i="0" dirty="0"/>
              <a:t>The use of TMOs provides a solution to this, but they come with problems of their own. In particular, they need to be very thin (&lt;15 nm), which could be a problem with rough/flexible substrates. PEDOT:PSS, on the other hand, is usually deposited with thicknesses ~50 nm.</a:t>
            </a:r>
            <a:endParaRPr lang="en-GB" dirty="0"/>
          </a:p>
        </p:txBody>
      </p:sp>
      <p:sp>
        <p:nvSpPr>
          <p:cNvPr id="4" name="Slide Number Placeholder 3"/>
          <p:cNvSpPr>
            <a:spLocks noGrp="1"/>
          </p:cNvSpPr>
          <p:nvPr>
            <p:ph type="sldNum" sz="quarter" idx="10"/>
          </p:nvPr>
        </p:nvSpPr>
        <p:spPr/>
        <p:txBody>
          <a:bodyPr/>
          <a:lstStyle/>
          <a:p>
            <a:fld id="{46003449-8231-45DD-A368-0EB08B92CD65}" type="slidenum">
              <a:rPr lang="en-GB" smtClean="0"/>
              <a:t>22</a:t>
            </a:fld>
            <a:endParaRPr lang="en-GB" dirty="0"/>
          </a:p>
        </p:txBody>
      </p:sp>
    </p:spTree>
    <p:extLst>
      <p:ext uri="{BB962C8B-B14F-4D97-AF65-F5344CB8AC3E}">
        <p14:creationId xmlns:p14="http://schemas.microsoft.com/office/powerpoint/2010/main" val="202916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8D88FE-6D9C-4ACB-A21C-EE6770A2F0B2}" type="slidenum">
              <a:rPr lang="en-GB" smtClean="0"/>
              <a:t>2</a:t>
            </a:fld>
            <a:endParaRPr lang="en-GB"/>
          </a:p>
        </p:txBody>
      </p:sp>
    </p:spTree>
    <p:extLst>
      <p:ext uri="{BB962C8B-B14F-4D97-AF65-F5344CB8AC3E}">
        <p14:creationId xmlns:p14="http://schemas.microsoft.com/office/powerpoint/2010/main" val="4212437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can we have our cake and eat it, can we combine the advantages of TMOs with those of PEDOT:PSS.</a:t>
            </a:r>
            <a:br>
              <a:rPr lang="en-GB" dirty="0"/>
            </a:br>
            <a:endParaRPr lang="en-GB" dirty="0"/>
          </a:p>
          <a:p>
            <a:r>
              <a:rPr lang="en-GB" dirty="0"/>
              <a:t>It has been shown that incorporating MoO3 into PEDOT:PSS increased the lifetime of organic devices when compared with standard PEDOT:PSS.</a:t>
            </a:r>
          </a:p>
          <a:p>
            <a:endParaRPr lang="en-GB" dirty="0"/>
          </a:p>
          <a:p>
            <a:r>
              <a:rPr lang="en-GB" dirty="0"/>
              <a:t>We recently developed a variation of the hydrogen bronze route (</a:t>
            </a:r>
            <a:r>
              <a:rPr lang="en-GB" dirty="0" err="1"/>
              <a:t>metal+alcohol+hydrogen</a:t>
            </a:r>
            <a:r>
              <a:rPr lang="en-GB" dirty="0"/>
              <a:t> peroxide) to synthesise substoichiometric MoOx. The alcoholic solvent makes it perfect to fabricate these hybrids by mixing the precursor solutions of PEDOT:PSS and MoOx.</a:t>
            </a:r>
          </a:p>
          <a:p>
            <a:endParaRPr lang="en-GB" dirty="0"/>
          </a:p>
          <a:p>
            <a:r>
              <a:rPr lang="en-GB" dirty="0"/>
              <a:t>Three volume ratios were explored: A, B, and C.</a:t>
            </a:r>
          </a:p>
        </p:txBody>
      </p:sp>
      <p:sp>
        <p:nvSpPr>
          <p:cNvPr id="4" name="Slide Number Placeholder 3"/>
          <p:cNvSpPr>
            <a:spLocks noGrp="1"/>
          </p:cNvSpPr>
          <p:nvPr>
            <p:ph type="sldNum" sz="quarter" idx="10"/>
          </p:nvPr>
        </p:nvSpPr>
        <p:spPr/>
        <p:txBody>
          <a:bodyPr/>
          <a:lstStyle/>
          <a:p>
            <a:fld id="{46003449-8231-45DD-A368-0EB08B92CD65}" type="slidenum">
              <a:rPr lang="en-GB" smtClean="0"/>
              <a:t>23</a:t>
            </a:fld>
            <a:endParaRPr lang="en-GB" dirty="0"/>
          </a:p>
        </p:txBody>
      </p:sp>
    </p:spTree>
    <p:extLst>
      <p:ext uri="{BB962C8B-B14F-4D97-AF65-F5344CB8AC3E}">
        <p14:creationId xmlns:p14="http://schemas.microsoft.com/office/powerpoint/2010/main" val="4179053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the composition of the hybrid films was analysed and compared with standard PEDOT:PSS and MoOx deposited from the same hydrogen bronze route, using XPS.</a:t>
            </a:r>
          </a:p>
          <a:p>
            <a:endParaRPr lang="en-GB" dirty="0"/>
          </a:p>
          <a:p>
            <a:r>
              <a:rPr lang="en-GB" dirty="0"/>
              <a:t>S2p signal was used because S2s overlaps with Mo3d.</a:t>
            </a:r>
          </a:p>
          <a:p>
            <a:r>
              <a:rPr lang="en-GB" dirty="0"/>
              <a:t>C1s and S2p signals do not show any shift in binding energy, which means that MoOx is not bonding to either PEDOT or PSS, but is instead simply embedded in the organic matrix. Mo3d signal (bottom left) is the same in the hybrids and in the reference MoOx, again confirming that the materials are simply blended together.</a:t>
            </a:r>
          </a:p>
          <a:p>
            <a:endParaRPr lang="en-GB" dirty="0"/>
          </a:p>
          <a:p>
            <a:r>
              <a:rPr lang="en-GB" dirty="0"/>
              <a:t>The valence band spectra is analysed next, especially in the region close to the Fermi level. PEDOT:PSS tails off to zero intensity at about 1.5 eV above the Fermi level. On the other hand, partial occupancy of Mo4d orbitals (induced by oxygen vacancies) produces intragap states in MoOx films. These states are also observed in the hybrid, and may have beneficial effects on the behaviour of optoelectronic devices.</a:t>
            </a:r>
            <a:br>
              <a:rPr lang="en-GB" dirty="0"/>
            </a:br>
            <a:endParaRPr lang="en-GB" dirty="0"/>
          </a:p>
        </p:txBody>
      </p:sp>
      <p:sp>
        <p:nvSpPr>
          <p:cNvPr id="4" name="Slide Number Placeholder 3"/>
          <p:cNvSpPr>
            <a:spLocks noGrp="1"/>
          </p:cNvSpPr>
          <p:nvPr>
            <p:ph type="sldNum" sz="quarter" idx="10"/>
          </p:nvPr>
        </p:nvSpPr>
        <p:spPr/>
        <p:txBody>
          <a:bodyPr/>
          <a:lstStyle/>
          <a:p>
            <a:fld id="{46003449-8231-45DD-A368-0EB08B92CD65}" type="slidenum">
              <a:rPr lang="en-GB" smtClean="0"/>
              <a:t>24</a:t>
            </a:fld>
            <a:endParaRPr lang="en-GB" dirty="0"/>
          </a:p>
        </p:txBody>
      </p:sp>
    </p:spTree>
    <p:extLst>
      <p:ext uri="{BB962C8B-B14F-4D97-AF65-F5344CB8AC3E}">
        <p14:creationId xmlns:p14="http://schemas.microsoft.com/office/powerpoint/2010/main" val="2868498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Optical properties were analysed next, using UV-Vis spectroscopy. From the absorption coefficient, transmission and reflection data, it is clear that the hybrids are transparent in the visible range, at least as much as PEDOT:PSS alone. The incorporation of particles of a high-refractive index material such as MoOx may produce light scattering, but as seen in the diffuse reflectance data that is not the case, a first indication of the uniform dispersion of MoOx in the organic matrix. There is however one effect due to the high refractive index of MoOx, and that’s the change in the refractive index of the hybrid material, which increases linearly from the value of standard PEDOT:PSS with increasing loading of MoOx.</a:t>
            </a:r>
          </a:p>
        </p:txBody>
      </p:sp>
      <p:sp>
        <p:nvSpPr>
          <p:cNvPr id="4" name="Slide Number Placeholder 3"/>
          <p:cNvSpPr>
            <a:spLocks noGrp="1"/>
          </p:cNvSpPr>
          <p:nvPr>
            <p:ph type="sldNum" sz="quarter" idx="10"/>
          </p:nvPr>
        </p:nvSpPr>
        <p:spPr/>
        <p:txBody>
          <a:bodyPr/>
          <a:lstStyle/>
          <a:p>
            <a:fld id="{46003449-8231-45DD-A368-0EB08B92CD65}" type="slidenum">
              <a:rPr lang="en-GB" smtClean="0"/>
              <a:t>25</a:t>
            </a:fld>
            <a:endParaRPr lang="en-GB" dirty="0"/>
          </a:p>
        </p:txBody>
      </p:sp>
    </p:spTree>
    <p:extLst>
      <p:ext uri="{BB962C8B-B14F-4D97-AF65-F5344CB8AC3E}">
        <p14:creationId xmlns:p14="http://schemas.microsoft.com/office/powerpoint/2010/main" val="2457302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suggested from the diffuse reflectance data, MoOx seems to be well-dispersed within the organic matrix. In earlier reports MoOx features protruding from the surface were observed. We performed AFM and KPFM to understand the morphology of the hybrids’ surface. In the top row, KPFM data is shown, which demonstrates that the surface of the samples is very uniform and there isn’t any surface segregation of MoOx. In AFM images, on the bottom row, no protruding features were observed, as opposed to previous reports; nevertheless, a small increase in roughness was observed, which was found to be beneficial for the wetting of the active layer solution.</a:t>
            </a:r>
          </a:p>
          <a:p>
            <a:endParaRPr lang="en-GB" dirty="0"/>
          </a:p>
          <a:p>
            <a:r>
              <a:rPr lang="en-GB" dirty="0"/>
              <a:t>Having excluded any surface segregation/agglomerates, we took TEM images of sample B to check that MoOx was well-dispersed throughout the hybrid. The images show no contrast at any length scale, so no dense MoOx agglomerates are present. Finally, to be 100% sure, EDX data was collected: signals from Mo, C, and S are spread fairly evenly throughout the area analysed, again confirming the excellent intermixing of MoOx and PEDOT:PSS.</a:t>
            </a:r>
          </a:p>
        </p:txBody>
      </p:sp>
      <p:sp>
        <p:nvSpPr>
          <p:cNvPr id="4" name="Slide Number Placeholder 3"/>
          <p:cNvSpPr>
            <a:spLocks noGrp="1"/>
          </p:cNvSpPr>
          <p:nvPr>
            <p:ph type="sldNum" sz="quarter" idx="10"/>
          </p:nvPr>
        </p:nvSpPr>
        <p:spPr/>
        <p:txBody>
          <a:bodyPr/>
          <a:lstStyle/>
          <a:p>
            <a:fld id="{46003449-8231-45DD-A368-0EB08B92CD65}" type="slidenum">
              <a:rPr lang="en-GB" smtClean="0"/>
              <a:t>26</a:t>
            </a:fld>
            <a:endParaRPr lang="en-GB" dirty="0"/>
          </a:p>
        </p:txBody>
      </p:sp>
    </p:spTree>
    <p:extLst>
      <p:ext uri="{BB962C8B-B14F-4D97-AF65-F5344CB8AC3E}">
        <p14:creationId xmlns:p14="http://schemas.microsoft.com/office/powerpoint/2010/main" val="207134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003449-8231-45DD-A368-0EB08B92CD65}" type="slidenum">
              <a:rPr lang="en-GB" smtClean="0"/>
              <a:t>27</a:t>
            </a:fld>
            <a:endParaRPr lang="en-GB" dirty="0"/>
          </a:p>
        </p:txBody>
      </p:sp>
    </p:spTree>
    <p:extLst>
      <p:ext uri="{BB962C8B-B14F-4D97-AF65-F5344CB8AC3E}">
        <p14:creationId xmlns:p14="http://schemas.microsoft.com/office/powerpoint/2010/main" val="814467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devices were fabricated in a standard architecture, with a top cathode. A diagram is shown, together with a picture of a working LED fabricated using sample B; dimensions are shown as well.</a:t>
            </a:r>
          </a:p>
          <a:p>
            <a:endParaRPr lang="en-GB" dirty="0"/>
          </a:p>
          <a:p>
            <a:r>
              <a:rPr lang="en-GB" dirty="0"/>
              <a:t>The active layers used were a P3HT:ICBA blend for OPV and a green PPV for OLEDs, with a Ca/Ag cathode bilayer.</a:t>
            </a:r>
          </a:p>
        </p:txBody>
      </p:sp>
      <p:sp>
        <p:nvSpPr>
          <p:cNvPr id="4" name="Slide Number Placeholder 3"/>
          <p:cNvSpPr>
            <a:spLocks noGrp="1"/>
          </p:cNvSpPr>
          <p:nvPr>
            <p:ph type="sldNum" sz="quarter" idx="10"/>
          </p:nvPr>
        </p:nvSpPr>
        <p:spPr/>
        <p:txBody>
          <a:bodyPr/>
          <a:lstStyle/>
          <a:p>
            <a:fld id="{46003449-8231-45DD-A368-0EB08B92CD65}" type="slidenum">
              <a:rPr lang="en-GB" smtClean="0"/>
              <a:t>28</a:t>
            </a:fld>
            <a:endParaRPr lang="en-GB" dirty="0"/>
          </a:p>
        </p:txBody>
      </p:sp>
    </p:spTree>
    <p:extLst>
      <p:ext uri="{BB962C8B-B14F-4D97-AF65-F5344CB8AC3E}">
        <p14:creationId xmlns:p14="http://schemas.microsoft.com/office/powerpoint/2010/main" val="3044540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OPV devices are shown first. From the J-V curves, it is clear that, while both FF and J</a:t>
            </a:r>
            <a:r>
              <a:rPr lang="en-GB" baseline="-25000" dirty="0"/>
              <a:t>sc</a:t>
            </a:r>
            <a:r>
              <a:rPr lang="en-GB" baseline="0" dirty="0"/>
              <a:t> are fairly constant, there is a big improvement in V</a:t>
            </a:r>
            <a:r>
              <a:rPr lang="en-GB" baseline="-25000" dirty="0"/>
              <a:t>oc</a:t>
            </a:r>
            <a:r>
              <a:rPr lang="en-GB" baseline="0" dirty="0"/>
              <a:t>. Indeed, when extracting the typical parameters, enhanced V</a:t>
            </a:r>
            <a:r>
              <a:rPr lang="en-GB" baseline="-25000" dirty="0"/>
              <a:t>oc</a:t>
            </a:r>
            <a:r>
              <a:rPr lang="en-GB" baseline="0" dirty="0"/>
              <a:t> and R</a:t>
            </a:r>
            <a:r>
              <a:rPr lang="en-GB" baseline="-25000" dirty="0"/>
              <a:t>sh</a:t>
            </a:r>
            <a:r>
              <a:rPr lang="en-GB" baseline="0" dirty="0"/>
              <a:t> are observed when the hybrids are used as HTL instead of PEDOT:PSS. This translates into higher PCE values. Further useful information can be extracted from J-V plots recorded under dark; the current in reverse bias gives an indication of the suitability of the interlayers as electron blocking behaviour. PEDOT:PSS by itself is already a good blocking layer, and the introduction of MoOx particles makes it even better, explaining the higher R</a:t>
            </a:r>
            <a:r>
              <a:rPr lang="en-GB" baseline="-25000" dirty="0"/>
              <a:t>sh</a:t>
            </a:r>
            <a:r>
              <a:rPr lang="en-GB" baseline="0" dirty="0"/>
              <a:t> and consequently V</a:t>
            </a:r>
            <a:r>
              <a:rPr lang="en-GB" baseline="-25000" dirty="0"/>
              <a:t>oc</a:t>
            </a:r>
            <a:r>
              <a:rPr lang="en-GB" baseline="0" dirty="0"/>
              <a:t>. MoOx likely act as a trap for any electron that may have made it through the energy barrier at the organic/hybrid interface, preventing it from recombining with holes reaching the anode.</a:t>
            </a:r>
            <a:endParaRPr lang="en-GB" dirty="0"/>
          </a:p>
        </p:txBody>
      </p:sp>
      <p:sp>
        <p:nvSpPr>
          <p:cNvPr id="4" name="Slide Number Placeholder 3"/>
          <p:cNvSpPr>
            <a:spLocks noGrp="1"/>
          </p:cNvSpPr>
          <p:nvPr>
            <p:ph type="sldNum" sz="quarter" idx="10"/>
          </p:nvPr>
        </p:nvSpPr>
        <p:spPr/>
        <p:txBody>
          <a:bodyPr/>
          <a:lstStyle/>
          <a:p>
            <a:fld id="{46003449-8231-45DD-A368-0EB08B92CD65}" type="slidenum">
              <a:rPr lang="en-GB" smtClean="0"/>
              <a:t>29</a:t>
            </a:fld>
            <a:endParaRPr lang="en-GB" dirty="0"/>
          </a:p>
        </p:txBody>
      </p:sp>
    </p:spTree>
    <p:extLst>
      <p:ext uri="{BB962C8B-B14F-4D97-AF65-F5344CB8AC3E}">
        <p14:creationId xmlns:p14="http://schemas.microsoft.com/office/powerpoint/2010/main" val="2642293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003449-8231-45DD-A368-0EB08B92CD65}" type="slidenum">
              <a:rPr lang="en-GB" smtClean="0"/>
              <a:t>30</a:t>
            </a:fld>
            <a:endParaRPr lang="en-GB" dirty="0"/>
          </a:p>
        </p:txBody>
      </p:sp>
    </p:spTree>
    <p:extLst>
      <p:ext uri="{BB962C8B-B14F-4D97-AF65-F5344CB8AC3E}">
        <p14:creationId xmlns:p14="http://schemas.microsoft.com/office/powerpoint/2010/main" val="3917445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003449-8231-45DD-A368-0EB08B92CD65}" type="slidenum">
              <a:rPr lang="en-GB" smtClean="0"/>
              <a:t>31</a:t>
            </a:fld>
            <a:endParaRPr lang="en-GB" dirty="0"/>
          </a:p>
        </p:txBody>
      </p:sp>
    </p:spTree>
    <p:extLst>
      <p:ext uri="{BB962C8B-B14F-4D97-AF65-F5344CB8AC3E}">
        <p14:creationId xmlns:p14="http://schemas.microsoft.com/office/powerpoint/2010/main" val="2919848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003449-8231-45DD-A368-0EB08B92CD65}" type="slidenum">
              <a:rPr lang="en-GB" smtClean="0"/>
              <a:t>32</a:t>
            </a:fld>
            <a:endParaRPr lang="en-GB" dirty="0"/>
          </a:p>
        </p:txBody>
      </p:sp>
    </p:spTree>
    <p:extLst>
      <p:ext uri="{BB962C8B-B14F-4D97-AF65-F5344CB8AC3E}">
        <p14:creationId xmlns:p14="http://schemas.microsoft.com/office/powerpoint/2010/main" val="2988875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003449-8231-45DD-A368-0EB08B92CD65}" type="slidenum">
              <a:rPr lang="en-GB" smtClean="0"/>
              <a:t>5</a:t>
            </a:fld>
            <a:endParaRPr lang="en-GB" dirty="0"/>
          </a:p>
        </p:txBody>
      </p:sp>
    </p:spTree>
    <p:extLst>
      <p:ext uri="{BB962C8B-B14F-4D97-AF65-F5344CB8AC3E}">
        <p14:creationId xmlns:p14="http://schemas.microsoft.com/office/powerpoint/2010/main" val="1698755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003449-8231-45DD-A368-0EB08B92CD65}" type="slidenum">
              <a:rPr lang="en-GB" smtClean="0"/>
              <a:t>33</a:t>
            </a:fld>
            <a:endParaRPr lang="en-GB" dirty="0"/>
          </a:p>
        </p:txBody>
      </p:sp>
    </p:spTree>
    <p:extLst>
      <p:ext uri="{BB962C8B-B14F-4D97-AF65-F5344CB8AC3E}">
        <p14:creationId xmlns:p14="http://schemas.microsoft.com/office/powerpoint/2010/main" val="61592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003449-8231-45DD-A368-0EB08B92CD65}" type="slidenum">
              <a:rPr lang="en-GB" smtClean="0"/>
              <a:t>34</a:t>
            </a:fld>
            <a:endParaRPr lang="en-GB" dirty="0"/>
          </a:p>
        </p:txBody>
      </p:sp>
    </p:spTree>
    <p:extLst>
      <p:ext uri="{BB962C8B-B14F-4D97-AF65-F5344CB8AC3E}">
        <p14:creationId xmlns:p14="http://schemas.microsoft.com/office/powerpoint/2010/main" val="2453763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003449-8231-45DD-A368-0EB08B92CD65}" type="slidenum">
              <a:rPr lang="en-GB" smtClean="0"/>
              <a:t>35</a:t>
            </a:fld>
            <a:endParaRPr lang="en-GB" dirty="0"/>
          </a:p>
        </p:txBody>
      </p:sp>
    </p:spTree>
    <p:extLst>
      <p:ext uri="{BB962C8B-B14F-4D97-AF65-F5344CB8AC3E}">
        <p14:creationId xmlns:p14="http://schemas.microsoft.com/office/powerpoint/2010/main" val="936970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003449-8231-45DD-A368-0EB08B92CD65}" type="slidenum">
              <a:rPr lang="en-GB" smtClean="0"/>
              <a:t>36</a:t>
            </a:fld>
            <a:endParaRPr lang="en-GB" dirty="0"/>
          </a:p>
        </p:txBody>
      </p:sp>
    </p:spTree>
    <p:extLst>
      <p:ext uri="{BB962C8B-B14F-4D97-AF65-F5344CB8AC3E}">
        <p14:creationId xmlns:p14="http://schemas.microsoft.com/office/powerpoint/2010/main" val="428884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003449-8231-45DD-A368-0EB08B92CD65}" type="slidenum">
              <a:rPr lang="en-GB" smtClean="0"/>
              <a:t>37</a:t>
            </a:fld>
            <a:endParaRPr lang="en-GB" dirty="0"/>
          </a:p>
        </p:txBody>
      </p:sp>
    </p:spTree>
    <p:extLst>
      <p:ext uri="{BB962C8B-B14F-4D97-AF65-F5344CB8AC3E}">
        <p14:creationId xmlns:p14="http://schemas.microsoft.com/office/powerpoint/2010/main" val="2567762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8D88FE-6D9C-4ACB-A21C-EE6770A2F0B2}" type="slidenum">
              <a:rPr lang="en-GB" smtClean="0"/>
              <a:t>7</a:t>
            </a:fld>
            <a:endParaRPr lang="en-GB"/>
          </a:p>
        </p:txBody>
      </p:sp>
    </p:spTree>
    <p:extLst>
      <p:ext uri="{BB962C8B-B14F-4D97-AF65-F5344CB8AC3E}">
        <p14:creationId xmlns:p14="http://schemas.microsoft.com/office/powerpoint/2010/main" val="1767001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hydrogen bronze synthesis is very good for MoO</a:t>
            </a:r>
            <a:r>
              <a:rPr lang="en-GB" sz="1200" baseline="-25000" dirty="0"/>
              <a:t>3-x</a:t>
            </a:r>
            <a:r>
              <a:rPr lang="en-GB" sz="1200" dirty="0"/>
              <a:t> films and has the advantage of involving a simple precursor and a simple additive.</a:t>
            </a:r>
          </a:p>
          <a:p>
            <a:endParaRPr lang="en-GB" dirty="0"/>
          </a:p>
        </p:txBody>
      </p:sp>
      <p:sp>
        <p:nvSpPr>
          <p:cNvPr id="4" name="Slide Number Placeholder 3"/>
          <p:cNvSpPr>
            <a:spLocks noGrp="1"/>
          </p:cNvSpPr>
          <p:nvPr>
            <p:ph type="sldNum" sz="quarter" idx="10"/>
          </p:nvPr>
        </p:nvSpPr>
        <p:spPr/>
        <p:txBody>
          <a:bodyPr/>
          <a:lstStyle/>
          <a:p>
            <a:fld id="{75E484FC-B4EE-4C2B-847E-09E7A5C12879}" type="slidenum">
              <a:rPr lang="en-GB" smtClean="0"/>
              <a:t>8</a:t>
            </a:fld>
            <a:endParaRPr lang="en-GB"/>
          </a:p>
        </p:txBody>
      </p:sp>
    </p:spTree>
    <p:extLst>
      <p:ext uri="{BB962C8B-B14F-4D97-AF65-F5344CB8AC3E}">
        <p14:creationId xmlns:p14="http://schemas.microsoft.com/office/powerpoint/2010/main" val="730039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E484FC-B4EE-4C2B-847E-09E7A5C12879}" type="slidenum">
              <a:rPr lang="en-GB" smtClean="0"/>
              <a:t>9</a:t>
            </a:fld>
            <a:endParaRPr lang="en-GB"/>
          </a:p>
        </p:txBody>
      </p:sp>
    </p:spTree>
    <p:extLst>
      <p:ext uri="{BB962C8B-B14F-4D97-AF65-F5344CB8AC3E}">
        <p14:creationId xmlns:p14="http://schemas.microsoft.com/office/powerpoint/2010/main" val="2002247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8D88FE-6D9C-4ACB-A21C-EE6770A2F0B2}" type="slidenum">
              <a:rPr lang="en-GB" smtClean="0"/>
              <a:t>10</a:t>
            </a:fld>
            <a:endParaRPr lang="en-GB"/>
          </a:p>
        </p:txBody>
      </p:sp>
    </p:spTree>
    <p:extLst>
      <p:ext uri="{BB962C8B-B14F-4D97-AF65-F5344CB8AC3E}">
        <p14:creationId xmlns:p14="http://schemas.microsoft.com/office/powerpoint/2010/main" val="323879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E484FC-B4EE-4C2B-847E-09E7A5C12879}" type="slidenum">
              <a:rPr lang="en-GB" smtClean="0"/>
              <a:t>11</a:t>
            </a:fld>
            <a:endParaRPr lang="en-GB"/>
          </a:p>
        </p:txBody>
      </p:sp>
    </p:spTree>
    <p:extLst>
      <p:ext uri="{BB962C8B-B14F-4D97-AF65-F5344CB8AC3E}">
        <p14:creationId xmlns:p14="http://schemas.microsoft.com/office/powerpoint/2010/main" val="1007008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E484FC-B4EE-4C2B-847E-09E7A5C12879}" type="slidenum">
              <a:rPr lang="en-GB" smtClean="0"/>
              <a:t>12</a:t>
            </a:fld>
            <a:endParaRPr lang="en-GB"/>
          </a:p>
        </p:txBody>
      </p:sp>
    </p:spTree>
    <p:extLst>
      <p:ext uri="{BB962C8B-B14F-4D97-AF65-F5344CB8AC3E}">
        <p14:creationId xmlns:p14="http://schemas.microsoft.com/office/powerpoint/2010/main" val="344826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no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942832"/>
            <a:ext cx="6400800" cy="604513"/>
          </a:xfrm>
        </p:spPr>
        <p:txBody>
          <a:bodyPr/>
          <a:lstStyle>
            <a:lvl1pPr marL="0" indent="0" algn="l">
              <a:buNone/>
              <a:defRPr sz="28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457200" y="2096689"/>
            <a:ext cx="8229600" cy="1143000"/>
          </a:xfrm>
        </p:spPr>
        <p:txBody>
          <a:bodyPr/>
          <a:lstStyle>
            <a:lvl1pPr algn="l">
              <a:defRPr sz="5000" b="0">
                <a:solidFill>
                  <a:srgbClr val="003E74"/>
                </a:solidFill>
              </a:defRPr>
            </a:lvl1pPr>
          </a:lstStyle>
          <a:p>
            <a:r>
              <a:rPr lang="en-US"/>
              <a:t>Click to edit Master title style</a:t>
            </a:r>
            <a:endParaRPr lang="en-US" dirty="0"/>
          </a:p>
        </p:txBody>
      </p:sp>
      <p:sp>
        <p:nvSpPr>
          <p:cNvPr id="7" name="Text Placeholder 3"/>
          <p:cNvSpPr txBox="1">
            <a:spLocks/>
          </p:cNvSpPr>
          <p:nvPr/>
        </p:nvSpPr>
        <p:spPr>
          <a:xfrm>
            <a:off x="6340639" y="800593"/>
            <a:ext cx="2346162" cy="257244"/>
          </a:xfrm>
          <a:prstGeom prst="rect">
            <a:avLst/>
          </a:prstGeom>
        </p:spPr>
        <p:txBody>
          <a:bodyPr lIns="0" tIns="0" rIns="0" bIns="0"/>
          <a:lstStyle>
            <a:lvl1pPr marL="0" indent="0" algn="r" defTabSz="457200" rtl="0" eaLnBrk="1" latinLnBrk="0" hangingPunct="1">
              <a:spcBef>
                <a:spcPct val="20000"/>
              </a:spcBef>
              <a:buClr>
                <a:srgbClr val="003E74"/>
              </a:buClr>
              <a:buFont typeface="Arial"/>
              <a:buNone/>
              <a:defRPr sz="1200" b="0" kern="1200" baseline="0">
                <a:solidFill>
                  <a:srgbClr val="003E74"/>
                </a:solidFill>
                <a:latin typeface="Arial"/>
                <a:ea typeface="+mn-ea"/>
                <a:cs typeface="Arial"/>
              </a:defRPr>
            </a:lvl1pPr>
            <a:lvl2pPr marL="742950" indent="-285750" algn="l" defTabSz="457200" rtl="0" eaLnBrk="1" latinLnBrk="0" hangingPunct="1">
              <a:spcBef>
                <a:spcPct val="20000"/>
              </a:spcBef>
              <a:buClr>
                <a:srgbClr val="003E74"/>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3E74"/>
              </a:buClr>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Clr>
                <a:srgbClr val="003E74"/>
              </a:buClr>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Clr>
                <a:srgbClr val="003E74"/>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0" name="Text Placeholder 9"/>
          <p:cNvSpPr>
            <a:spLocks noGrp="1"/>
          </p:cNvSpPr>
          <p:nvPr>
            <p:ph type="body" sz="quarter" idx="11" hasCustomPrompt="1"/>
          </p:nvPr>
        </p:nvSpPr>
        <p:spPr>
          <a:xfrm>
            <a:off x="457200" y="5273580"/>
            <a:ext cx="6400800" cy="339811"/>
          </a:xfrm>
        </p:spPr>
        <p:txBody>
          <a:bodyPr/>
          <a:lstStyle>
            <a:lvl1pPr marL="0" indent="0" algn="l">
              <a:buNone/>
              <a:defRPr sz="1200" baseline="0">
                <a:solidFill>
                  <a:srgbClr val="9D9D9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to edit author name</a:t>
            </a:r>
            <a:endParaRPr lang="en-US" dirty="0"/>
          </a:p>
        </p:txBody>
      </p:sp>
      <p:sp>
        <p:nvSpPr>
          <p:cNvPr id="8" name="Text Placeholder 3"/>
          <p:cNvSpPr>
            <a:spLocks noGrp="1"/>
          </p:cNvSpPr>
          <p:nvPr>
            <p:ph type="body" sz="quarter" idx="13"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264846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8465-DA44-4A93-9495-859DB1721A1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18D7B64-6775-4CF8-8A23-66B55F4691B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9C1319-7A34-4C1B-9ECD-24F519843473}"/>
              </a:ext>
            </a:extLst>
          </p:cNvPr>
          <p:cNvSpPr>
            <a:spLocks noGrp="1"/>
          </p:cNvSpPr>
          <p:nvPr>
            <p:ph type="dt" sz="half" idx="10"/>
          </p:nvPr>
        </p:nvSpPr>
        <p:spPr/>
        <p:txBody>
          <a:bodyPr/>
          <a:lstStyle/>
          <a:p>
            <a:fld id="{D03A31CA-291A-4724-BA95-254AD44F30DC}" type="datetime1">
              <a:rPr lang="en-US" smtClean="0"/>
              <a:t>4/23/2020</a:t>
            </a:fld>
            <a:endParaRPr lang="en-GB" dirty="0"/>
          </a:p>
        </p:txBody>
      </p:sp>
      <p:sp>
        <p:nvSpPr>
          <p:cNvPr id="5" name="Footer Placeholder 4">
            <a:extLst>
              <a:ext uri="{FF2B5EF4-FFF2-40B4-BE49-F238E27FC236}">
                <a16:creationId xmlns:a16="http://schemas.microsoft.com/office/drawing/2014/main" id="{C9672765-7821-42CC-B22C-FF1D656A67D3}"/>
              </a:ext>
            </a:extLst>
          </p:cNvPr>
          <p:cNvSpPr>
            <a:spLocks noGrp="1"/>
          </p:cNvSpPr>
          <p:nvPr>
            <p:ph type="ftr" sz="quarter" idx="11"/>
          </p:nvPr>
        </p:nvSpPr>
        <p:spPr/>
        <p:txBody>
          <a:bodyPr/>
          <a:lstStyle/>
          <a:p>
            <a:r>
              <a:rPr lang="en-GB"/>
              <a:t>Low-temperature solution processing of metal oxide interlayers for OPVs and OLEDs Maurizio Morbidoni</a:t>
            </a:r>
            <a:endParaRPr lang="en-GB" dirty="0"/>
          </a:p>
        </p:txBody>
      </p:sp>
      <p:sp>
        <p:nvSpPr>
          <p:cNvPr id="6" name="Slide Number Placeholder 5">
            <a:extLst>
              <a:ext uri="{FF2B5EF4-FFF2-40B4-BE49-F238E27FC236}">
                <a16:creationId xmlns:a16="http://schemas.microsoft.com/office/drawing/2014/main" id="{8B55E269-2B0E-4365-85DE-D698A1578040}"/>
              </a:ext>
            </a:extLst>
          </p:cNvPr>
          <p:cNvSpPr>
            <a:spLocks noGrp="1"/>
          </p:cNvSpPr>
          <p:nvPr>
            <p:ph type="sldNum" sz="quarter" idx="12"/>
          </p:nvPr>
        </p:nvSpPr>
        <p:spPr/>
        <p:txBody>
          <a:bodyPr/>
          <a:lstStyle/>
          <a:p>
            <a:fld id="{0C08A744-23B7-4946-948B-CD5162AB0637}" type="slidenum">
              <a:rPr lang="en-GB" smtClean="0"/>
              <a:t>‹N›</a:t>
            </a:fld>
            <a:endParaRPr lang="en-GB" dirty="0"/>
          </a:p>
        </p:txBody>
      </p:sp>
    </p:spTree>
    <p:extLst>
      <p:ext uri="{BB962C8B-B14F-4D97-AF65-F5344CB8AC3E}">
        <p14:creationId xmlns:p14="http://schemas.microsoft.com/office/powerpoint/2010/main" val="196210438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D2F94B-5CAD-41A1-A128-FA30773E9CAC}"/>
              </a:ext>
            </a:extLst>
          </p:cNvPr>
          <p:cNvSpPr>
            <a:spLocks noGrp="1"/>
          </p:cNvSpPr>
          <p:nvPr>
            <p:ph type="dt" sz="half" idx="10"/>
          </p:nvPr>
        </p:nvSpPr>
        <p:spPr/>
        <p:txBody>
          <a:bodyPr/>
          <a:lstStyle/>
          <a:p>
            <a:fld id="{D7E506E7-4615-49FC-A7B2-76FBA7726C89}" type="datetime1">
              <a:rPr lang="en-US" smtClean="0"/>
              <a:t>4/23/2020</a:t>
            </a:fld>
            <a:endParaRPr lang="en-US" dirty="0"/>
          </a:p>
        </p:txBody>
      </p:sp>
      <p:sp>
        <p:nvSpPr>
          <p:cNvPr id="3" name="Footer Placeholder 2">
            <a:extLst>
              <a:ext uri="{FF2B5EF4-FFF2-40B4-BE49-F238E27FC236}">
                <a16:creationId xmlns:a16="http://schemas.microsoft.com/office/drawing/2014/main" id="{DF10754E-DC3E-40BC-89E2-A0A77A4D7D89}"/>
              </a:ext>
            </a:extLst>
          </p:cNvPr>
          <p:cNvSpPr>
            <a:spLocks noGrp="1"/>
          </p:cNvSpPr>
          <p:nvPr>
            <p:ph type="ftr" sz="quarter" idx="11"/>
          </p:nvPr>
        </p:nvSpPr>
        <p:spPr/>
        <p:txBody>
          <a:bodyPr/>
          <a:lstStyle/>
          <a:p>
            <a:r>
              <a:rPr lang="en-GB"/>
              <a:t>Low-temperature solution processing of metal oxide interlayers for OPVs and OLEDs Maurizio Morbidoni</a:t>
            </a:r>
            <a:endParaRPr lang="en-US" dirty="0"/>
          </a:p>
        </p:txBody>
      </p:sp>
      <p:sp>
        <p:nvSpPr>
          <p:cNvPr id="4" name="Slide Number Placeholder 3">
            <a:extLst>
              <a:ext uri="{FF2B5EF4-FFF2-40B4-BE49-F238E27FC236}">
                <a16:creationId xmlns:a16="http://schemas.microsoft.com/office/drawing/2014/main" id="{F4EAC09E-3B4C-4BD1-A8E6-6558C9EC44ED}"/>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82669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37E0-D249-41BC-9549-124A55056C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0F54A1-0F8D-473B-A67B-72C1B54111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9D5C4A-B43C-437A-8CC0-1994C5915F7C}"/>
              </a:ext>
            </a:extLst>
          </p:cNvPr>
          <p:cNvSpPr>
            <a:spLocks noGrp="1"/>
          </p:cNvSpPr>
          <p:nvPr>
            <p:ph type="dt" sz="half" idx="10"/>
          </p:nvPr>
        </p:nvSpPr>
        <p:spPr/>
        <p:txBody>
          <a:bodyPr/>
          <a:lstStyle/>
          <a:p>
            <a:fld id="{F0ED79BB-C900-44E4-8085-956A5055CAF9}" type="datetime1">
              <a:rPr lang="en-US" smtClean="0"/>
              <a:t>4/23/2020</a:t>
            </a:fld>
            <a:endParaRPr lang="en-GB" dirty="0"/>
          </a:p>
        </p:txBody>
      </p:sp>
      <p:sp>
        <p:nvSpPr>
          <p:cNvPr id="5" name="Footer Placeholder 4">
            <a:extLst>
              <a:ext uri="{FF2B5EF4-FFF2-40B4-BE49-F238E27FC236}">
                <a16:creationId xmlns:a16="http://schemas.microsoft.com/office/drawing/2014/main" id="{028FF7C3-196C-4075-808C-E4736A9627ED}"/>
              </a:ext>
            </a:extLst>
          </p:cNvPr>
          <p:cNvSpPr>
            <a:spLocks noGrp="1"/>
          </p:cNvSpPr>
          <p:nvPr>
            <p:ph type="ftr" sz="quarter" idx="11"/>
          </p:nvPr>
        </p:nvSpPr>
        <p:spPr/>
        <p:txBody>
          <a:bodyPr/>
          <a:lstStyle/>
          <a:p>
            <a:r>
              <a:rPr lang="en-GB"/>
              <a:t>Low-temperature solution processing of metal oxide interlayers for OPVs and OLEDs Maurizio Morbidoni</a:t>
            </a:r>
            <a:endParaRPr lang="en-GB" dirty="0"/>
          </a:p>
        </p:txBody>
      </p:sp>
      <p:sp>
        <p:nvSpPr>
          <p:cNvPr id="6" name="Slide Number Placeholder 5">
            <a:extLst>
              <a:ext uri="{FF2B5EF4-FFF2-40B4-BE49-F238E27FC236}">
                <a16:creationId xmlns:a16="http://schemas.microsoft.com/office/drawing/2014/main" id="{4B860360-C153-4F91-AFA8-EEBA34F305EB}"/>
              </a:ext>
            </a:extLst>
          </p:cNvPr>
          <p:cNvSpPr>
            <a:spLocks noGrp="1"/>
          </p:cNvSpPr>
          <p:nvPr>
            <p:ph type="sldNum" sz="quarter" idx="12"/>
          </p:nvPr>
        </p:nvSpPr>
        <p:spPr/>
        <p:txBody>
          <a:bodyPr/>
          <a:lstStyle/>
          <a:p>
            <a:fld id="{0C08A744-23B7-4946-948B-CD5162AB0637}" type="slidenum">
              <a:rPr lang="en-GB" smtClean="0"/>
              <a:t>‹N›</a:t>
            </a:fld>
            <a:endParaRPr lang="en-GB" dirty="0"/>
          </a:p>
        </p:txBody>
      </p:sp>
    </p:spTree>
    <p:extLst>
      <p:ext uri="{BB962C8B-B14F-4D97-AF65-F5344CB8AC3E}">
        <p14:creationId xmlns:p14="http://schemas.microsoft.com/office/powerpoint/2010/main" val="312681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245089"/>
            <a:ext cx="3601176" cy="797761"/>
          </a:xfrm>
        </p:spPr>
        <p:txBody>
          <a:bodyPr/>
          <a:lstStyle>
            <a:lvl1pPr marL="0" indent="0" algn="l">
              <a:buNone/>
              <a:defRPr sz="28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itle 12"/>
          <p:cNvSpPr>
            <a:spLocks noGrp="1"/>
          </p:cNvSpPr>
          <p:nvPr>
            <p:ph type="title"/>
          </p:nvPr>
        </p:nvSpPr>
        <p:spPr>
          <a:xfrm>
            <a:off x="457200" y="1545982"/>
            <a:ext cx="3601176" cy="2153335"/>
          </a:xfrm>
        </p:spPr>
        <p:txBody>
          <a:bodyPr/>
          <a:lstStyle>
            <a:lvl1pPr>
              <a:defRPr sz="5000" b="0">
                <a:solidFill>
                  <a:srgbClr val="003E74"/>
                </a:solidFill>
              </a:defRPr>
            </a:lvl1pPr>
          </a:lstStyle>
          <a:p>
            <a:r>
              <a:rPr lang="en-US"/>
              <a:t>Click to edit Master title style</a:t>
            </a:r>
            <a:endParaRPr lang="en-US" dirty="0"/>
          </a:p>
        </p:txBody>
      </p:sp>
      <p:sp>
        <p:nvSpPr>
          <p:cNvPr id="5" name="Text Placeholder 9"/>
          <p:cNvSpPr>
            <a:spLocks noGrp="1"/>
          </p:cNvSpPr>
          <p:nvPr>
            <p:ph type="body" sz="quarter" idx="11" hasCustomPrompt="1"/>
          </p:nvPr>
        </p:nvSpPr>
        <p:spPr>
          <a:xfrm>
            <a:off x="457200" y="5522041"/>
            <a:ext cx="3601176" cy="339811"/>
          </a:xfrm>
        </p:spPr>
        <p:txBody>
          <a:bodyPr/>
          <a:lstStyle>
            <a:lvl1pPr marL="0" indent="0" algn="l">
              <a:buNone/>
              <a:defRPr sz="1200" baseline="0">
                <a:solidFill>
                  <a:srgbClr val="9D9D9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to edit author name</a:t>
            </a:r>
            <a:endParaRPr lang="en-US" dirty="0"/>
          </a:p>
        </p:txBody>
      </p:sp>
      <p:sp>
        <p:nvSpPr>
          <p:cNvPr id="7" name="Picture Placeholder 6"/>
          <p:cNvSpPr>
            <a:spLocks noGrp="1"/>
          </p:cNvSpPr>
          <p:nvPr>
            <p:ph type="pic" sz="quarter" idx="12"/>
          </p:nvPr>
        </p:nvSpPr>
        <p:spPr>
          <a:xfrm>
            <a:off x="4756151" y="1546225"/>
            <a:ext cx="3930650" cy="4316413"/>
          </a:xfrm>
        </p:spPr>
        <p:txBody>
          <a:bodyPr/>
          <a:lstStyle>
            <a:lvl1pPr>
              <a:buClr>
                <a:srgbClr val="0085CA"/>
              </a:buClr>
              <a:defRPr/>
            </a:lvl1pPr>
          </a:lstStyle>
          <a:p>
            <a:r>
              <a:rPr lang="en-US"/>
              <a:t>Click icon to add picture</a:t>
            </a:r>
            <a:endParaRPr lang="en-US" dirty="0"/>
          </a:p>
        </p:txBody>
      </p:sp>
      <p:sp>
        <p:nvSpPr>
          <p:cNvPr id="9" name="Text Placeholder 3"/>
          <p:cNvSpPr>
            <a:spLocks noGrp="1"/>
          </p:cNvSpPr>
          <p:nvPr>
            <p:ph type="body" sz="quarter" idx="13"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40485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0085CA"/>
              </a:buClr>
              <a:defRPr/>
            </a:lvl1pPr>
            <a:lvl2pPr>
              <a:buClr>
                <a:srgbClr val="0085CA"/>
              </a:buClr>
              <a:defRPr/>
            </a:lvl2pPr>
            <a:lvl3pPr>
              <a:buClr>
                <a:srgbClr val="0085CA"/>
              </a:buClr>
              <a:defRPr sz="1200"/>
            </a:lvl3pPr>
            <a:lvl4pPr>
              <a:buClr>
                <a:srgbClr val="0085CA"/>
              </a:buClr>
              <a:defRPr sz="1200"/>
            </a:lvl4pPr>
            <a:lvl5pPr>
              <a:buClr>
                <a:srgbClr val="0085CA"/>
              </a:buClr>
              <a:defRPr sz="1200">
                <a:latin typeface="+mn-lt"/>
              </a:defRPr>
            </a:lvl5pPr>
            <a:lvl6pPr marL="2286000" indent="0">
              <a:buNone/>
              <a:defRPr sz="1400" baseline="0">
                <a:latin typeface="+mn-lt"/>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7"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361807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two columns)">
    <p:spTree>
      <p:nvGrpSpPr>
        <p:cNvPr id="1" name=""/>
        <p:cNvGrpSpPr/>
        <p:nvPr/>
      </p:nvGrpSpPr>
      <p:grpSpPr>
        <a:xfrm>
          <a:off x="0" y="0"/>
          <a:ext cx="0" cy="0"/>
          <a:chOff x="0" y="0"/>
          <a:chExt cx="0" cy="0"/>
        </a:xfrm>
      </p:grpSpPr>
      <p:sp>
        <p:nvSpPr>
          <p:cNvPr id="10" name="Content Placeholder 2"/>
          <p:cNvSpPr>
            <a:spLocks noGrp="1"/>
          </p:cNvSpPr>
          <p:nvPr>
            <p:ph idx="11"/>
          </p:nvPr>
        </p:nvSpPr>
        <p:spPr>
          <a:xfrm>
            <a:off x="457199" y="2346581"/>
            <a:ext cx="3950877"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9"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2" name="Content Placeholder 2"/>
          <p:cNvSpPr>
            <a:spLocks noGrp="1"/>
          </p:cNvSpPr>
          <p:nvPr>
            <p:ph idx="12"/>
          </p:nvPr>
        </p:nvSpPr>
        <p:spPr>
          <a:xfrm>
            <a:off x="4735923" y="2346581"/>
            <a:ext cx="3950878"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3"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406636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quote)">
    <p:spTree>
      <p:nvGrpSpPr>
        <p:cNvPr id="1" name=""/>
        <p:cNvGrpSpPr/>
        <p:nvPr/>
      </p:nvGrpSpPr>
      <p:grpSpPr>
        <a:xfrm>
          <a:off x="0" y="0"/>
          <a:ext cx="0" cy="0"/>
          <a:chOff x="0" y="0"/>
          <a:chExt cx="0" cy="0"/>
        </a:xfrm>
      </p:grpSpPr>
      <p:sp>
        <p:nvSpPr>
          <p:cNvPr id="3" name="Content Placeholder 2"/>
          <p:cNvSpPr>
            <a:spLocks noGrp="1"/>
          </p:cNvSpPr>
          <p:nvPr>
            <p:ph idx="11"/>
          </p:nvPr>
        </p:nvSpPr>
        <p:spPr>
          <a:xfrm>
            <a:off x="457199" y="2346581"/>
            <a:ext cx="3950877"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457200" y="1487908"/>
            <a:ext cx="8229600" cy="507556"/>
          </a:xfrm>
        </p:spPr>
        <p:txBody>
          <a:bodyPr/>
          <a:lstStyle>
            <a:lvl1pPr>
              <a:defRPr sz="2800"/>
            </a:lvl1pPr>
          </a:lstStyle>
          <a:p>
            <a:r>
              <a:rPr lang="en-US"/>
              <a:t>Click to edit Master title style</a:t>
            </a:r>
            <a:endParaRPr lang="en-US" dirty="0"/>
          </a:p>
        </p:txBody>
      </p:sp>
      <p:sp>
        <p:nvSpPr>
          <p:cNvPr id="5"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6" name="Content Placeholder 2"/>
          <p:cNvSpPr>
            <a:spLocks noGrp="1"/>
          </p:cNvSpPr>
          <p:nvPr>
            <p:ph idx="12" hasCustomPrompt="1"/>
          </p:nvPr>
        </p:nvSpPr>
        <p:spPr>
          <a:xfrm>
            <a:off x="4735923" y="2346581"/>
            <a:ext cx="3950878" cy="2797494"/>
          </a:xfrm>
        </p:spPr>
        <p:txBody>
          <a:bodyPr/>
          <a:lstStyle>
            <a:lvl1pPr marL="0" indent="0">
              <a:buClr>
                <a:srgbClr val="0085CA"/>
              </a:buClr>
              <a:buNone/>
              <a:defRPr sz="2800" b="0" i="1" baseline="0">
                <a:solidFill>
                  <a:srgbClr val="003E74"/>
                </a:solidFill>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dirty="0"/>
              <a:t>“Click to add a quote”</a:t>
            </a:r>
            <a:endParaRPr lang="en-US" dirty="0"/>
          </a:p>
        </p:txBody>
      </p:sp>
      <p:sp>
        <p:nvSpPr>
          <p:cNvPr id="8" name="Text Placeholder 12"/>
          <p:cNvSpPr>
            <a:spLocks noGrp="1"/>
          </p:cNvSpPr>
          <p:nvPr>
            <p:ph type="body" sz="quarter" idx="14" hasCustomPrompt="1"/>
          </p:nvPr>
        </p:nvSpPr>
        <p:spPr>
          <a:xfrm>
            <a:off x="4735513" y="5346526"/>
            <a:ext cx="3951287" cy="644160"/>
          </a:xfrm>
        </p:spPr>
        <p:txBody>
          <a:bodyPr/>
          <a:lstStyle>
            <a:lvl1pPr marL="0" marR="0" indent="0" algn="l" defTabSz="457200" rtl="0" eaLnBrk="1" fontAlgn="auto" latinLnBrk="0" hangingPunct="1">
              <a:lnSpc>
                <a:spcPct val="100000"/>
              </a:lnSpc>
              <a:spcBef>
                <a:spcPct val="20000"/>
              </a:spcBef>
              <a:spcAft>
                <a:spcPts val="0"/>
              </a:spcAft>
              <a:buClr>
                <a:srgbClr val="0085CA"/>
              </a:buClr>
              <a:buSzTx/>
              <a:buFont typeface="Arial"/>
              <a:buNone/>
              <a:tabLst/>
              <a:defRPr sz="1200" baseline="0">
                <a:solidFill>
                  <a:srgbClr val="0085C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
                <a:srgbClr val="0085CA"/>
              </a:buClr>
              <a:buSzTx/>
              <a:buFont typeface="Arial"/>
              <a:buNone/>
              <a:tabLst/>
              <a:defRPr/>
            </a:pPr>
            <a:r>
              <a:rPr lang="en-GB" dirty="0"/>
              <a:t>Click to add quote attribution</a:t>
            </a:r>
            <a:endParaRPr lang="en-US" dirty="0"/>
          </a:p>
        </p:txBody>
      </p:sp>
      <p:sp>
        <p:nvSpPr>
          <p:cNvPr id="9" name="Text Placeholder 3"/>
          <p:cNvSpPr>
            <a:spLocks noGrp="1"/>
          </p:cNvSpPr>
          <p:nvPr>
            <p:ph type="body" sz="quarter" idx="15"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265311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two columns with image)">
    <p:spTree>
      <p:nvGrpSpPr>
        <p:cNvPr id="1" name=""/>
        <p:cNvGrpSpPr/>
        <p:nvPr/>
      </p:nvGrpSpPr>
      <p:grpSpPr>
        <a:xfrm>
          <a:off x="0" y="0"/>
          <a:ext cx="0" cy="0"/>
          <a:chOff x="0" y="0"/>
          <a:chExt cx="0" cy="0"/>
        </a:xfrm>
      </p:grpSpPr>
      <p:sp>
        <p:nvSpPr>
          <p:cNvPr id="3" name="Content Placeholder 2"/>
          <p:cNvSpPr>
            <a:spLocks noGrp="1"/>
          </p:cNvSpPr>
          <p:nvPr>
            <p:ph idx="11"/>
          </p:nvPr>
        </p:nvSpPr>
        <p:spPr>
          <a:xfrm>
            <a:off x="457199" y="2346581"/>
            <a:ext cx="3950877"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457200" y="1487908"/>
            <a:ext cx="8229600" cy="507556"/>
          </a:xfrm>
        </p:spPr>
        <p:txBody>
          <a:bodyPr/>
          <a:lstStyle>
            <a:lvl1pPr>
              <a:defRPr sz="2800"/>
            </a:lvl1pPr>
          </a:lstStyle>
          <a:p>
            <a:r>
              <a:rPr lang="en-US"/>
              <a:t>Click to edit Master title style</a:t>
            </a:r>
            <a:endParaRPr lang="en-US" dirty="0"/>
          </a:p>
        </p:txBody>
      </p:sp>
      <p:sp>
        <p:nvSpPr>
          <p:cNvPr id="6"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9" name="Picture Placeholder 8"/>
          <p:cNvSpPr>
            <a:spLocks noGrp="1"/>
          </p:cNvSpPr>
          <p:nvPr>
            <p:ph type="pic" sz="quarter" idx="13"/>
          </p:nvPr>
        </p:nvSpPr>
        <p:spPr>
          <a:xfrm>
            <a:off x="4735513" y="2346581"/>
            <a:ext cx="3951287" cy="2788292"/>
          </a:xfrm>
        </p:spPr>
        <p:txBody>
          <a:bodyPr/>
          <a:lstStyle>
            <a:lvl1pPr>
              <a:buClr>
                <a:srgbClr val="0085CA"/>
              </a:buClr>
              <a:defRPr/>
            </a:lvl1pPr>
          </a:lstStyle>
          <a:p>
            <a:r>
              <a:rPr lang="en-US"/>
              <a:t>Click icon to add picture</a:t>
            </a:r>
            <a:endParaRPr lang="en-US" dirty="0"/>
          </a:p>
        </p:txBody>
      </p:sp>
      <p:sp>
        <p:nvSpPr>
          <p:cNvPr id="13" name="Text Placeholder 12"/>
          <p:cNvSpPr>
            <a:spLocks noGrp="1"/>
          </p:cNvSpPr>
          <p:nvPr>
            <p:ph type="body" sz="quarter" idx="14" hasCustomPrompt="1"/>
          </p:nvPr>
        </p:nvSpPr>
        <p:spPr>
          <a:xfrm>
            <a:off x="4735513" y="5420143"/>
            <a:ext cx="3951287" cy="570541"/>
          </a:xfrm>
        </p:spPr>
        <p:txBody>
          <a:bodyPr/>
          <a:lstStyle>
            <a:lvl1pPr marL="0" indent="0">
              <a:buNone/>
              <a:defRPr sz="1000">
                <a:solidFill>
                  <a:srgbClr val="9D9D9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
        <p:nvSpPr>
          <p:cNvPr id="10"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357739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ngle image/media and caption">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7" name="Picture Placeholder 8"/>
          <p:cNvSpPr>
            <a:spLocks noGrp="1"/>
          </p:cNvSpPr>
          <p:nvPr>
            <p:ph type="pic" sz="quarter" idx="13"/>
          </p:nvPr>
        </p:nvSpPr>
        <p:spPr>
          <a:xfrm>
            <a:off x="457199" y="1487908"/>
            <a:ext cx="8229601" cy="3646965"/>
          </a:xfrm>
        </p:spPr>
        <p:txBody>
          <a:bodyPr/>
          <a:lstStyle>
            <a:lvl1pPr>
              <a:buClr>
                <a:srgbClr val="0085CA"/>
              </a:buClr>
              <a:defRPr/>
            </a:lvl1pPr>
          </a:lstStyle>
          <a:p>
            <a:r>
              <a:rPr lang="en-US"/>
              <a:t>Click icon to add picture</a:t>
            </a:r>
            <a:endParaRPr lang="en-US" dirty="0"/>
          </a:p>
        </p:txBody>
      </p:sp>
      <p:sp>
        <p:nvSpPr>
          <p:cNvPr id="8" name="Text Placeholder 12"/>
          <p:cNvSpPr>
            <a:spLocks noGrp="1"/>
          </p:cNvSpPr>
          <p:nvPr>
            <p:ph type="body" sz="quarter" idx="14" hasCustomPrompt="1"/>
          </p:nvPr>
        </p:nvSpPr>
        <p:spPr>
          <a:xfrm>
            <a:off x="457199" y="5420143"/>
            <a:ext cx="3951287" cy="570541"/>
          </a:xfrm>
        </p:spPr>
        <p:txBody>
          <a:bodyPr/>
          <a:lstStyle>
            <a:lvl1pPr marL="0" indent="0">
              <a:buNone/>
              <a:defRPr sz="1000">
                <a:solidFill>
                  <a:srgbClr val="9D9D9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
        <p:nvSpPr>
          <p:cNvPr id="10"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364047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ultiple images/media and caption">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5" name="Picture Placeholder 8"/>
          <p:cNvSpPr>
            <a:spLocks noGrp="1"/>
          </p:cNvSpPr>
          <p:nvPr>
            <p:ph type="pic" sz="quarter" idx="13"/>
          </p:nvPr>
        </p:nvSpPr>
        <p:spPr>
          <a:xfrm>
            <a:off x="457199" y="1487908"/>
            <a:ext cx="3951287" cy="3646965"/>
          </a:xfrm>
        </p:spPr>
        <p:txBody>
          <a:bodyPr/>
          <a:lstStyle>
            <a:lvl1pPr>
              <a:buClr>
                <a:srgbClr val="0085CA"/>
              </a:buClr>
              <a:defRPr/>
            </a:lvl1pPr>
          </a:lstStyle>
          <a:p>
            <a:r>
              <a:rPr lang="en-US"/>
              <a:t>Click icon to add picture</a:t>
            </a:r>
            <a:endParaRPr lang="en-US" dirty="0"/>
          </a:p>
        </p:txBody>
      </p:sp>
      <p:sp>
        <p:nvSpPr>
          <p:cNvPr id="6" name="Text Placeholder 12"/>
          <p:cNvSpPr>
            <a:spLocks noGrp="1"/>
          </p:cNvSpPr>
          <p:nvPr>
            <p:ph type="body" sz="quarter" idx="14" hasCustomPrompt="1"/>
          </p:nvPr>
        </p:nvSpPr>
        <p:spPr>
          <a:xfrm>
            <a:off x="457199" y="5420143"/>
            <a:ext cx="3951287" cy="570541"/>
          </a:xfrm>
        </p:spPr>
        <p:txBody>
          <a:bodyPr/>
          <a:lstStyle>
            <a:lvl1pPr marL="0" indent="0">
              <a:buNone/>
              <a:defRPr sz="1000">
                <a:solidFill>
                  <a:srgbClr val="9D9D9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
        <p:nvSpPr>
          <p:cNvPr id="7" name="Picture Placeholder 8"/>
          <p:cNvSpPr>
            <a:spLocks noGrp="1"/>
          </p:cNvSpPr>
          <p:nvPr>
            <p:ph type="pic" sz="quarter" idx="15"/>
          </p:nvPr>
        </p:nvSpPr>
        <p:spPr>
          <a:xfrm>
            <a:off x="4735513" y="1487908"/>
            <a:ext cx="3951287" cy="2395455"/>
          </a:xfrm>
        </p:spPr>
        <p:txBody>
          <a:bodyPr/>
          <a:lstStyle>
            <a:lvl1pPr>
              <a:buClr>
                <a:srgbClr val="0085CA"/>
              </a:buClr>
              <a:defRPr/>
            </a:lvl1pPr>
          </a:lstStyle>
          <a:p>
            <a:r>
              <a:rPr lang="en-US"/>
              <a:t>Click icon to add picture</a:t>
            </a:r>
            <a:endParaRPr lang="en-US" dirty="0"/>
          </a:p>
        </p:txBody>
      </p:sp>
      <p:sp>
        <p:nvSpPr>
          <p:cNvPr id="9" name="Picture Placeholder 8"/>
          <p:cNvSpPr>
            <a:spLocks noGrp="1"/>
          </p:cNvSpPr>
          <p:nvPr>
            <p:ph type="pic" sz="quarter" idx="16"/>
          </p:nvPr>
        </p:nvSpPr>
        <p:spPr>
          <a:xfrm>
            <a:off x="4735513" y="4214645"/>
            <a:ext cx="3951287" cy="1776040"/>
          </a:xfrm>
        </p:spPr>
        <p:txBody>
          <a:bodyPr/>
          <a:lstStyle>
            <a:lvl1pPr>
              <a:buClr>
                <a:srgbClr val="0085CA"/>
              </a:buClr>
              <a:defRPr/>
            </a:lvl1pPr>
          </a:lstStyle>
          <a:p>
            <a:r>
              <a:rPr lang="en-US"/>
              <a:t>Click icon to add picture</a:t>
            </a:r>
            <a:endParaRPr lang="en-US" dirty="0"/>
          </a:p>
        </p:txBody>
      </p:sp>
      <p:sp>
        <p:nvSpPr>
          <p:cNvPr id="10"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391484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340638" y="469900"/>
            <a:ext cx="2346162"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5" name="Text Placeholder 3"/>
          <p:cNvSpPr>
            <a:spLocks noGrp="1"/>
          </p:cNvSpPr>
          <p:nvPr>
            <p:ph type="body" sz="quarter" idx="12" hasCustomPrompt="1"/>
          </p:nvPr>
        </p:nvSpPr>
        <p:spPr>
          <a:xfrm>
            <a:off x="7095256" y="791391"/>
            <a:ext cx="1591545"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687741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llege_Powerpoint_Background.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457200" y="2346581"/>
            <a:ext cx="8229600" cy="364410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57200" y="1487908"/>
            <a:ext cx="8229600" cy="507556"/>
          </a:xfrm>
          <a:prstGeom prst="rect">
            <a:avLst/>
          </a:prstGeom>
        </p:spPr>
        <p:txBody>
          <a:bodyPr vert="horz" lIns="0" tIns="45720" rIns="0" bIns="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86801293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hdr="0" ftr="0" dt="0"/>
  <p:txStyles>
    <p:titleStyle>
      <a:lvl1pPr algn="l" defTabSz="457200" rtl="0" eaLnBrk="1" latinLnBrk="0" hangingPunct="1">
        <a:spcBef>
          <a:spcPct val="0"/>
        </a:spcBef>
        <a:buNone/>
        <a:defRPr sz="2800" b="1" kern="1200">
          <a:solidFill>
            <a:srgbClr val="0085CA"/>
          </a:solidFill>
          <a:latin typeface="Arial"/>
          <a:ea typeface="+mj-ea"/>
          <a:cs typeface="Arial"/>
        </a:defRPr>
      </a:lvl1pPr>
    </p:titleStyle>
    <p:bodyStyle>
      <a:lvl1pPr marL="342900" indent="-34290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3pPr>
      <a:lvl4pPr marL="16002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1" y="1558622"/>
            <a:ext cx="9144000" cy="1200329"/>
          </a:xfrm>
          <a:prstGeom prst="rect">
            <a:avLst/>
          </a:prstGeom>
        </p:spPr>
        <p:txBody>
          <a:bodyPr wrap="square">
            <a:spAutoFit/>
          </a:bodyPr>
          <a:lstStyle/>
          <a:p>
            <a:pPr algn="ctr">
              <a:spcAft>
                <a:spcPts val="0"/>
              </a:spcAft>
            </a:pPr>
            <a:r>
              <a:rPr lang="en-GB" sz="3600" b="1" kern="900" dirty="0">
                <a:latin typeface="Calibri" panose="020F0502020204030204" pitchFamily="34" charset="0"/>
                <a:ea typeface="Times New Roman" panose="02020603050405020304" pitchFamily="18" charset="0"/>
                <a:cs typeface="Calibri" panose="020F0502020204030204" pitchFamily="34" charset="0"/>
              </a:rPr>
              <a:t>Low-temperature solution processing of metal oxide interlayers for OPVs and OLEDs</a:t>
            </a:r>
            <a:endParaRPr lang="en-GB" sz="3600" kern="900" dirty="0">
              <a:effectLst/>
              <a:latin typeface="Calibri" panose="020F0502020204030204" pitchFamily="34" charset="0"/>
              <a:ea typeface="MS Mincho"/>
              <a:cs typeface="Calibri" panose="020F0502020204030204" pitchFamily="34" charset="0"/>
            </a:endParaRPr>
          </a:p>
        </p:txBody>
      </p:sp>
      <p:sp>
        <p:nvSpPr>
          <p:cNvPr id="5" name="TextBox 4"/>
          <p:cNvSpPr txBox="1"/>
          <p:nvPr/>
        </p:nvSpPr>
        <p:spPr>
          <a:xfrm>
            <a:off x="0" y="4058087"/>
            <a:ext cx="9140959" cy="923330"/>
          </a:xfrm>
          <a:prstGeom prst="rect">
            <a:avLst/>
          </a:prstGeom>
          <a:noFill/>
        </p:spPr>
        <p:txBody>
          <a:bodyPr wrap="square" rtlCol="0">
            <a:spAutoFit/>
          </a:bodyPr>
          <a:lstStyle/>
          <a:p>
            <a:pPr algn="ctr"/>
            <a:r>
              <a:rPr lang="en-GB" dirty="0">
                <a:latin typeface="Calibri" panose="020F0502020204030204" pitchFamily="34" charset="0"/>
                <a:ea typeface="Times New Roman" panose="02020603050405020304" pitchFamily="18" charset="0"/>
              </a:rPr>
              <a:t>M. Morbidoni</a:t>
            </a:r>
          </a:p>
          <a:p>
            <a:pPr algn="ctr"/>
            <a:r>
              <a:rPr lang="en-GB" dirty="0">
                <a:latin typeface="Calibri" panose="020F0502020204030204" pitchFamily="34" charset="0"/>
                <a:ea typeface="Times New Roman" panose="02020603050405020304" pitchFamily="18" charset="0"/>
              </a:rPr>
              <a:t>maurizio.morbidoni13</a:t>
            </a:r>
            <a:r>
              <a:rPr lang="it-IT" dirty="0">
                <a:latin typeface="Calibri" panose="020F0502020204030204" pitchFamily="34" charset="0"/>
                <a:ea typeface="Times New Roman" panose="02020603050405020304" pitchFamily="18" charset="0"/>
              </a:rPr>
              <a:t>@imperial.ac.uk</a:t>
            </a:r>
            <a:endParaRPr lang="en-GB" dirty="0">
              <a:latin typeface="Calibri" panose="020F0502020204030204" pitchFamily="34" charset="0"/>
              <a:ea typeface="Times New Roman" panose="02020603050405020304" pitchFamily="18" charset="0"/>
            </a:endParaRPr>
          </a:p>
          <a:p>
            <a:pPr algn="ctr"/>
            <a:r>
              <a:rPr lang="en-GB" dirty="0">
                <a:latin typeface="Calibri" panose="020F0502020204030204" pitchFamily="34" charset="0"/>
                <a:ea typeface="Times New Roman" panose="02020603050405020304" pitchFamily="18" charset="0"/>
              </a:rPr>
              <a:t>Department of Materials &amp; Centre for Plastic Electronics, Imperial College London</a:t>
            </a:r>
            <a:endParaRPr lang="en-GB" dirty="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6807" y="340254"/>
            <a:ext cx="919979" cy="56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143" y="5711753"/>
            <a:ext cx="1594671" cy="568800"/>
          </a:xfrm>
          <a:prstGeom prst="rect">
            <a:avLst/>
          </a:prstGeom>
        </p:spPr>
      </p:pic>
      <p:sp>
        <p:nvSpPr>
          <p:cNvPr id="9" name="Slide Number Placeholder 8">
            <a:extLst>
              <a:ext uri="{FF2B5EF4-FFF2-40B4-BE49-F238E27FC236}">
                <a16:creationId xmlns:a16="http://schemas.microsoft.com/office/drawing/2014/main" id="{A90B2DFB-D349-4C8B-A7EE-BD03D4EB961D}"/>
              </a:ext>
            </a:extLst>
          </p:cNvPr>
          <p:cNvSpPr>
            <a:spLocks noGrp="1"/>
          </p:cNvSpPr>
          <p:nvPr>
            <p:ph type="sldNum" sz="quarter" idx="12"/>
          </p:nvPr>
        </p:nvSpPr>
        <p:spPr/>
        <p:txBody>
          <a:bodyPr/>
          <a:lstStyle/>
          <a:p>
            <a:fld id="{0C08A744-23B7-4946-948B-CD5162AB0637}" type="slidenum">
              <a:rPr lang="en-GB" smtClean="0"/>
              <a:t>1</a:t>
            </a:fld>
            <a:endParaRPr lang="en-GB" dirty="0"/>
          </a:p>
        </p:txBody>
      </p:sp>
    </p:spTree>
    <p:extLst>
      <p:ext uri="{BB962C8B-B14F-4D97-AF65-F5344CB8AC3E}">
        <p14:creationId xmlns:p14="http://schemas.microsoft.com/office/powerpoint/2010/main" val="1871293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A0E9CE-AB48-4B06-9C03-00E9408C568A}"/>
              </a:ext>
            </a:extLst>
          </p:cNvPr>
          <p:cNvSpPr>
            <a:spLocks noGrp="1"/>
          </p:cNvSpPr>
          <p:nvPr>
            <p:ph type="sldNum" sz="quarter" idx="12"/>
          </p:nvPr>
        </p:nvSpPr>
        <p:spPr/>
        <p:txBody>
          <a:bodyPr/>
          <a:lstStyle/>
          <a:p>
            <a:fld id="{D007DB08-49D0-4916-B619-92A70185E7DA}" type="slidenum">
              <a:rPr lang="en-GB" smtClean="0"/>
              <a:t>10</a:t>
            </a:fld>
            <a:endParaRPr lang="en-GB"/>
          </a:p>
        </p:txBody>
      </p:sp>
      <p:sp>
        <p:nvSpPr>
          <p:cNvPr id="7" name="TextBox 6"/>
          <p:cNvSpPr txBox="1"/>
          <p:nvPr/>
        </p:nvSpPr>
        <p:spPr>
          <a:xfrm>
            <a:off x="485800" y="1257181"/>
            <a:ext cx="8172400" cy="2369880"/>
          </a:xfrm>
          <a:prstGeom prst="rect">
            <a:avLst/>
          </a:prstGeom>
          <a:noFill/>
        </p:spPr>
        <p:txBody>
          <a:bodyPr wrap="square" rtlCol="0" anchor="ctr" anchorCtr="0">
            <a:spAutoFit/>
          </a:bodyPr>
          <a:lstStyle/>
          <a:p>
            <a:pPr algn="just"/>
            <a:r>
              <a:rPr lang="en-GB" sz="2400" dirty="0"/>
              <a:t>I wanted to keep the post-deposition temperature low enough for the route to be compatible with plastic substrates and inverted device architectures, so I decided to employ three different </a:t>
            </a:r>
            <a:r>
              <a:rPr lang="it-IT" sz="2400" dirty="0"/>
              <a:t>10-minutes post-deposition treatments: ‘vacuum annealing’, 75 °C or 150 °C.</a:t>
            </a:r>
            <a:endParaRPr lang="en-US" sz="2800" kern="1200" baseline="30000" dirty="0">
              <a:solidFill>
                <a:schemeClr val="tx1"/>
              </a:solidFill>
            </a:endParaRPr>
          </a:p>
          <a:p>
            <a:pPr algn="ctr"/>
            <a:endParaRPr lang="en-US" sz="2800" kern="1200" dirty="0">
              <a:solidFill>
                <a:schemeClr val="tx1"/>
              </a:solidFill>
            </a:endParaRPr>
          </a:p>
        </p:txBody>
      </p:sp>
      <p:sp>
        <p:nvSpPr>
          <p:cNvPr id="8" name="Title 1">
            <a:extLst>
              <a:ext uri="{FF2B5EF4-FFF2-40B4-BE49-F238E27FC236}">
                <a16:creationId xmlns:a16="http://schemas.microsoft.com/office/drawing/2014/main" id="{097CC04F-15F2-4003-A3C7-BE4F5E51988E}"/>
              </a:ext>
            </a:extLst>
          </p:cNvPr>
          <p:cNvSpPr txBox="1">
            <a:spLocks/>
          </p:cNvSpPr>
          <p:nvPr/>
        </p:nvSpPr>
        <p:spPr>
          <a:xfrm>
            <a:off x="0" y="0"/>
            <a:ext cx="9144000" cy="941453"/>
          </a:xfrm>
          <a:prstGeom prst="rect">
            <a:avLst/>
          </a:prstGeom>
        </p:spPr>
        <p:txBody>
          <a:bodyPr anchor="ctr" anchorCtr="0"/>
          <a:lstStyle>
            <a:lvl1pPr algn="l" defTabSz="457200" rtl="0" eaLnBrk="1" latinLnBrk="0" hangingPunct="1">
              <a:spcBef>
                <a:spcPct val="0"/>
              </a:spcBef>
              <a:buNone/>
              <a:defRPr sz="2800" b="1" kern="1200">
                <a:solidFill>
                  <a:srgbClr val="0085CA"/>
                </a:solidFill>
                <a:latin typeface="Arial"/>
                <a:ea typeface="+mj-ea"/>
                <a:cs typeface="Arial"/>
              </a:defRPr>
            </a:lvl1pPr>
          </a:lstStyle>
          <a:p>
            <a:pPr algn="ctr"/>
            <a:r>
              <a:rPr lang="en-GB" dirty="0"/>
              <a:t>Scope</a:t>
            </a:r>
          </a:p>
        </p:txBody>
      </p:sp>
      <p:sp>
        <p:nvSpPr>
          <p:cNvPr id="5" name="TextBox 4">
            <a:extLst>
              <a:ext uri="{FF2B5EF4-FFF2-40B4-BE49-F238E27FC236}">
                <a16:creationId xmlns:a16="http://schemas.microsoft.com/office/drawing/2014/main" id="{F5538D93-D08D-4819-A572-9CE9755F6BAE}"/>
              </a:ext>
            </a:extLst>
          </p:cNvPr>
          <p:cNvSpPr txBox="1"/>
          <p:nvPr/>
        </p:nvSpPr>
        <p:spPr>
          <a:xfrm>
            <a:off x="658" y="3346335"/>
            <a:ext cx="9143342" cy="2185214"/>
          </a:xfrm>
          <a:prstGeom prst="rect">
            <a:avLst/>
          </a:prstGeom>
          <a:noFill/>
        </p:spPr>
        <p:txBody>
          <a:bodyPr wrap="square" rtlCol="0">
            <a:spAutoFit/>
          </a:bodyPr>
          <a:lstStyle/>
          <a:p>
            <a:pPr algn="ctr"/>
            <a:r>
              <a:rPr lang="it-IT" sz="2000" b="1" dirty="0"/>
              <a:t>I also started wondering what solvent would be best.</a:t>
            </a:r>
          </a:p>
          <a:p>
            <a:pPr algn="ctr"/>
            <a:r>
              <a:rPr lang="it-IT" sz="2000" b="1" dirty="0"/>
              <a:t>Almost everybody uses ethanol;</a:t>
            </a:r>
          </a:p>
          <a:p>
            <a:pPr algn="ctr"/>
            <a:r>
              <a:rPr lang="it-IT" sz="2000" b="1" dirty="0"/>
              <a:t>someone 2-methoxyethanol, but that is a bit nasty.</a:t>
            </a:r>
          </a:p>
          <a:p>
            <a:pPr algn="ctr"/>
            <a:endParaRPr lang="it-IT" sz="2000" b="1" dirty="0"/>
          </a:p>
          <a:p>
            <a:pPr algn="ctr"/>
            <a:r>
              <a:rPr lang="it-IT" sz="2800" b="1" dirty="0">
                <a:solidFill>
                  <a:srgbClr val="FF0000"/>
                </a:solidFill>
              </a:rPr>
              <a:t>Almost nobody had looked at the effects of different solvents on the MoO</a:t>
            </a:r>
            <a:r>
              <a:rPr lang="it-IT" sz="2800" b="1" baseline="-25000" dirty="0">
                <a:solidFill>
                  <a:srgbClr val="FF0000"/>
                </a:solidFill>
              </a:rPr>
              <a:t>3-x</a:t>
            </a:r>
            <a:r>
              <a:rPr lang="it-IT" sz="2800" b="1" dirty="0">
                <a:solidFill>
                  <a:srgbClr val="FF0000"/>
                </a:solidFill>
              </a:rPr>
              <a:t> films.</a:t>
            </a:r>
            <a:endParaRPr lang="en-GB" sz="2800" b="1" dirty="0">
              <a:solidFill>
                <a:srgbClr val="FF0000"/>
              </a:solidFill>
            </a:endParaRPr>
          </a:p>
        </p:txBody>
      </p:sp>
      <p:sp>
        <p:nvSpPr>
          <p:cNvPr id="6" name="TextBox 5">
            <a:extLst>
              <a:ext uri="{FF2B5EF4-FFF2-40B4-BE49-F238E27FC236}">
                <a16:creationId xmlns:a16="http://schemas.microsoft.com/office/drawing/2014/main" id="{F5952D02-AEA8-41C8-AACE-D070C181BFEC}"/>
              </a:ext>
            </a:extLst>
          </p:cNvPr>
          <p:cNvSpPr txBox="1"/>
          <p:nvPr/>
        </p:nvSpPr>
        <p:spPr>
          <a:xfrm>
            <a:off x="658" y="5579610"/>
            <a:ext cx="9143342" cy="707886"/>
          </a:xfrm>
          <a:prstGeom prst="rect">
            <a:avLst/>
          </a:prstGeom>
          <a:noFill/>
        </p:spPr>
        <p:txBody>
          <a:bodyPr wrap="square" rtlCol="0">
            <a:spAutoFit/>
          </a:bodyPr>
          <a:lstStyle/>
          <a:p>
            <a:pPr algn="ctr"/>
            <a:r>
              <a:rPr lang="it-IT" sz="2000" dirty="0"/>
              <a:t>I therefore decided to try three (not-so-different) solvents and see what happened: the choices were methanol, ethanol and isopropanol.</a:t>
            </a:r>
            <a:endParaRPr lang="en-GB" sz="2000" dirty="0"/>
          </a:p>
        </p:txBody>
      </p:sp>
      <p:graphicFrame>
        <p:nvGraphicFramePr>
          <p:cNvPr id="15" name="Table 14">
            <a:extLst>
              <a:ext uri="{FF2B5EF4-FFF2-40B4-BE49-F238E27FC236}">
                <a16:creationId xmlns:a16="http://schemas.microsoft.com/office/drawing/2014/main" id="{5F6C207F-C223-4232-A74E-D28375957FB1}"/>
              </a:ext>
            </a:extLst>
          </p:cNvPr>
          <p:cNvGraphicFramePr>
            <a:graphicFrameLocks noGrp="1"/>
          </p:cNvGraphicFramePr>
          <p:nvPr/>
        </p:nvGraphicFramePr>
        <p:xfrm>
          <a:off x="-12042" y="1060059"/>
          <a:ext cx="9143342" cy="5323734"/>
        </p:xfrm>
        <a:graphic>
          <a:graphicData uri="http://schemas.openxmlformats.org/drawingml/2006/table">
            <a:tbl>
              <a:tblPr firstRow="1" bandRow="1">
                <a:tableStyleId>{5940675A-B579-460E-94D1-54222C63F5DA}</a:tableStyleId>
              </a:tblPr>
              <a:tblGrid>
                <a:gridCol w="4571671">
                  <a:extLst>
                    <a:ext uri="{9D8B030D-6E8A-4147-A177-3AD203B41FA5}">
                      <a16:colId xmlns:a16="http://schemas.microsoft.com/office/drawing/2014/main" val="2703109910"/>
                    </a:ext>
                  </a:extLst>
                </a:gridCol>
                <a:gridCol w="4571671">
                  <a:extLst>
                    <a:ext uri="{9D8B030D-6E8A-4147-A177-3AD203B41FA5}">
                      <a16:colId xmlns:a16="http://schemas.microsoft.com/office/drawing/2014/main" val="1103559547"/>
                    </a:ext>
                  </a:extLst>
                </a:gridCol>
              </a:tblGrid>
              <a:tr h="388953">
                <a:tc gridSpan="2">
                  <a:txBody>
                    <a:bodyPr/>
                    <a:lstStyle/>
                    <a:p>
                      <a:pPr algn="ctr"/>
                      <a:r>
                        <a:rPr lang="en-GB" sz="2400" dirty="0"/>
                        <a:t>9 different </a:t>
                      </a:r>
                      <a:r>
                        <a:rPr lang="en-GB" sz="2400" dirty="0" err="1"/>
                        <a:t>solvo</a:t>
                      </a:r>
                      <a:r>
                        <a:rPr lang="en-GB" sz="2400" dirty="0"/>
                        <a:t>-thermal processing conditions:</a:t>
                      </a:r>
                    </a:p>
                    <a:p>
                      <a:pPr algn="ctr"/>
                      <a:endParaRPr lang="en-GB"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dirty="0"/>
                    </a:p>
                  </a:txBody>
                  <a:tcPr>
                    <a:solidFill>
                      <a:schemeClr val="bg1"/>
                    </a:solidFill>
                  </a:tcPr>
                </a:tc>
                <a:extLst>
                  <a:ext uri="{0D108BD9-81ED-4DB2-BD59-A6C34878D82A}">
                    <a16:rowId xmlns:a16="http://schemas.microsoft.com/office/drawing/2014/main" val="1912582872"/>
                  </a:ext>
                </a:extLst>
              </a:tr>
              <a:tr h="388953">
                <a:tc rowSpan="3">
                  <a:txBody>
                    <a:bodyPr/>
                    <a:lstStyle/>
                    <a:p>
                      <a:pPr algn="ctr"/>
                      <a:r>
                        <a:rPr lang="en-GB" sz="2400" dirty="0"/>
                        <a:t>Methanol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dirty="0"/>
                        <a:t>Vacuum-assisted solvent removal</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4399361"/>
                  </a:ext>
                </a:extLst>
              </a:tr>
              <a:tr h="388953">
                <a:tc vMerge="1">
                  <a:txBody>
                    <a:bodyPr/>
                    <a:lstStyle/>
                    <a:p>
                      <a:endParaRPr lang="en-GB" dirty="0"/>
                    </a:p>
                  </a:txBody>
                  <a:tcPr>
                    <a:solidFill>
                      <a:schemeClr val="bg1"/>
                    </a:solidFill>
                  </a:tcPr>
                </a:tc>
                <a:tc>
                  <a:txBody>
                    <a:bodyPr/>
                    <a:lstStyle/>
                    <a:p>
                      <a:pPr algn="ctr"/>
                      <a:r>
                        <a:rPr lang="en-GB" sz="2400" dirty="0"/>
                        <a:t>75 </a:t>
                      </a:r>
                      <a:r>
                        <a:rPr lang="it-IT" sz="2400" dirty="0"/>
                        <a:t>°</a:t>
                      </a:r>
                      <a:r>
                        <a:rPr lang="en-GB" sz="2400" dirty="0"/>
                        <a:t>C</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9287443"/>
                  </a:ext>
                </a:extLst>
              </a:tr>
              <a:tr h="388953">
                <a:tc vMerge="1">
                  <a:txBody>
                    <a:bodyPr/>
                    <a:lstStyle/>
                    <a:p>
                      <a:endParaRPr lang="en-GB" dirty="0"/>
                    </a:p>
                  </a:txBody>
                  <a:tcPr>
                    <a:solidFill>
                      <a:schemeClr val="bg1"/>
                    </a:solidFill>
                  </a:tcPr>
                </a:tc>
                <a:tc>
                  <a:txBody>
                    <a:bodyPr/>
                    <a:lstStyle/>
                    <a:p>
                      <a:pPr algn="ctr"/>
                      <a:r>
                        <a:rPr lang="en-GB" sz="2400" dirty="0"/>
                        <a:t>150 </a:t>
                      </a:r>
                      <a:r>
                        <a:rPr lang="it-IT" sz="2400" dirty="0"/>
                        <a:t>°</a:t>
                      </a:r>
                      <a:r>
                        <a:rPr lang="en-GB" sz="2400" dirty="0"/>
                        <a:t>C</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457167"/>
                  </a:ext>
                </a:extLst>
              </a:tr>
              <a:tr h="680667">
                <a:tc rowSpan="3">
                  <a:txBody>
                    <a:bodyPr/>
                    <a:lstStyle/>
                    <a:p>
                      <a:pPr algn="ctr"/>
                      <a:r>
                        <a:rPr lang="en-GB" sz="2400" dirty="0"/>
                        <a:t>Ethanol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dirty="0"/>
                        <a:t>Vacuum-assisted solvent removal</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0153650"/>
                  </a:ext>
                </a:extLst>
              </a:tr>
              <a:tr h="388953">
                <a:tc vMerge="1">
                  <a:txBody>
                    <a:bodyPr/>
                    <a:lstStyle/>
                    <a:p>
                      <a:endParaRPr lang="en-GB"/>
                    </a:p>
                  </a:txBody>
                  <a:tcPr>
                    <a:solidFill>
                      <a:schemeClr val="bg1"/>
                    </a:solidFill>
                  </a:tcPr>
                </a:tc>
                <a:tc>
                  <a:txBody>
                    <a:bodyPr/>
                    <a:lstStyle/>
                    <a:p>
                      <a:pPr algn="ctr"/>
                      <a:r>
                        <a:rPr lang="en-GB" sz="2400" dirty="0"/>
                        <a:t>75 </a:t>
                      </a:r>
                      <a:r>
                        <a:rPr lang="it-IT" sz="2400" dirty="0"/>
                        <a:t>°</a:t>
                      </a:r>
                      <a:r>
                        <a:rPr lang="en-GB" sz="2400" dirty="0"/>
                        <a:t>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4766839"/>
                  </a:ext>
                </a:extLst>
              </a:tr>
              <a:tr h="388953">
                <a:tc vMerge="1">
                  <a:txBody>
                    <a:bodyPr/>
                    <a:lstStyle/>
                    <a:p>
                      <a:endParaRPr lang="en-GB" dirty="0"/>
                    </a:p>
                  </a:txBody>
                  <a:tcPr>
                    <a:solidFill>
                      <a:schemeClr val="bg1"/>
                    </a:solidFill>
                  </a:tcPr>
                </a:tc>
                <a:tc>
                  <a:txBody>
                    <a:bodyPr/>
                    <a:lstStyle/>
                    <a:p>
                      <a:pPr algn="ctr"/>
                      <a:r>
                        <a:rPr lang="en-GB" sz="2400" dirty="0"/>
                        <a:t>150 </a:t>
                      </a:r>
                      <a:r>
                        <a:rPr lang="it-IT" sz="2400" dirty="0"/>
                        <a:t>°</a:t>
                      </a:r>
                      <a:r>
                        <a:rPr lang="en-GB" sz="2400" dirty="0"/>
                        <a:t>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5535028"/>
                  </a:ext>
                </a:extLst>
              </a:tr>
              <a:tr h="680667">
                <a:tc rowSpan="3">
                  <a:txBody>
                    <a:bodyPr/>
                    <a:lstStyle/>
                    <a:p>
                      <a:pPr algn="ctr"/>
                      <a:r>
                        <a:rPr lang="en-GB" sz="2400" dirty="0"/>
                        <a:t>Isopropanol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dirty="0"/>
                        <a:t>Vacuum-assisted solvent removal</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35764"/>
                  </a:ext>
                </a:extLst>
              </a:tr>
              <a:tr h="388953">
                <a:tc vMerge="1">
                  <a:txBody>
                    <a:bodyPr/>
                    <a:lstStyle/>
                    <a:p>
                      <a:endParaRPr lang="en-GB" dirty="0"/>
                    </a:p>
                  </a:txBody>
                  <a:tcPr>
                    <a:solidFill>
                      <a:schemeClr val="bg1"/>
                    </a:solidFill>
                  </a:tcPr>
                </a:tc>
                <a:tc>
                  <a:txBody>
                    <a:bodyPr/>
                    <a:lstStyle/>
                    <a:p>
                      <a:pPr algn="ctr"/>
                      <a:r>
                        <a:rPr lang="en-GB" sz="2400" dirty="0"/>
                        <a:t>75 </a:t>
                      </a:r>
                      <a:r>
                        <a:rPr lang="it-IT" sz="2400" dirty="0"/>
                        <a:t>°</a:t>
                      </a:r>
                      <a:r>
                        <a:rPr lang="en-GB" sz="2400" dirty="0"/>
                        <a:t>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8736183"/>
                  </a:ext>
                </a:extLst>
              </a:tr>
              <a:tr h="388953">
                <a:tc vMerge="1">
                  <a:txBody>
                    <a:bodyPr/>
                    <a:lstStyle/>
                    <a:p>
                      <a:endParaRPr lang="en-GB" dirty="0"/>
                    </a:p>
                  </a:txBody>
                  <a:tcPr>
                    <a:solidFill>
                      <a:schemeClr val="bg1"/>
                    </a:solidFill>
                  </a:tcPr>
                </a:tc>
                <a:tc>
                  <a:txBody>
                    <a:bodyPr/>
                    <a:lstStyle/>
                    <a:p>
                      <a:pPr algn="ctr"/>
                      <a:r>
                        <a:rPr lang="en-GB" sz="2400" dirty="0"/>
                        <a:t>150 </a:t>
                      </a:r>
                      <a:r>
                        <a:rPr lang="it-IT" sz="2400" dirty="0"/>
                        <a:t>°</a:t>
                      </a:r>
                      <a:r>
                        <a:rPr lang="en-GB" sz="2400" dirty="0"/>
                        <a:t>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0147128"/>
                  </a:ext>
                </a:extLst>
              </a:tr>
            </a:tbl>
          </a:graphicData>
        </a:graphic>
      </p:graphicFrame>
    </p:spTree>
    <p:extLst>
      <p:ext uri="{BB962C8B-B14F-4D97-AF65-F5344CB8AC3E}">
        <p14:creationId xmlns:p14="http://schemas.microsoft.com/office/powerpoint/2010/main" val="204289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 calcmode="lin" valueType="num">
                                      <p:cBhvr>
                                        <p:cTn id="28" dur="500" fill="hold"/>
                                        <p:tgtEl>
                                          <p:spTgt spid="15"/>
                                        </p:tgtEl>
                                        <p:attrNameLst>
                                          <p:attrName>style.rotation</p:attrName>
                                        </p:attrNameLst>
                                      </p:cBhvr>
                                      <p:tavLst>
                                        <p:tav tm="0">
                                          <p:val>
                                            <p:fltVal val="90"/>
                                          </p:val>
                                        </p:tav>
                                        <p:tav tm="100000">
                                          <p:val>
                                            <p:fltVal val="0"/>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5BB5-8043-4964-A210-BDC45526FA41}"/>
              </a:ext>
            </a:extLst>
          </p:cNvPr>
          <p:cNvSpPr>
            <a:spLocks noGrp="1"/>
          </p:cNvSpPr>
          <p:nvPr>
            <p:ph type="title"/>
          </p:nvPr>
        </p:nvSpPr>
        <p:spPr>
          <a:xfrm>
            <a:off x="0" y="1"/>
            <a:ext cx="9144000" cy="914400"/>
          </a:xfrm>
        </p:spPr>
        <p:txBody>
          <a:bodyPr/>
          <a:lstStyle/>
          <a:p>
            <a:pPr algn="ctr"/>
            <a:r>
              <a:rPr lang="en-GB" dirty="0"/>
              <a:t>Experimental</a:t>
            </a:r>
          </a:p>
        </p:txBody>
      </p:sp>
      <p:pic>
        <p:nvPicPr>
          <p:cNvPr id="6" name="Content Placeholder 4">
            <a:extLst>
              <a:ext uri="{FF2B5EF4-FFF2-40B4-BE49-F238E27FC236}">
                <a16:creationId xmlns:a16="http://schemas.microsoft.com/office/drawing/2014/main" id="{1CF58A26-2BBF-4D08-A2C5-1F92C54D252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161" t="21032" r="56107" b="28157"/>
          <a:stretch/>
        </p:blipFill>
        <p:spPr>
          <a:xfrm>
            <a:off x="-3" y="1095452"/>
            <a:ext cx="5118477" cy="3387502"/>
          </a:xfrm>
        </p:spPr>
      </p:pic>
      <p:sp>
        <p:nvSpPr>
          <p:cNvPr id="3" name="Slide Number Placeholder 2">
            <a:extLst>
              <a:ext uri="{FF2B5EF4-FFF2-40B4-BE49-F238E27FC236}">
                <a16:creationId xmlns:a16="http://schemas.microsoft.com/office/drawing/2014/main" id="{65DE2DE5-53C6-4313-967F-1E24E64EA43A}"/>
              </a:ext>
            </a:extLst>
          </p:cNvPr>
          <p:cNvSpPr>
            <a:spLocks noGrp="1"/>
          </p:cNvSpPr>
          <p:nvPr>
            <p:ph type="sldNum" sz="quarter" idx="12"/>
          </p:nvPr>
        </p:nvSpPr>
        <p:spPr/>
        <p:txBody>
          <a:bodyPr/>
          <a:lstStyle/>
          <a:p>
            <a:fld id="{D007DB08-49D0-4916-B619-92A70185E7DA}" type="slidenum">
              <a:rPr lang="en-GB" smtClean="0"/>
              <a:t>11</a:t>
            </a:fld>
            <a:endParaRPr lang="en-GB"/>
          </a:p>
        </p:txBody>
      </p:sp>
      <p:sp>
        <p:nvSpPr>
          <p:cNvPr id="9" name="Rectangle 8">
            <a:extLst>
              <a:ext uri="{FF2B5EF4-FFF2-40B4-BE49-F238E27FC236}">
                <a16:creationId xmlns:a16="http://schemas.microsoft.com/office/drawing/2014/main" id="{17BE5705-1A9B-4EAA-801D-0C2CD96664FA}"/>
              </a:ext>
            </a:extLst>
          </p:cNvPr>
          <p:cNvSpPr/>
          <p:nvPr/>
        </p:nvSpPr>
        <p:spPr>
          <a:xfrm>
            <a:off x="5118471" y="2359481"/>
            <a:ext cx="4025526" cy="830997"/>
          </a:xfrm>
          <a:prstGeom prst="rect">
            <a:avLst/>
          </a:prstGeom>
        </p:spPr>
        <p:txBody>
          <a:bodyPr wrap="square">
            <a:spAutoFit/>
          </a:bodyPr>
          <a:lstStyle/>
          <a:p>
            <a:pPr algn="ctr"/>
            <a:r>
              <a:rPr lang="it-IT" sz="1200" dirty="0"/>
              <a:t>The active layer is deposited on the anode bilayer:</a:t>
            </a:r>
          </a:p>
          <a:p>
            <a:pPr algn="ctr"/>
            <a:endParaRPr lang="it-IT" sz="1200" dirty="0"/>
          </a:p>
          <a:p>
            <a:pPr marL="285750" indent="-285750" algn="ctr">
              <a:buFont typeface="Arial" panose="020B0604020202020204" pitchFamily="34" charset="0"/>
              <a:buChar char="•"/>
            </a:pPr>
            <a:r>
              <a:rPr lang="it-IT" sz="1200" dirty="0"/>
              <a:t>For OPV, a </a:t>
            </a:r>
            <a:r>
              <a:rPr lang="it-IT" sz="1200" b="1" dirty="0"/>
              <a:t>P3HT:ICBA blend </a:t>
            </a:r>
            <a:r>
              <a:rPr lang="it-IT" sz="1200" dirty="0"/>
              <a:t>(100 nm) </a:t>
            </a:r>
          </a:p>
          <a:p>
            <a:pPr marL="285750" indent="-285750" algn="ctr">
              <a:buFont typeface="Arial" panose="020B0604020202020204" pitchFamily="34" charset="0"/>
              <a:buChar char="•"/>
            </a:pPr>
            <a:r>
              <a:rPr lang="it-IT" sz="1200" dirty="0"/>
              <a:t>For OLED, </a:t>
            </a:r>
            <a:r>
              <a:rPr lang="it-IT" sz="1200" b="1" dirty="0"/>
              <a:t>green PPV </a:t>
            </a:r>
            <a:r>
              <a:rPr lang="it-IT" sz="1200" dirty="0"/>
              <a:t>(70 nm)</a:t>
            </a:r>
          </a:p>
        </p:txBody>
      </p:sp>
      <p:sp>
        <p:nvSpPr>
          <p:cNvPr id="10" name="TextBox 9">
            <a:extLst>
              <a:ext uri="{FF2B5EF4-FFF2-40B4-BE49-F238E27FC236}">
                <a16:creationId xmlns:a16="http://schemas.microsoft.com/office/drawing/2014/main" id="{8F899054-267A-4C36-8B91-30F8B1FD6DAA}"/>
              </a:ext>
            </a:extLst>
          </p:cNvPr>
          <p:cNvSpPr txBox="1"/>
          <p:nvPr/>
        </p:nvSpPr>
        <p:spPr>
          <a:xfrm>
            <a:off x="0" y="4549223"/>
            <a:ext cx="9144003" cy="1754326"/>
          </a:xfrm>
          <a:prstGeom prst="rect">
            <a:avLst/>
          </a:prstGeom>
          <a:noFill/>
        </p:spPr>
        <p:txBody>
          <a:bodyPr wrap="square" rtlCol="0">
            <a:spAutoFit/>
          </a:bodyPr>
          <a:lstStyle/>
          <a:p>
            <a:pPr algn="ctr"/>
            <a:r>
              <a:rPr lang="it-IT" dirty="0"/>
              <a:t>I used devices as a </a:t>
            </a:r>
            <a:r>
              <a:rPr lang="it-IT" b="1" dirty="0">
                <a:solidFill>
                  <a:srgbClr val="FF0000"/>
                </a:solidFill>
              </a:rPr>
              <a:t>routine characterisation tool</a:t>
            </a:r>
            <a:r>
              <a:rPr lang="it-IT" dirty="0"/>
              <a:t>, to avoid time-consuming studies on the slight effects of all the different parameters on the material properties. They were in fact the only instance when ALL the nine parameters were analysed.</a:t>
            </a:r>
          </a:p>
          <a:p>
            <a:pPr algn="ctr"/>
            <a:endParaRPr lang="it-IT" dirty="0"/>
          </a:p>
          <a:p>
            <a:pPr algn="ctr"/>
            <a:r>
              <a:rPr lang="it-IT" dirty="0"/>
              <a:t>All the other characterisation experiments were thought out carefully to minimise the number of samples. A sort of </a:t>
            </a:r>
            <a:r>
              <a:rPr lang="it-IT" i="1" dirty="0"/>
              <a:t>‘</a:t>
            </a:r>
            <a:r>
              <a:rPr lang="it-IT" dirty="0"/>
              <a:t>Design of Experiments for Dummies</a:t>
            </a:r>
            <a:r>
              <a:rPr lang="it-IT" i="1" dirty="0"/>
              <a:t>’.</a:t>
            </a:r>
          </a:p>
        </p:txBody>
      </p:sp>
      <p:grpSp>
        <p:nvGrpSpPr>
          <p:cNvPr id="14" name="Group 13">
            <a:extLst>
              <a:ext uri="{FF2B5EF4-FFF2-40B4-BE49-F238E27FC236}">
                <a16:creationId xmlns:a16="http://schemas.microsoft.com/office/drawing/2014/main" id="{965B26D4-B766-4D1D-8B1E-4618EC219495}"/>
              </a:ext>
            </a:extLst>
          </p:cNvPr>
          <p:cNvGrpSpPr/>
          <p:nvPr/>
        </p:nvGrpSpPr>
        <p:grpSpPr>
          <a:xfrm>
            <a:off x="2827160" y="1820865"/>
            <a:ext cx="6107855" cy="762930"/>
            <a:chOff x="2827160" y="1820865"/>
            <a:chExt cx="6107855" cy="762930"/>
          </a:xfrm>
        </p:grpSpPr>
        <p:sp>
          <p:nvSpPr>
            <p:cNvPr id="4" name="Arrow: Right 3">
              <a:extLst>
                <a:ext uri="{FF2B5EF4-FFF2-40B4-BE49-F238E27FC236}">
                  <a16:creationId xmlns:a16="http://schemas.microsoft.com/office/drawing/2014/main" id="{0FDB619A-1A27-4E12-B970-CAF8C19FC4CD}"/>
                </a:ext>
              </a:extLst>
            </p:cNvPr>
            <p:cNvSpPr/>
            <p:nvPr/>
          </p:nvSpPr>
          <p:spPr>
            <a:xfrm rot="10202209">
              <a:off x="2827160" y="2465052"/>
              <a:ext cx="3190760" cy="118743"/>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5B6EB84-23F4-4C9C-9B37-8BEDAA311C8F}"/>
                </a:ext>
              </a:extLst>
            </p:cNvPr>
            <p:cNvSpPr/>
            <p:nvPr/>
          </p:nvSpPr>
          <p:spPr>
            <a:xfrm>
              <a:off x="5327454" y="1820865"/>
              <a:ext cx="3607561" cy="461665"/>
            </a:xfrm>
            <a:prstGeom prst="rect">
              <a:avLst/>
            </a:prstGeom>
          </p:spPr>
          <p:txBody>
            <a:bodyPr wrap="square">
              <a:spAutoFit/>
            </a:bodyPr>
            <a:lstStyle/>
            <a:p>
              <a:pPr algn="ctr"/>
              <a:r>
                <a:rPr lang="it-IT" sz="1200" dirty="0"/>
                <a:t>A</a:t>
              </a:r>
              <a:r>
                <a:rPr lang="it-IT" sz="1200" b="1" dirty="0"/>
                <a:t> Ca/Ag</a:t>
              </a:r>
              <a:r>
                <a:rPr lang="it-IT" sz="1200" dirty="0"/>
                <a:t> (20/100 nm) cathode is thermally evaporated on top of the device.</a:t>
              </a:r>
              <a:endParaRPr lang="en-GB" sz="1200" dirty="0"/>
            </a:p>
          </p:txBody>
        </p:sp>
      </p:grpSp>
      <p:grpSp>
        <p:nvGrpSpPr>
          <p:cNvPr id="13" name="Group 12">
            <a:extLst>
              <a:ext uri="{FF2B5EF4-FFF2-40B4-BE49-F238E27FC236}">
                <a16:creationId xmlns:a16="http://schemas.microsoft.com/office/drawing/2014/main" id="{56F5CE1E-C3C7-4AE4-B2D5-DDFD326CABA4}"/>
              </a:ext>
            </a:extLst>
          </p:cNvPr>
          <p:cNvGrpSpPr/>
          <p:nvPr/>
        </p:nvGrpSpPr>
        <p:grpSpPr>
          <a:xfrm>
            <a:off x="4057154" y="1091830"/>
            <a:ext cx="5086843" cy="947244"/>
            <a:chOff x="4057154" y="1091830"/>
            <a:chExt cx="5086843" cy="947244"/>
          </a:xfrm>
        </p:grpSpPr>
        <p:sp>
          <p:nvSpPr>
            <p:cNvPr id="8" name="Rectangle 7">
              <a:extLst>
                <a:ext uri="{FF2B5EF4-FFF2-40B4-BE49-F238E27FC236}">
                  <a16:creationId xmlns:a16="http://schemas.microsoft.com/office/drawing/2014/main" id="{A1B595B8-CFC4-48EF-B6EE-EDB41DA2A491}"/>
                </a:ext>
              </a:extLst>
            </p:cNvPr>
            <p:cNvSpPr/>
            <p:nvPr/>
          </p:nvSpPr>
          <p:spPr>
            <a:xfrm>
              <a:off x="5118474" y="1091830"/>
              <a:ext cx="4025523" cy="461665"/>
            </a:xfrm>
            <a:prstGeom prst="rect">
              <a:avLst/>
            </a:prstGeom>
          </p:spPr>
          <p:txBody>
            <a:bodyPr wrap="square">
              <a:spAutoFit/>
            </a:bodyPr>
            <a:lstStyle/>
            <a:p>
              <a:pPr algn="ctr"/>
              <a:r>
                <a:rPr lang="it-IT" sz="1200" dirty="0"/>
                <a:t>The MoO</a:t>
              </a:r>
              <a:r>
                <a:rPr lang="it-IT" sz="1200" baseline="-25000" dirty="0"/>
                <a:t>3-x</a:t>
              </a:r>
              <a:r>
                <a:rPr lang="it-IT" sz="1200" dirty="0"/>
                <a:t> films are inserted in OPV and OLED devices, in a standard architecture.</a:t>
              </a:r>
            </a:p>
          </p:txBody>
        </p:sp>
        <p:sp>
          <p:nvSpPr>
            <p:cNvPr id="12" name="Arrow: Right 11">
              <a:extLst>
                <a:ext uri="{FF2B5EF4-FFF2-40B4-BE49-F238E27FC236}">
                  <a16:creationId xmlns:a16="http://schemas.microsoft.com/office/drawing/2014/main" id="{F407FEA7-53EE-42B7-9E33-9558BFD86BDC}"/>
                </a:ext>
              </a:extLst>
            </p:cNvPr>
            <p:cNvSpPr/>
            <p:nvPr/>
          </p:nvSpPr>
          <p:spPr>
            <a:xfrm rot="9089104" flipV="1">
              <a:off x="4057154" y="1877272"/>
              <a:ext cx="2031579" cy="161802"/>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5" name="Content Placeholder 4">
            <a:extLst>
              <a:ext uri="{FF2B5EF4-FFF2-40B4-BE49-F238E27FC236}">
                <a16:creationId xmlns:a16="http://schemas.microsoft.com/office/drawing/2014/main" id="{A72C2C4C-AC4B-46E9-AD4B-0C48AF40798E}"/>
              </a:ext>
            </a:extLst>
          </p:cNvPr>
          <p:cNvPicPr>
            <a:picLocks noChangeAspect="1"/>
          </p:cNvPicPr>
          <p:nvPr/>
        </p:nvPicPr>
        <p:blipFill rotWithShape="1">
          <a:blip r:embed="rId3">
            <a:extLst>
              <a:ext uri="{28A0092B-C50C-407E-A947-70E740481C1C}">
                <a14:useLocalDpi xmlns:a14="http://schemas.microsoft.com/office/drawing/2010/main" val="0"/>
              </a:ext>
            </a:extLst>
          </a:blip>
          <a:srcRect l="44128" t="21271" r="24840" b="27918"/>
          <a:stretch/>
        </p:blipFill>
        <p:spPr>
          <a:xfrm>
            <a:off x="5118471" y="3190478"/>
            <a:ext cx="4025523" cy="3239318"/>
          </a:xfrm>
          <a:prstGeom prst="rect">
            <a:avLst/>
          </a:prstGeom>
        </p:spPr>
      </p:pic>
    </p:spTree>
    <p:extLst>
      <p:ext uri="{BB962C8B-B14F-4D97-AF65-F5344CB8AC3E}">
        <p14:creationId xmlns:p14="http://schemas.microsoft.com/office/powerpoint/2010/main" val="34040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08D6A-DFC8-49E7-B2E6-396CB69C3FB9}"/>
              </a:ext>
            </a:extLst>
          </p:cNvPr>
          <p:cNvPicPr>
            <a:picLocks noChangeAspect="1"/>
          </p:cNvPicPr>
          <p:nvPr/>
        </p:nvPicPr>
        <p:blipFill rotWithShape="1">
          <a:blip r:embed="rId3">
            <a:extLst>
              <a:ext uri="{28A0092B-C50C-407E-A947-70E740481C1C}">
                <a14:useLocalDpi xmlns:a14="http://schemas.microsoft.com/office/drawing/2010/main" val="0"/>
              </a:ext>
            </a:extLst>
          </a:blip>
          <a:srcRect b="67213"/>
          <a:stretch/>
        </p:blipFill>
        <p:spPr>
          <a:xfrm>
            <a:off x="0" y="903579"/>
            <a:ext cx="4891176" cy="1839623"/>
          </a:xfrm>
          <a:prstGeom prst="rect">
            <a:avLst/>
          </a:prstGeom>
        </p:spPr>
      </p:pic>
      <p:pic>
        <p:nvPicPr>
          <p:cNvPr id="8" name="Picture 7">
            <a:extLst>
              <a:ext uri="{FF2B5EF4-FFF2-40B4-BE49-F238E27FC236}">
                <a16:creationId xmlns:a16="http://schemas.microsoft.com/office/drawing/2014/main" id="{A5064EC0-6C36-424A-8CE5-ED2CAA3FEF6B}"/>
              </a:ext>
            </a:extLst>
          </p:cNvPr>
          <p:cNvPicPr>
            <a:picLocks noChangeAspect="1"/>
          </p:cNvPicPr>
          <p:nvPr/>
        </p:nvPicPr>
        <p:blipFill rotWithShape="1">
          <a:blip r:embed="rId3">
            <a:extLst>
              <a:ext uri="{28A0092B-C50C-407E-A947-70E740481C1C}">
                <a14:useLocalDpi xmlns:a14="http://schemas.microsoft.com/office/drawing/2010/main" val="0"/>
              </a:ext>
            </a:extLst>
          </a:blip>
          <a:srcRect t="32803" b="34410"/>
          <a:stretch/>
        </p:blipFill>
        <p:spPr>
          <a:xfrm>
            <a:off x="2126412" y="2710153"/>
            <a:ext cx="4891176" cy="1839623"/>
          </a:xfrm>
          <a:prstGeom prst="rect">
            <a:avLst/>
          </a:prstGeom>
        </p:spPr>
      </p:pic>
      <p:pic>
        <p:nvPicPr>
          <p:cNvPr id="9" name="Picture 8">
            <a:extLst>
              <a:ext uri="{FF2B5EF4-FFF2-40B4-BE49-F238E27FC236}">
                <a16:creationId xmlns:a16="http://schemas.microsoft.com/office/drawing/2014/main" id="{03369D31-0776-481E-9782-1670DEE1142A}"/>
              </a:ext>
            </a:extLst>
          </p:cNvPr>
          <p:cNvPicPr>
            <a:picLocks noChangeAspect="1"/>
          </p:cNvPicPr>
          <p:nvPr/>
        </p:nvPicPr>
        <p:blipFill rotWithShape="1">
          <a:blip r:embed="rId3">
            <a:extLst>
              <a:ext uri="{28A0092B-C50C-407E-A947-70E740481C1C}">
                <a14:useLocalDpi xmlns:a14="http://schemas.microsoft.com/office/drawing/2010/main" val="0"/>
              </a:ext>
            </a:extLst>
          </a:blip>
          <a:srcRect t="67197" b="16"/>
          <a:stretch/>
        </p:blipFill>
        <p:spPr>
          <a:xfrm>
            <a:off x="4252824" y="4516728"/>
            <a:ext cx="4891176" cy="1839623"/>
          </a:xfrm>
          <a:prstGeom prst="rect">
            <a:avLst/>
          </a:prstGeom>
        </p:spPr>
      </p:pic>
      <p:sp>
        <p:nvSpPr>
          <p:cNvPr id="10" name="TextBox 9">
            <a:extLst>
              <a:ext uri="{FF2B5EF4-FFF2-40B4-BE49-F238E27FC236}">
                <a16:creationId xmlns:a16="http://schemas.microsoft.com/office/drawing/2014/main" id="{A5A2624C-945B-4A09-84F5-95B6AAFEC280}"/>
              </a:ext>
            </a:extLst>
          </p:cNvPr>
          <p:cNvSpPr txBox="1"/>
          <p:nvPr/>
        </p:nvSpPr>
        <p:spPr>
          <a:xfrm>
            <a:off x="6242816" y="868978"/>
            <a:ext cx="2868093" cy="338554"/>
          </a:xfrm>
          <a:prstGeom prst="rect">
            <a:avLst/>
          </a:prstGeom>
          <a:noFill/>
        </p:spPr>
        <p:txBody>
          <a:bodyPr wrap="none" rtlCol="0">
            <a:spAutoFit/>
          </a:bodyPr>
          <a:lstStyle/>
          <a:p>
            <a:r>
              <a:rPr lang="en-GB" sz="1600" dirty="0"/>
              <a:t>From Mo</a:t>
            </a:r>
            <a:r>
              <a:rPr lang="en-GB" sz="1600" baseline="30000" dirty="0"/>
              <a:t>6+</a:t>
            </a:r>
            <a:r>
              <a:rPr lang="en-GB" sz="1600" dirty="0"/>
              <a:t>/Mo</a:t>
            </a:r>
            <a:r>
              <a:rPr lang="en-GB" sz="1600" baseline="30000" dirty="0"/>
              <a:t>5+</a:t>
            </a:r>
            <a:r>
              <a:rPr lang="en-GB" sz="1600" dirty="0"/>
              <a:t> ratio: MoO</a:t>
            </a:r>
            <a:r>
              <a:rPr lang="en-GB" sz="1600" baseline="-25000" dirty="0"/>
              <a:t>2.7</a:t>
            </a:r>
          </a:p>
        </p:txBody>
      </p:sp>
      <p:pic>
        <p:nvPicPr>
          <p:cNvPr id="12" name="Picture 11">
            <a:extLst>
              <a:ext uri="{FF2B5EF4-FFF2-40B4-BE49-F238E27FC236}">
                <a16:creationId xmlns:a16="http://schemas.microsoft.com/office/drawing/2014/main" id="{16CC3F97-7BBD-4B3A-988E-CF8A3D031317}"/>
              </a:ext>
            </a:extLst>
          </p:cNvPr>
          <p:cNvPicPr>
            <a:picLocks noChangeAspect="1"/>
          </p:cNvPicPr>
          <p:nvPr/>
        </p:nvPicPr>
        <p:blipFill rotWithShape="1">
          <a:blip r:embed="rId4">
            <a:extLst>
              <a:ext uri="{28A0092B-C50C-407E-A947-70E740481C1C}">
                <a14:useLocalDpi xmlns:a14="http://schemas.microsoft.com/office/drawing/2010/main" val="0"/>
              </a:ext>
            </a:extLst>
          </a:blip>
          <a:srcRect l="1367" t="48577" r="4089"/>
          <a:stretch/>
        </p:blipFill>
        <p:spPr>
          <a:xfrm>
            <a:off x="1194984" y="3429000"/>
            <a:ext cx="6733310" cy="2803990"/>
          </a:xfrm>
          <a:prstGeom prst="rect">
            <a:avLst/>
          </a:prstGeom>
          <a:solidFill>
            <a:schemeClr val="bg1"/>
          </a:solidFill>
        </p:spPr>
      </p:pic>
      <p:sp>
        <p:nvSpPr>
          <p:cNvPr id="2" name="Slide Number Placeholder 1">
            <a:extLst>
              <a:ext uri="{FF2B5EF4-FFF2-40B4-BE49-F238E27FC236}">
                <a16:creationId xmlns:a16="http://schemas.microsoft.com/office/drawing/2014/main" id="{CC833818-4A57-49EA-B375-68A6855ABC75}"/>
              </a:ext>
            </a:extLst>
          </p:cNvPr>
          <p:cNvSpPr>
            <a:spLocks noGrp="1"/>
          </p:cNvSpPr>
          <p:nvPr>
            <p:ph type="sldNum" sz="quarter" idx="12"/>
          </p:nvPr>
        </p:nvSpPr>
        <p:spPr/>
        <p:txBody>
          <a:bodyPr/>
          <a:lstStyle/>
          <a:p>
            <a:fld id="{D007DB08-49D0-4916-B619-92A70185E7DA}" type="slidenum">
              <a:rPr lang="en-GB" smtClean="0"/>
              <a:t>12</a:t>
            </a:fld>
            <a:endParaRPr lang="en-GB"/>
          </a:p>
        </p:txBody>
      </p:sp>
      <p:sp>
        <p:nvSpPr>
          <p:cNvPr id="13" name="Title 1">
            <a:extLst>
              <a:ext uri="{FF2B5EF4-FFF2-40B4-BE49-F238E27FC236}">
                <a16:creationId xmlns:a16="http://schemas.microsoft.com/office/drawing/2014/main" id="{3E108204-8F0C-4CD9-BDEC-15B95D861480}"/>
              </a:ext>
            </a:extLst>
          </p:cNvPr>
          <p:cNvSpPr>
            <a:spLocks noGrp="1"/>
          </p:cNvSpPr>
          <p:nvPr>
            <p:ph type="title"/>
          </p:nvPr>
        </p:nvSpPr>
        <p:spPr>
          <a:xfrm>
            <a:off x="0" y="0"/>
            <a:ext cx="9144000" cy="941453"/>
          </a:xfrm>
        </p:spPr>
        <p:txBody>
          <a:bodyPr/>
          <a:lstStyle/>
          <a:p>
            <a:pPr algn="ctr"/>
            <a:r>
              <a:rPr lang="en-GB" dirty="0"/>
              <a:t>XPS</a:t>
            </a:r>
          </a:p>
        </p:txBody>
      </p:sp>
      <p:pic>
        <p:nvPicPr>
          <p:cNvPr id="11" name="Picture 10">
            <a:extLst>
              <a:ext uri="{FF2B5EF4-FFF2-40B4-BE49-F238E27FC236}">
                <a16:creationId xmlns:a16="http://schemas.microsoft.com/office/drawing/2014/main" id="{CFF1936E-8513-4C5F-BEE3-D0142C3E6F28}"/>
              </a:ext>
            </a:extLst>
          </p:cNvPr>
          <p:cNvPicPr>
            <a:picLocks noChangeAspect="1"/>
          </p:cNvPicPr>
          <p:nvPr/>
        </p:nvPicPr>
        <p:blipFill rotWithShape="1">
          <a:blip r:embed="rId4">
            <a:extLst>
              <a:ext uri="{28A0092B-C50C-407E-A947-70E740481C1C}">
                <a14:useLocalDpi xmlns:a14="http://schemas.microsoft.com/office/drawing/2010/main" val="0"/>
              </a:ext>
            </a:extLst>
          </a:blip>
          <a:srcRect l="46366" t="-1246" r="3761" b="49823"/>
          <a:stretch/>
        </p:blipFill>
        <p:spPr>
          <a:xfrm>
            <a:off x="2785687" y="634694"/>
            <a:ext cx="3551904" cy="2803990"/>
          </a:xfrm>
          <a:prstGeom prst="rect">
            <a:avLst/>
          </a:prstGeom>
          <a:solidFill>
            <a:schemeClr val="bg1"/>
          </a:solidFill>
        </p:spPr>
      </p:pic>
      <p:pic>
        <p:nvPicPr>
          <p:cNvPr id="14" name="Picture 13">
            <a:extLst>
              <a:ext uri="{FF2B5EF4-FFF2-40B4-BE49-F238E27FC236}">
                <a16:creationId xmlns:a16="http://schemas.microsoft.com/office/drawing/2014/main" id="{2ED1D302-CECF-4A85-98D7-7487FECF6964}"/>
              </a:ext>
            </a:extLst>
          </p:cNvPr>
          <p:cNvPicPr/>
          <p:nvPr/>
        </p:nvPicPr>
        <p:blipFill rotWithShape="1">
          <a:blip r:embed="rId5" cstate="print">
            <a:extLst>
              <a:ext uri="{28A0092B-C50C-407E-A947-70E740481C1C}">
                <a14:useLocalDpi xmlns:a14="http://schemas.microsoft.com/office/drawing/2010/main" val="0"/>
              </a:ext>
            </a:extLst>
          </a:blip>
          <a:srcRect l="4744" t="7720" r="10376" b="3624"/>
          <a:stretch/>
        </p:blipFill>
        <p:spPr bwMode="auto">
          <a:xfrm>
            <a:off x="948051" y="1281714"/>
            <a:ext cx="6433739" cy="4832757"/>
          </a:xfrm>
          <a:prstGeom prst="rect">
            <a:avLst/>
          </a:prstGeom>
          <a:solidFill>
            <a:schemeClr val="bg1"/>
          </a:solidFill>
          <a:ln>
            <a:noFill/>
          </a:ln>
          <a:extLst>
            <a:ext uri="{53640926-AAD7-44D8-BBD7-CCE9431645EC}">
              <a14:shadowObscured xmlns:a14="http://schemas.microsoft.com/office/drawing/2010/main"/>
            </a:ext>
          </a:extLst>
        </p:spPr>
      </p:pic>
      <p:sp>
        <p:nvSpPr>
          <p:cNvPr id="15" name="Arrow: Right 14">
            <a:extLst>
              <a:ext uri="{FF2B5EF4-FFF2-40B4-BE49-F238E27FC236}">
                <a16:creationId xmlns:a16="http://schemas.microsoft.com/office/drawing/2014/main" id="{CA194EAD-A57D-4DD3-8EE6-3B4A94ED1178}"/>
              </a:ext>
            </a:extLst>
          </p:cNvPr>
          <p:cNvSpPr/>
          <p:nvPr/>
        </p:nvSpPr>
        <p:spPr>
          <a:xfrm rot="5400000">
            <a:off x="5859339" y="3220362"/>
            <a:ext cx="1302952" cy="514012"/>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156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3A414-5AF1-4C97-950C-7DD982381EC2}"/>
              </a:ext>
            </a:extLst>
          </p:cNvPr>
          <p:cNvSpPr>
            <a:spLocks noGrp="1"/>
          </p:cNvSpPr>
          <p:nvPr>
            <p:ph type="title"/>
          </p:nvPr>
        </p:nvSpPr>
        <p:spPr>
          <a:xfrm>
            <a:off x="0" y="0"/>
            <a:ext cx="9144000" cy="941453"/>
          </a:xfrm>
        </p:spPr>
        <p:txBody>
          <a:bodyPr/>
          <a:lstStyle/>
          <a:p>
            <a:pPr algn="ctr"/>
            <a:r>
              <a:rPr lang="en-GB" dirty="0"/>
              <a:t>Optical Properties</a:t>
            </a:r>
          </a:p>
        </p:txBody>
      </p:sp>
      <p:sp>
        <p:nvSpPr>
          <p:cNvPr id="2" name="Slide Number Placeholder 1">
            <a:extLst>
              <a:ext uri="{FF2B5EF4-FFF2-40B4-BE49-F238E27FC236}">
                <a16:creationId xmlns:a16="http://schemas.microsoft.com/office/drawing/2014/main" id="{D3CFB1D6-243B-4418-BBD5-32E6946DA4FD}"/>
              </a:ext>
            </a:extLst>
          </p:cNvPr>
          <p:cNvSpPr>
            <a:spLocks noGrp="1"/>
          </p:cNvSpPr>
          <p:nvPr>
            <p:ph type="sldNum" sz="quarter" idx="12"/>
          </p:nvPr>
        </p:nvSpPr>
        <p:spPr/>
        <p:txBody>
          <a:bodyPr/>
          <a:lstStyle/>
          <a:p>
            <a:fld id="{D007DB08-49D0-4916-B619-92A70185E7DA}" type="slidenum">
              <a:rPr lang="en-GB" smtClean="0"/>
              <a:t>13</a:t>
            </a:fld>
            <a:endParaRPr lang="en-GB"/>
          </a:p>
        </p:txBody>
      </p:sp>
      <p:pic>
        <p:nvPicPr>
          <p:cNvPr id="8" name="Picture 7">
            <a:extLst>
              <a:ext uri="{FF2B5EF4-FFF2-40B4-BE49-F238E27FC236}">
                <a16:creationId xmlns:a16="http://schemas.microsoft.com/office/drawing/2014/main" id="{09001894-EFCB-40BA-8993-4C52BAB8DE7C}"/>
              </a:ext>
            </a:extLst>
          </p:cNvPr>
          <p:cNvPicPr>
            <a:picLocks noChangeAspect="1"/>
          </p:cNvPicPr>
          <p:nvPr/>
        </p:nvPicPr>
        <p:blipFill rotWithShape="1">
          <a:blip r:embed="rId3">
            <a:extLst>
              <a:ext uri="{28A0092B-C50C-407E-A947-70E740481C1C}">
                <a14:useLocalDpi xmlns:a14="http://schemas.microsoft.com/office/drawing/2010/main" val="0"/>
              </a:ext>
            </a:extLst>
          </a:blip>
          <a:srcRect b="89915"/>
          <a:stretch/>
        </p:blipFill>
        <p:spPr>
          <a:xfrm>
            <a:off x="0" y="941453"/>
            <a:ext cx="9144000" cy="375615"/>
          </a:xfrm>
          <a:prstGeom prst="rect">
            <a:avLst/>
          </a:prstGeom>
        </p:spPr>
      </p:pic>
      <p:pic>
        <p:nvPicPr>
          <p:cNvPr id="10" name="Picture 9">
            <a:extLst>
              <a:ext uri="{FF2B5EF4-FFF2-40B4-BE49-F238E27FC236}">
                <a16:creationId xmlns:a16="http://schemas.microsoft.com/office/drawing/2014/main" id="{628A1F85-D54B-45B1-80A8-B1CBF3269C90}"/>
              </a:ext>
            </a:extLst>
          </p:cNvPr>
          <p:cNvPicPr>
            <a:picLocks noChangeAspect="1"/>
          </p:cNvPicPr>
          <p:nvPr/>
        </p:nvPicPr>
        <p:blipFill rotWithShape="1">
          <a:blip r:embed="rId3">
            <a:extLst>
              <a:ext uri="{28A0092B-C50C-407E-A947-70E740481C1C}">
                <a14:useLocalDpi xmlns:a14="http://schemas.microsoft.com/office/drawing/2010/main" val="0"/>
              </a:ext>
            </a:extLst>
          </a:blip>
          <a:srcRect l="50184" t="9134" r="2705" b="-799"/>
          <a:stretch/>
        </p:blipFill>
        <p:spPr>
          <a:xfrm>
            <a:off x="4572000" y="1666192"/>
            <a:ext cx="4448456" cy="3525615"/>
          </a:xfrm>
          <a:prstGeom prst="rect">
            <a:avLst/>
          </a:prstGeom>
        </p:spPr>
      </p:pic>
      <p:grpSp>
        <p:nvGrpSpPr>
          <p:cNvPr id="5" name="Group 4">
            <a:extLst>
              <a:ext uri="{FF2B5EF4-FFF2-40B4-BE49-F238E27FC236}">
                <a16:creationId xmlns:a16="http://schemas.microsoft.com/office/drawing/2014/main" id="{F771C17F-79C7-462A-963D-D844167F4367}"/>
              </a:ext>
            </a:extLst>
          </p:cNvPr>
          <p:cNvGrpSpPr/>
          <p:nvPr/>
        </p:nvGrpSpPr>
        <p:grpSpPr>
          <a:xfrm>
            <a:off x="0" y="1546769"/>
            <a:ext cx="4575819" cy="3764462"/>
            <a:chOff x="0" y="1546769"/>
            <a:chExt cx="4575819" cy="3764462"/>
          </a:xfrm>
        </p:grpSpPr>
        <p:pic>
          <p:nvPicPr>
            <p:cNvPr id="9" name="Picture 8">
              <a:extLst>
                <a:ext uri="{FF2B5EF4-FFF2-40B4-BE49-F238E27FC236}">
                  <a16:creationId xmlns:a16="http://schemas.microsoft.com/office/drawing/2014/main" id="{DAB750AE-87CF-49D7-A612-6F8CE35FB795}"/>
                </a:ext>
              </a:extLst>
            </p:cNvPr>
            <p:cNvPicPr>
              <a:picLocks noChangeAspect="1"/>
            </p:cNvPicPr>
            <p:nvPr/>
          </p:nvPicPr>
          <p:blipFill rotWithShape="1">
            <a:blip r:embed="rId3">
              <a:extLst>
                <a:ext uri="{28A0092B-C50C-407E-A947-70E740481C1C}">
                  <a14:useLocalDpi xmlns:a14="http://schemas.microsoft.com/office/drawing/2010/main" val="0"/>
                </a:ext>
              </a:extLst>
            </a:blip>
            <a:srcRect l="2771" t="8545" r="51844" b="-211"/>
            <a:stretch/>
          </p:blipFill>
          <p:spPr>
            <a:xfrm>
              <a:off x="0" y="1546769"/>
              <a:ext cx="4575819" cy="3764462"/>
            </a:xfrm>
            <a:prstGeom prst="rect">
              <a:avLst/>
            </a:prstGeom>
          </p:spPr>
        </p:pic>
        <p:sp>
          <p:nvSpPr>
            <p:cNvPr id="4" name="Rectangle 3">
              <a:extLst>
                <a:ext uri="{FF2B5EF4-FFF2-40B4-BE49-F238E27FC236}">
                  <a16:creationId xmlns:a16="http://schemas.microsoft.com/office/drawing/2014/main" id="{49F03212-0AFA-4166-BFD5-77CC8E110612}"/>
                </a:ext>
              </a:extLst>
            </p:cNvPr>
            <p:cNvSpPr/>
            <p:nvPr/>
          </p:nvSpPr>
          <p:spPr>
            <a:xfrm>
              <a:off x="1256145" y="1847273"/>
              <a:ext cx="2382982" cy="207818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13" name="Picture 12">
            <a:extLst>
              <a:ext uri="{FF2B5EF4-FFF2-40B4-BE49-F238E27FC236}">
                <a16:creationId xmlns:a16="http://schemas.microsoft.com/office/drawing/2014/main" id="{93C6EB4A-DB22-41DA-8A9D-D4A9E477CC55}"/>
              </a:ext>
            </a:extLst>
          </p:cNvPr>
          <p:cNvPicPr>
            <a:picLocks noChangeAspect="1"/>
          </p:cNvPicPr>
          <p:nvPr/>
        </p:nvPicPr>
        <p:blipFill rotWithShape="1">
          <a:blip r:embed="rId3">
            <a:extLst>
              <a:ext uri="{28A0092B-C50C-407E-A947-70E740481C1C}">
                <a14:useLocalDpi xmlns:a14="http://schemas.microsoft.com/office/drawing/2010/main" val="0"/>
              </a:ext>
            </a:extLst>
          </a:blip>
          <a:srcRect l="13169" t="13020" r="60539" b="34545"/>
          <a:stretch/>
        </p:blipFill>
        <p:spPr>
          <a:xfrm>
            <a:off x="1256145" y="1546769"/>
            <a:ext cx="2650837" cy="2153385"/>
          </a:xfrm>
          <a:prstGeom prst="rect">
            <a:avLst/>
          </a:prstGeom>
        </p:spPr>
      </p:pic>
      <p:grpSp>
        <p:nvGrpSpPr>
          <p:cNvPr id="7" name="Group 6">
            <a:extLst>
              <a:ext uri="{FF2B5EF4-FFF2-40B4-BE49-F238E27FC236}">
                <a16:creationId xmlns:a16="http://schemas.microsoft.com/office/drawing/2014/main" id="{19965D16-78B5-4B80-98F3-391364799CED}"/>
              </a:ext>
            </a:extLst>
          </p:cNvPr>
          <p:cNvGrpSpPr/>
          <p:nvPr/>
        </p:nvGrpSpPr>
        <p:grpSpPr>
          <a:xfrm>
            <a:off x="1025236" y="3904346"/>
            <a:ext cx="3546764" cy="1409523"/>
            <a:chOff x="1025236" y="3904346"/>
            <a:chExt cx="3546764" cy="1409523"/>
          </a:xfrm>
        </p:grpSpPr>
        <p:sp>
          <p:nvSpPr>
            <p:cNvPr id="3" name="Rectangle 2">
              <a:extLst>
                <a:ext uri="{FF2B5EF4-FFF2-40B4-BE49-F238E27FC236}">
                  <a16:creationId xmlns:a16="http://schemas.microsoft.com/office/drawing/2014/main" id="{AD9E18A8-A8D7-4D3B-8082-054214EC5623}"/>
                </a:ext>
              </a:extLst>
            </p:cNvPr>
            <p:cNvSpPr/>
            <p:nvPr/>
          </p:nvSpPr>
          <p:spPr>
            <a:xfrm>
              <a:off x="1025236" y="3925455"/>
              <a:ext cx="3546764" cy="13857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2" name="Picture 11">
              <a:extLst>
                <a:ext uri="{FF2B5EF4-FFF2-40B4-BE49-F238E27FC236}">
                  <a16:creationId xmlns:a16="http://schemas.microsoft.com/office/drawing/2014/main" id="{E55FB6AF-8DEF-4669-BBBC-C32C5C69137E}"/>
                </a:ext>
              </a:extLst>
            </p:cNvPr>
            <p:cNvPicPr>
              <a:picLocks noChangeAspect="1"/>
            </p:cNvPicPr>
            <p:nvPr/>
          </p:nvPicPr>
          <p:blipFill rotWithShape="1">
            <a:blip r:embed="rId3">
              <a:extLst>
                <a:ext uri="{28A0092B-C50C-407E-A947-70E740481C1C}">
                  <a14:useLocalDpi xmlns:a14="http://schemas.microsoft.com/office/drawing/2010/main" val="0"/>
                </a:ext>
              </a:extLst>
            </a:blip>
            <a:srcRect l="13195" t="65888" r="51844" b="-211"/>
            <a:stretch/>
          </p:blipFill>
          <p:spPr>
            <a:xfrm>
              <a:off x="1047216" y="3904346"/>
              <a:ext cx="3524784" cy="1409523"/>
            </a:xfrm>
            <a:prstGeom prst="rect">
              <a:avLst/>
            </a:prstGeom>
          </p:spPr>
        </p:pic>
      </p:grpSp>
    </p:spTree>
    <p:extLst>
      <p:ext uri="{BB962C8B-B14F-4D97-AF65-F5344CB8AC3E}">
        <p14:creationId xmlns:p14="http://schemas.microsoft.com/office/powerpoint/2010/main" val="27856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3.61111E-6 -7.40741E-7 L 0.19635 -0.23472 " pathEditMode="relative" rAng="0" ptsTypes="AA">
                                      <p:cBhvr>
                                        <p:cTn id="14" dur="500" fill="hold"/>
                                        <p:tgtEl>
                                          <p:spTgt spid="7"/>
                                        </p:tgtEl>
                                        <p:attrNameLst>
                                          <p:attrName>ppt_x</p:attrName>
                                          <p:attrName>ppt_y</p:attrName>
                                        </p:attrNameLst>
                                      </p:cBhvr>
                                      <p:rCtr x="9809" y="-11736"/>
                                    </p:animMotion>
                                  </p:childTnLst>
                                </p:cTn>
                              </p:par>
                              <p:par>
                                <p:cTn id="15" presetID="6" presetClass="emph" presetSubtype="0" fill="hold" nodeType="withEffect">
                                  <p:stCondLst>
                                    <p:cond delay="0"/>
                                  </p:stCondLst>
                                  <p:childTnLst>
                                    <p:animScale>
                                      <p:cBhvr>
                                        <p:cTn id="16" dur="500" fill="hold"/>
                                        <p:tgtEl>
                                          <p:spTgt spid="7"/>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1000" fill="hold"/>
                                        <p:tgtEl>
                                          <p:spTgt spid="13"/>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FE2624-FD5A-4A72-AC57-293A1AEDAA5D}"/>
              </a:ext>
            </a:extLst>
          </p:cNvPr>
          <p:cNvSpPr>
            <a:spLocks noGrp="1"/>
          </p:cNvSpPr>
          <p:nvPr>
            <p:ph type="title"/>
          </p:nvPr>
        </p:nvSpPr>
        <p:spPr>
          <a:xfrm>
            <a:off x="0" y="1"/>
            <a:ext cx="9144000" cy="914400"/>
          </a:xfrm>
        </p:spPr>
        <p:txBody>
          <a:bodyPr/>
          <a:lstStyle/>
          <a:p>
            <a:pPr algn="ctr"/>
            <a:r>
              <a:rPr lang="en-GB" dirty="0"/>
              <a:t>OPV</a:t>
            </a:r>
          </a:p>
        </p:txBody>
      </p:sp>
      <p:sp>
        <p:nvSpPr>
          <p:cNvPr id="2" name="Slide Number Placeholder 1">
            <a:extLst>
              <a:ext uri="{FF2B5EF4-FFF2-40B4-BE49-F238E27FC236}">
                <a16:creationId xmlns:a16="http://schemas.microsoft.com/office/drawing/2014/main" id="{FD16B25C-E785-4EAC-ACDA-9F41D946BD3E}"/>
              </a:ext>
            </a:extLst>
          </p:cNvPr>
          <p:cNvSpPr>
            <a:spLocks noGrp="1"/>
          </p:cNvSpPr>
          <p:nvPr>
            <p:ph type="sldNum" sz="quarter" idx="12"/>
          </p:nvPr>
        </p:nvSpPr>
        <p:spPr/>
        <p:txBody>
          <a:bodyPr/>
          <a:lstStyle/>
          <a:p>
            <a:fld id="{D007DB08-49D0-4916-B619-92A70185E7DA}" type="slidenum">
              <a:rPr lang="en-GB" smtClean="0"/>
              <a:t>14</a:t>
            </a:fld>
            <a:endParaRPr lang="en-GB"/>
          </a:p>
        </p:txBody>
      </p:sp>
      <p:pic>
        <p:nvPicPr>
          <p:cNvPr id="8" name="Picture 7">
            <a:extLst>
              <a:ext uri="{FF2B5EF4-FFF2-40B4-BE49-F238E27FC236}">
                <a16:creationId xmlns:a16="http://schemas.microsoft.com/office/drawing/2014/main" id="{FEFD57F2-281A-4AC0-A0B8-5B59AACEAC11}"/>
              </a:ext>
            </a:extLst>
          </p:cNvPr>
          <p:cNvPicPr>
            <a:picLocks noChangeAspect="1"/>
          </p:cNvPicPr>
          <p:nvPr/>
        </p:nvPicPr>
        <p:blipFill rotWithShape="1">
          <a:blip r:embed="rId3">
            <a:extLst>
              <a:ext uri="{28A0092B-C50C-407E-A947-70E740481C1C}">
                <a14:useLocalDpi xmlns:a14="http://schemas.microsoft.com/office/drawing/2010/main" val="0"/>
              </a:ext>
            </a:extLst>
          </a:blip>
          <a:srcRect b="94241"/>
          <a:stretch/>
        </p:blipFill>
        <p:spPr>
          <a:xfrm>
            <a:off x="1150377" y="588797"/>
            <a:ext cx="6843245" cy="529186"/>
          </a:xfrm>
          <a:prstGeom prst="rect">
            <a:avLst/>
          </a:prstGeom>
        </p:spPr>
      </p:pic>
      <p:pic>
        <p:nvPicPr>
          <p:cNvPr id="11" name="Picture 10">
            <a:extLst>
              <a:ext uri="{FF2B5EF4-FFF2-40B4-BE49-F238E27FC236}">
                <a16:creationId xmlns:a16="http://schemas.microsoft.com/office/drawing/2014/main" id="{33E5A367-622A-4E74-84A1-2ACC9C1569A1}"/>
              </a:ext>
            </a:extLst>
          </p:cNvPr>
          <p:cNvPicPr>
            <a:picLocks noChangeAspect="1"/>
          </p:cNvPicPr>
          <p:nvPr/>
        </p:nvPicPr>
        <p:blipFill rotWithShape="1">
          <a:blip r:embed="rId3">
            <a:extLst>
              <a:ext uri="{28A0092B-C50C-407E-A947-70E740481C1C}">
                <a14:useLocalDpi xmlns:a14="http://schemas.microsoft.com/office/drawing/2010/main" val="0"/>
              </a:ext>
            </a:extLst>
          </a:blip>
          <a:srcRect t="68364" b="1010"/>
          <a:stretch/>
        </p:blipFill>
        <p:spPr>
          <a:xfrm>
            <a:off x="4936631" y="4626108"/>
            <a:ext cx="4207369" cy="1730244"/>
          </a:xfrm>
          <a:prstGeom prst="rect">
            <a:avLst/>
          </a:prstGeom>
        </p:spPr>
      </p:pic>
      <p:pic>
        <p:nvPicPr>
          <p:cNvPr id="12" name="Picture 11">
            <a:extLst>
              <a:ext uri="{FF2B5EF4-FFF2-40B4-BE49-F238E27FC236}">
                <a16:creationId xmlns:a16="http://schemas.microsoft.com/office/drawing/2014/main" id="{EF843678-F26A-4BB6-B92B-1D92F252CCE1}"/>
              </a:ext>
            </a:extLst>
          </p:cNvPr>
          <p:cNvPicPr>
            <a:picLocks noChangeAspect="1"/>
          </p:cNvPicPr>
          <p:nvPr/>
        </p:nvPicPr>
        <p:blipFill rotWithShape="1">
          <a:blip r:embed="rId3">
            <a:extLst>
              <a:ext uri="{28A0092B-C50C-407E-A947-70E740481C1C}">
                <a14:useLocalDpi xmlns:a14="http://schemas.microsoft.com/office/drawing/2010/main" val="0"/>
              </a:ext>
            </a:extLst>
          </a:blip>
          <a:srcRect t="35502" b="32073"/>
          <a:stretch/>
        </p:blipFill>
        <p:spPr>
          <a:xfrm>
            <a:off x="2433136" y="2796755"/>
            <a:ext cx="4065056" cy="1769834"/>
          </a:xfrm>
          <a:prstGeom prst="rect">
            <a:avLst/>
          </a:prstGeom>
        </p:spPr>
      </p:pic>
      <p:pic>
        <p:nvPicPr>
          <p:cNvPr id="13" name="Picture 12">
            <a:extLst>
              <a:ext uri="{FF2B5EF4-FFF2-40B4-BE49-F238E27FC236}">
                <a16:creationId xmlns:a16="http://schemas.microsoft.com/office/drawing/2014/main" id="{B08DD474-81CC-4A55-B04F-02768DBF6C8B}"/>
              </a:ext>
            </a:extLst>
          </p:cNvPr>
          <p:cNvPicPr>
            <a:picLocks noChangeAspect="1"/>
          </p:cNvPicPr>
          <p:nvPr/>
        </p:nvPicPr>
        <p:blipFill rotWithShape="1">
          <a:blip r:embed="rId3">
            <a:extLst>
              <a:ext uri="{28A0092B-C50C-407E-A947-70E740481C1C}">
                <a14:useLocalDpi xmlns:a14="http://schemas.microsoft.com/office/drawing/2010/main" val="0"/>
              </a:ext>
            </a:extLst>
          </a:blip>
          <a:srcRect t="4929" b="63830"/>
          <a:stretch/>
        </p:blipFill>
        <p:spPr>
          <a:xfrm>
            <a:off x="-1" y="912909"/>
            <a:ext cx="4027801" cy="1689614"/>
          </a:xfrm>
          <a:prstGeom prst="rect">
            <a:avLst/>
          </a:prstGeom>
        </p:spPr>
      </p:pic>
      <p:graphicFrame>
        <p:nvGraphicFramePr>
          <p:cNvPr id="15" name="Table 14">
            <a:extLst>
              <a:ext uri="{FF2B5EF4-FFF2-40B4-BE49-F238E27FC236}">
                <a16:creationId xmlns:a16="http://schemas.microsoft.com/office/drawing/2014/main" id="{D9514D7E-E706-4B5F-8938-AFEE068F4877}"/>
              </a:ext>
            </a:extLst>
          </p:cNvPr>
          <p:cNvGraphicFramePr>
            <a:graphicFrameLocks noGrp="1"/>
          </p:cNvGraphicFramePr>
          <p:nvPr/>
        </p:nvGraphicFramePr>
        <p:xfrm>
          <a:off x="-2" y="1284908"/>
          <a:ext cx="9143998" cy="3852380"/>
        </p:xfrm>
        <a:graphic>
          <a:graphicData uri="http://schemas.openxmlformats.org/drawingml/2006/table">
            <a:tbl>
              <a:tblPr firstRow="1" firstCol="1" bandRow="1"/>
              <a:tblGrid>
                <a:gridCol w="1522987">
                  <a:extLst>
                    <a:ext uri="{9D8B030D-6E8A-4147-A177-3AD203B41FA5}">
                      <a16:colId xmlns:a16="http://schemas.microsoft.com/office/drawing/2014/main" val="3145747120"/>
                    </a:ext>
                  </a:extLst>
                </a:gridCol>
                <a:gridCol w="1522987">
                  <a:extLst>
                    <a:ext uri="{9D8B030D-6E8A-4147-A177-3AD203B41FA5}">
                      <a16:colId xmlns:a16="http://schemas.microsoft.com/office/drawing/2014/main" val="3213503705"/>
                    </a:ext>
                  </a:extLst>
                </a:gridCol>
                <a:gridCol w="1524000">
                  <a:extLst>
                    <a:ext uri="{9D8B030D-6E8A-4147-A177-3AD203B41FA5}">
                      <a16:colId xmlns:a16="http://schemas.microsoft.com/office/drawing/2014/main" val="2405659965"/>
                    </a:ext>
                  </a:extLst>
                </a:gridCol>
                <a:gridCol w="1524000">
                  <a:extLst>
                    <a:ext uri="{9D8B030D-6E8A-4147-A177-3AD203B41FA5}">
                      <a16:colId xmlns:a16="http://schemas.microsoft.com/office/drawing/2014/main" val="1382066832"/>
                    </a:ext>
                  </a:extLst>
                </a:gridCol>
                <a:gridCol w="1525012">
                  <a:extLst>
                    <a:ext uri="{9D8B030D-6E8A-4147-A177-3AD203B41FA5}">
                      <a16:colId xmlns:a16="http://schemas.microsoft.com/office/drawing/2014/main" val="3270641242"/>
                    </a:ext>
                  </a:extLst>
                </a:gridCol>
                <a:gridCol w="1525012">
                  <a:extLst>
                    <a:ext uri="{9D8B030D-6E8A-4147-A177-3AD203B41FA5}">
                      <a16:colId xmlns:a16="http://schemas.microsoft.com/office/drawing/2014/main" val="3417956152"/>
                    </a:ext>
                  </a:extLst>
                </a:gridCol>
              </a:tblGrid>
              <a:tr h="385238">
                <a:tc gridSpan="2">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Sample</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rowSpan="2">
                  <a:txBody>
                    <a:bodyPr/>
                    <a:lstStyle/>
                    <a:p>
                      <a:pPr algn="ctr">
                        <a:lnSpc>
                          <a:spcPct val="125000"/>
                        </a:lnSpc>
                        <a:spcAft>
                          <a:spcPts val="0"/>
                        </a:spcAft>
                      </a:pPr>
                      <a:r>
                        <a:rPr lang="en-GB" sz="1800" b="1" dirty="0">
                          <a:effectLst/>
                          <a:latin typeface="Calibri" panose="020F0502020204030204" pitchFamily="34" charset="0"/>
                          <a:ea typeface="Yu Mincho" panose="02020400000000000000" pitchFamily="18" charset="-128"/>
                          <a:cs typeface="Times New Roman" panose="02020603050405020304" pitchFamily="18" charset="0"/>
                        </a:rPr>
                        <a:t>V</a:t>
                      </a:r>
                      <a:r>
                        <a:rPr lang="en-GB" sz="1800" b="1" baseline="-25000" dirty="0">
                          <a:effectLst/>
                          <a:latin typeface="Calibri" panose="020F0502020204030204" pitchFamily="34" charset="0"/>
                          <a:ea typeface="Yu Mincho" panose="02020400000000000000" pitchFamily="18" charset="-128"/>
                          <a:cs typeface="Times New Roman" panose="02020603050405020304" pitchFamily="18" charset="0"/>
                        </a:rPr>
                        <a:t>oc</a:t>
                      </a:r>
                      <a:r>
                        <a:rPr lang="en-GB" sz="1800" b="1" dirty="0">
                          <a:effectLst/>
                          <a:latin typeface="Calibri" panose="020F0502020204030204" pitchFamily="34" charset="0"/>
                          <a:ea typeface="Yu Mincho" panose="02020400000000000000" pitchFamily="18" charset="-128"/>
                          <a:cs typeface="Times New Roman" panose="02020603050405020304" pitchFamily="18" charset="0"/>
                        </a:rPr>
                        <a:t> (V)</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ct val="125000"/>
                        </a:lnSpc>
                        <a:spcAft>
                          <a:spcPts val="0"/>
                        </a:spcAft>
                      </a:pPr>
                      <a:r>
                        <a:rPr lang="en-GB" sz="1800" b="1" dirty="0">
                          <a:effectLst/>
                          <a:latin typeface="Calibri" panose="020F0502020204030204" pitchFamily="34" charset="0"/>
                          <a:ea typeface="Yu Mincho" panose="02020400000000000000" pitchFamily="18" charset="-128"/>
                          <a:cs typeface="Times New Roman" panose="02020603050405020304" pitchFamily="18" charset="0"/>
                        </a:rPr>
                        <a:t>J</a:t>
                      </a:r>
                      <a:r>
                        <a:rPr lang="en-GB" sz="1800" b="1" baseline="-25000" dirty="0">
                          <a:effectLst/>
                          <a:latin typeface="Calibri" panose="020F0502020204030204" pitchFamily="34" charset="0"/>
                          <a:ea typeface="Yu Mincho" panose="02020400000000000000" pitchFamily="18" charset="-128"/>
                          <a:cs typeface="Times New Roman" panose="02020603050405020304" pitchFamily="18" charset="0"/>
                        </a:rPr>
                        <a:t>sc </a:t>
                      </a:r>
                      <a:r>
                        <a:rPr lang="en-GB" sz="1800" b="1" dirty="0">
                          <a:effectLst/>
                          <a:latin typeface="Calibri" panose="020F0502020204030204" pitchFamily="34" charset="0"/>
                          <a:ea typeface="Yu Mincho" panose="02020400000000000000" pitchFamily="18" charset="-128"/>
                          <a:cs typeface="Times New Roman" panose="02020603050405020304" pitchFamily="18" charset="0"/>
                        </a:rPr>
                        <a:t>(mA/cm</a:t>
                      </a:r>
                      <a:r>
                        <a:rPr lang="en-GB" sz="1800" b="1" baseline="30000" dirty="0">
                          <a:effectLst/>
                          <a:latin typeface="Calibri" panose="020F0502020204030204" pitchFamily="34" charset="0"/>
                          <a:ea typeface="Yu Mincho" panose="02020400000000000000" pitchFamily="18" charset="-128"/>
                          <a:cs typeface="Times New Roman" panose="02020603050405020304" pitchFamily="18" charset="0"/>
                        </a:rPr>
                        <a:t>2</a:t>
                      </a:r>
                      <a:r>
                        <a:rPr lang="en-GB" sz="1800" b="1" dirty="0">
                          <a:effectLst/>
                          <a:latin typeface="Calibri" panose="020F0502020204030204" pitchFamily="34" charset="0"/>
                          <a:ea typeface="Yu Mincho" panose="02020400000000000000" pitchFamily="18" charset="-128"/>
                          <a:cs typeface="Times New Roman" panose="02020603050405020304" pitchFamily="18" charset="0"/>
                        </a:rPr>
                        <a:t>)</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ct val="125000"/>
                        </a:lnSpc>
                        <a:spcAft>
                          <a:spcPts val="0"/>
                        </a:spcAft>
                      </a:pPr>
                      <a:r>
                        <a:rPr lang="en-GB" sz="1800" b="1" dirty="0">
                          <a:effectLst/>
                          <a:latin typeface="Calibri" panose="020F0502020204030204" pitchFamily="34" charset="0"/>
                          <a:ea typeface="Yu Mincho" panose="02020400000000000000" pitchFamily="18" charset="-128"/>
                          <a:cs typeface="Times New Roman" panose="02020603050405020304" pitchFamily="18" charset="0"/>
                        </a:rPr>
                        <a:t>FF</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ct val="125000"/>
                        </a:lnSpc>
                        <a:spcAft>
                          <a:spcPts val="0"/>
                        </a:spcAft>
                      </a:pPr>
                      <a:r>
                        <a:rPr lang="en-GB" sz="1800" b="1" dirty="0">
                          <a:effectLst/>
                          <a:latin typeface="Calibri" panose="020F0502020204030204" pitchFamily="34" charset="0"/>
                          <a:ea typeface="Yu Mincho" panose="02020400000000000000" pitchFamily="18" charset="-128"/>
                          <a:cs typeface="Times New Roman" panose="02020603050405020304" pitchFamily="18" charset="0"/>
                        </a:rPr>
                        <a:t>PCE (%)</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2184286"/>
                  </a:ext>
                </a:extLst>
              </a:tr>
              <a:tr h="385238">
                <a:tc>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Solvent</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1800">
                          <a:effectLst/>
                          <a:latin typeface="Calibri" panose="020F0502020204030204" pitchFamily="34" charset="0"/>
                          <a:ea typeface="Yu Mincho" panose="02020400000000000000" pitchFamily="18" charset="-128"/>
                          <a:cs typeface="Times New Roman" panose="02020603050405020304" pitchFamily="18" charset="0"/>
                        </a:rPr>
                        <a:t>Treatment</a:t>
                      </a:r>
                      <a:endParaRPr lang="en-GB" sz="16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658436747"/>
                  </a:ext>
                </a:extLst>
              </a:tr>
              <a:tr h="385238">
                <a:tc gridSpan="2">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PEDOT:PSS Reference</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0.73</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-8.16</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0.58</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3.41</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14218215"/>
                  </a:ext>
                </a:extLst>
              </a:tr>
              <a:tr h="385238">
                <a:tc rowSpan="3">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Methanol</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1800">
                          <a:effectLst/>
                          <a:latin typeface="Calibri" panose="020F0502020204030204" pitchFamily="34" charset="0"/>
                          <a:ea typeface="Yu Mincho" panose="02020400000000000000" pitchFamily="18" charset="-128"/>
                          <a:cs typeface="Times New Roman" panose="02020603050405020304" pitchFamily="18" charset="0"/>
                        </a:rPr>
                        <a:t>V. A. S. R.</a:t>
                      </a:r>
                      <a:endParaRPr lang="en-GB" sz="16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rPr>
                        <a:t>0.80</a:t>
                      </a:r>
                      <a:endParaRPr lang="en-GB" sz="18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a:lnSpc>
                          <a:spcPct val="125000"/>
                        </a:lnSpc>
                        <a:spcAft>
                          <a:spcPts val="0"/>
                        </a:spcAft>
                      </a:pPr>
                      <a:r>
                        <a:rPr lang="en-GB" sz="20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rPr>
                        <a:t>-8.51</a:t>
                      </a:r>
                      <a:endParaRPr lang="en-GB" sz="18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0.57</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a:lnSpc>
                          <a:spcPct val="125000"/>
                        </a:lnSpc>
                        <a:spcAft>
                          <a:spcPts val="0"/>
                        </a:spcAft>
                      </a:pPr>
                      <a:r>
                        <a:rPr lang="en-GB" sz="20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rPr>
                        <a:t>3.91</a:t>
                      </a:r>
                      <a:endParaRPr lang="en-GB" sz="18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747518497"/>
                  </a:ext>
                </a:extLst>
              </a:tr>
              <a:tr h="385238">
                <a:tc vMerge="1">
                  <a:txBody>
                    <a:bodyPr/>
                    <a:lstStyle/>
                    <a:p>
                      <a:endParaRPr lang="en-GB"/>
                    </a:p>
                  </a:txBody>
                  <a:tcPr/>
                </a:tc>
                <a:tc>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75 </a:t>
                      </a:r>
                      <a:r>
                        <a:rPr lang="en-GB" sz="18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8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0.79</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-8.31</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0.58</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3.83</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97604686"/>
                  </a:ext>
                </a:extLst>
              </a:tr>
              <a:tr h="385238">
                <a:tc vMerge="1">
                  <a:txBody>
                    <a:bodyPr/>
                    <a:lstStyle/>
                    <a:p>
                      <a:endParaRPr lang="en-GB"/>
                    </a:p>
                  </a:txBody>
                  <a:tcPr/>
                </a:tc>
                <a:tc>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150 </a:t>
                      </a:r>
                      <a:r>
                        <a:rPr lang="en-GB" sz="18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8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0.76</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-7.90</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0.58</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3.50</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0640139"/>
                  </a:ext>
                </a:extLst>
              </a:tr>
              <a:tr h="385238">
                <a:tc rowSpan="3">
                  <a:txBody>
                    <a:bodyPr/>
                    <a:lstStyle/>
                    <a:p>
                      <a:pPr algn="ctr">
                        <a:lnSpc>
                          <a:spcPct val="125000"/>
                        </a:lnSpc>
                        <a:spcAft>
                          <a:spcPts val="0"/>
                        </a:spcAft>
                      </a:pPr>
                      <a:r>
                        <a:rPr lang="en-GB" sz="1800">
                          <a:effectLst/>
                          <a:latin typeface="Calibri" panose="020F0502020204030204" pitchFamily="34" charset="0"/>
                          <a:ea typeface="Yu Mincho" panose="02020400000000000000" pitchFamily="18" charset="-128"/>
                          <a:cs typeface="Times New Roman" panose="02020603050405020304" pitchFamily="18" charset="0"/>
                        </a:rPr>
                        <a:t>Ethanol</a:t>
                      </a:r>
                      <a:endParaRPr lang="en-GB" sz="16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V. A. S. R.</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0.79</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-7.66</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0.49</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2.97</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978117"/>
                  </a:ext>
                </a:extLst>
              </a:tr>
              <a:tr h="385238">
                <a:tc vMerge="1">
                  <a:txBody>
                    <a:bodyPr/>
                    <a:lstStyle/>
                    <a:p>
                      <a:endParaRPr lang="en-GB"/>
                    </a:p>
                  </a:txBody>
                  <a:tcPr/>
                </a:tc>
                <a:tc>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75 </a:t>
                      </a:r>
                      <a:r>
                        <a:rPr lang="en-GB" sz="18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8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0.80</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-8.15</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0.53</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3.47</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54791199"/>
                  </a:ext>
                </a:extLst>
              </a:tr>
              <a:tr h="385238">
                <a:tc vMerge="1">
                  <a:txBody>
                    <a:bodyPr/>
                    <a:lstStyle/>
                    <a:p>
                      <a:endParaRPr lang="en-GB"/>
                    </a:p>
                  </a:txBody>
                  <a:tcPr/>
                </a:tc>
                <a:tc>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150 </a:t>
                      </a:r>
                      <a:r>
                        <a:rPr lang="en-GB" sz="18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8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0.79</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-8.19</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0.58</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3.79</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8677025"/>
                  </a:ext>
                </a:extLst>
              </a:tr>
              <a:tr h="385238">
                <a:tc>
                  <a:txBody>
                    <a:bodyPr/>
                    <a:lstStyle/>
                    <a:p>
                      <a:pPr algn="ctr">
                        <a:lnSpc>
                          <a:spcPct val="125000"/>
                        </a:lnSpc>
                        <a:spcAft>
                          <a:spcPts val="0"/>
                        </a:spcAft>
                      </a:pPr>
                      <a:r>
                        <a:rPr lang="en-GB" sz="1800">
                          <a:effectLst/>
                          <a:latin typeface="Calibri" panose="020F0502020204030204" pitchFamily="34" charset="0"/>
                          <a:ea typeface="Yu Mincho" panose="02020400000000000000" pitchFamily="18" charset="-128"/>
                          <a:cs typeface="Times New Roman" panose="02020603050405020304" pitchFamily="18" charset="0"/>
                        </a:rPr>
                        <a:t>Isopropanol</a:t>
                      </a:r>
                      <a:endParaRPr lang="en-GB" sz="16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150 </a:t>
                      </a:r>
                      <a:r>
                        <a:rPr lang="en-GB" sz="18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8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0.72</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-7.33</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0.55</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2.91</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1227700"/>
                  </a:ext>
                </a:extLst>
              </a:tr>
            </a:tbl>
          </a:graphicData>
        </a:graphic>
      </p:graphicFrame>
      <p:graphicFrame>
        <p:nvGraphicFramePr>
          <p:cNvPr id="7" name="Table 6">
            <a:extLst>
              <a:ext uri="{FF2B5EF4-FFF2-40B4-BE49-F238E27FC236}">
                <a16:creationId xmlns:a16="http://schemas.microsoft.com/office/drawing/2014/main" id="{5BAEEA22-7FCD-4ABA-B8DE-DF58F55047F1}"/>
              </a:ext>
            </a:extLst>
          </p:cNvPr>
          <p:cNvGraphicFramePr>
            <a:graphicFrameLocks noGrp="1"/>
          </p:cNvGraphicFramePr>
          <p:nvPr/>
        </p:nvGraphicFramePr>
        <p:xfrm>
          <a:off x="1602995" y="1327854"/>
          <a:ext cx="5938010" cy="4744536"/>
        </p:xfrm>
        <a:graphic>
          <a:graphicData uri="http://schemas.openxmlformats.org/drawingml/2006/table">
            <a:tbl>
              <a:tblPr firstRow="1" firstCol="1" bandRow="1"/>
              <a:tblGrid>
                <a:gridCol w="1550641">
                  <a:extLst>
                    <a:ext uri="{9D8B030D-6E8A-4147-A177-3AD203B41FA5}">
                      <a16:colId xmlns:a16="http://schemas.microsoft.com/office/drawing/2014/main" val="3792065503"/>
                    </a:ext>
                  </a:extLst>
                </a:gridCol>
                <a:gridCol w="1550641">
                  <a:extLst>
                    <a:ext uri="{9D8B030D-6E8A-4147-A177-3AD203B41FA5}">
                      <a16:colId xmlns:a16="http://schemas.microsoft.com/office/drawing/2014/main" val="364210109"/>
                    </a:ext>
                  </a:extLst>
                </a:gridCol>
                <a:gridCol w="1418364">
                  <a:extLst>
                    <a:ext uri="{9D8B030D-6E8A-4147-A177-3AD203B41FA5}">
                      <a16:colId xmlns:a16="http://schemas.microsoft.com/office/drawing/2014/main" val="1996699042"/>
                    </a:ext>
                  </a:extLst>
                </a:gridCol>
                <a:gridCol w="1418364">
                  <a:extLst>
                    <a:ext uri="{9D8B030D-6E8A-4147-A177-3AD203B41FA5}">
                      <a16:colId xmlns:a16="http://schemas.microsoft.com/office/drawing/2014/main" val="2102082903"/>
                    </a:ext>
                  </a:extLst>
                </a:gridCol>
              </a:tblGrid>
              <a:tr h="384839">
                <a:tc gridSpan="2">
                  <a:txBody>
                    <a:bodyPr/>
                    <a:lstStyle/>
                    <a:p>
                      <a:pPr algn="ctr">
                        <a:lnSpc>
                          <a:spcPct val="150000"/>
                        </a:lnSpc>
                        <a:spcAft>
                          <a:spcPts val="0"/>
                        </a:spcAft>
                      </a:pPr>
                      <a:r>
                        <a:rPr lang="en-GB" sz="2000" b="0">
                          <a:effectLst/>
                          <a:latin typeface="Calibri" panose="020F0502020204030204" pitchFamily="34" charset="0"/>
                          <a:ea typeface="Times New Roman" panose="02020603050405020304" pitchFamily="18" charset="0"/>
                          <a:cs typeface="Times New Roman" panose="02020603050405020304" pitchFamily="18" charset="0"/>
                        </a:rPr>
                        <a:t>Sample</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lnSpc>
                          <a:spcPct val="150000"/>
                        </a:lnSpc>
                        <a:spcAft>
                          <a:spcPts val="0"/>
                        </a:spcAft>
                      </a:pPr>
                      <a:r>
                        <a:rPr lang="en-GB" sz="2000" b="0" dirty="0">
                          <a:effectLst/>
                          <a:latin typeface="Calibri" panose="020F0502020204030204" pitchFamily="34" charset="0"/>
                          <a:ea typeface="Times New Roman" panose="02020603050405020304" pitchFamily="18" charset="0"/>
                          <a:cs typeface="Times New Roman" panose="02020603050405020304" pitchFamily="18" charset="0"/>
                        </a:rPr>
                        <a:t>Measured parameter</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306057006"/>
                  </a:ext>
                </a:extLst>
              </a:tr>
              <a:tr h="629736">
                <a:tc>
                  <a:txBody>
                    <a:bodyPr/>
                    <a:lstStyle/>
                    <a:p>
                      <a:pPr algn="ctr">
                        <a:lnSpc>
                          <a:spcPct val="150000"/>
                        </a:lnSpc>
                        <a:spcAft>
                          <a:spcPts val="0"/>
                        </a:spcAft>
                      </a:pPr>
                      <a:r>
                        <a:rPr lang="en-GB" sz="2000" b="0" dirty="0">
                          <a:effectLst/>
                          <a:latin typeface="Calibri" panose="020F0502020204030204" pitchFamily="34" charset="0"/>
                          <a:ea typeface="Times New Roman" panose="02020603050405020304" pitchFamily="18" charset="0"/>
                          <a:cs typeface="Times New Roman" panose="02020603050405020304" pitchFamily="18" charset="0"/>
                        </a:rPr>
                        <a:t>Solvent</a:t>
                      </a:r>
                      <a:endParaRPr lang="en-GB"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b="0" dirty="0">
                          <a:effectLst/>
                          <a:latin typeface="Calibri" panose="020F0502020204030204" pitchFamily="34" charset="0"/>
                          <a:ea typeface="Times New Roman" panose="02020603050405020304" pitchFamily="18" charset="0"/>
                          <a:cs typeface="Times New Roman" panose="02020603050405020304" pitchFamily="18" charset="0"/>
                        </a:rPr>
                        <a:t>Treatment</a:t>
                      </a:r>
                      <a:endParaRPr lang="en-GB"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1400" b="1">
                          <a:effectLst/>
                          <a:latin typeface="Calibri" panose="020F0502020204030204" pitchFamily="34" charset="0"/>
                          <a:ea typeface="Times New Roman" panose="02020603050405020304" pitchFamily="18" charset="0"/>
                          <a:cs typeface="Times New Roman" panose="02020603050405020304" pitchFamily="18" charset="0"/>
                        </a:rPr>
                        <a:t>R</a:t>
                      </a:r>
                      <a:r>
                        <a:rPr lang="en-GB" sz="1400" b="1" baseline="-25000">
                          <a:effectLst/>
                          <a:latin typeface="Calibri" panose="020F0502020204030204" pitchFamily="34" charset="0"/>
                          <a:ea typeface="Times New Roman" panose="02020603050405020304" pitchFamily="18" charset="0"/>
                          <a:cs typeface="Times New Roman" panose="02020603050405020304" pitchFamily="18" charset="0"/>
                        </a:rPr>
                        <a:t>sh</a:t>
                      </a:r>
                      <a:r>
                        <a:rPr lang="en-GB" sz="1400" b="1">
                          <a:effectLst/>
                          <a:latin typeface="Calibri" panose="020F0502020204030204" pitchFamily="34" charset="0"/>
                          <a:ea typeface="Times New Roman" panose="02020603050405020304" pitchFamily="18" charset="0"/>
                          <a:cs typeface="Times New Roman" panose="02020603050405020304" pitchFamily="18" charset="0"/>
                        </a:rPr>
                        <a:t> (k</a:t>
                      </a:r>
                      <a:r>
                        <a:rPr lang="en-GB" sz="1400" b="1">
                          <a:effectLst/>
                          <a:latin typeface="Calibri" panose="020F0502020204030204" pitchFamily="34" charset="0"/>
                          <a:ea typeface="Times New Roman" panose="02020603050405020304" pitchFamily="18" charset="0"/>
                          <a:cs typeface="Calibri" panose="020F0502020204030204" pitchFamily="34" charset="0"/>
                        </a:rPr>
                        <a:t>Ω, +/- 1)</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R</a:t>
                      </a:r>
                      <a:r>
                        <a:rPr lang="en-GB" sz="1400" b="1" baseline="-25000" dirty="0">
                          <a:effectLst/>
                          <a:latin typeface="Calibri" panose="020F0502020204030204" pitchFamily="34" charset="0"/>
                          <a:ea typeface="Times New Roman" panose="02020603050405020304" pitchFamily="18" charset="0"/>
                          <a:cs typeface="Times New Roman" panose="02020603050405020304" pitchFamily="18" charset="0"/>
                        </a:rPr>
                        <a:t>s</a:t>
                      </a:r>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400" b="1" dirty="0">
                          <a:effectLst/>
                          <a:latin typeface="Calibri" panose="020F0502020204030204" pitchFamily="34" charset="0"/>
                          <a:ea typeface="Times New Roman" panose="02020603050405020304" pitchFamily="18" charset="0"/>
                          <a:cs typeface="Calibri" panose="020F0502020204030204" pitchFamily="34" charset="0"/>
                        </a:rPr>
                        <a:t>Ω</a:t>
                      </a:r>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 +/- 10)</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extLst>
                  <a:ext uri="{0D108BD9-81ED-4DB2-BD59-A6C34878D82A}">
                    <a16:rowId xmlns:a16="http://schemas.microsoft.com/office/drawing/2014/main" val="3207398112"/>
                  </a:ext>
                </a:extLst>
              </a:tr>
              <a:tr h="384839">
                <a:tc gridSpan="2">
                  <a:txBody>
                    <a:bodyPr/>
                    <a:lstStyle/>
                    <a:p>
                      <a:pPr algn="ctr">
                        <a:lnSpc>
                          <a:spcPct val="150000"/>
                        </a:lnSpc>
                        <a:spcAft>
                          <a:spcPts val="0"/>
                        </a:spcAft>
                      </a:pPr>
                      <a:r>
                        <a:rPr lang="en-GB" sz="2000" b="0">
                          <a:effectLst/>
                          <a:latin typeface="Calibri" panose="020F0502020204030204" pitchFamily="34" charset="0"/>
                          <a:ea typeface="Times New Roman" panose="02020603050405020304" pitchFamily="18" charset="0"/>
                          <a:cs typeface="Times New Roman" panose="02020603050405020304" pitchFamily="18" charset="0"/>
                        </a:rPr>
                        <a:t>PEDOT:PSS Reference</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17</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380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extLst>
                  <a:ext uri="{0D108BD9-81ED-4DB2-BD59-A6C34878D82A}">
                    <a16:rowId xmlns:a16="http://schemas.microsoft.com/office/drawing/2014/main" val="3633628126"/>
                  </a:ext>
                </a:extLst>
              </a:tr>
              <a:tr h="384839">
                <a:tc rowSpan="3">
                  <a:txBody>
                    <a:bodyPr/>
                    <a:lstStyle/>
                    <a:p>
                      <a:pPr algn="ctr">
                        <a:lnSpc>
                          <a:spcPct val="150000"/>
                        </a:lnSpc>
                        <a:spcAft>
                          <a:spcPts val="0"/>
                        </a:spcAft>
                      </a:pPr>
                      <a:r>
                        <a:rPr lang="en-GB" sz="2000" b="0">
                          <a:effectLst/>
                          <a:latin typeface="Calibri" panose="020F0502020204030204" pitchFamily="34" charset="0"/>
                          <a:ea typeface="Times New Roman" panose="02020603050405020304" pitchFamily="18" charset="0"/>
                          <a:cs typeface="Times New Roman" panose="02020603050405020304" pitchFamily="18" charset="0"/>
                        </a:rPr>
                        <a:t>Methanol</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V.A.S.R.</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21</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2">
                        <a:lumMod val="40000"/>
                        <a:lumOff val="60000"/>
                      </a:schemeClr>
                    </a:solidFill>
                  </a:tcPr>
                </a:tc>
                <a:tc>
                  <a:txBody>
                    <a:bodyPr/>
                    <a:lstStyle/>
                    <a:p>
                      <a:pPr algn="ctr">
                        <a:lnSpc>
                          <a:spcPct val="150000"/>
                        </a:lnSpc>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390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611627258"/>
                  </a:ext>
                </a:extLst>
              </a:tr>
              <a:tr h="384839">
                <a:tc vMerge="1">
                  <a:txBody>
                    <a:bodyPr/>
                    <a:lstStyle/>
                    <a:p>
                      <a:endParaRPr lang="en-GB"/>
                    </a:p>
                  </a:txBody>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75 </a:t>
                      </a:r>
                      <a:r>
                        <a:rPr lang="en-GB" sz="2000">
                          <a:effectLst/>
                          <a:latin typeface="Calibri" panose="020F05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GB" sz="2000">
                          <a:effectLst/>
                          <a:latin typeface="Calibri" panose="020F0502020204030204" pitchFamily="34" charset="0"/>
                          <a:ea typeface="Times New Roman" panose="02020603050405020304" pitchFamily="18" charset="0"/>
                          <a:cs typeface="Times New Roman" panose="02020603050405020304" pitchFamily="18" charset="0"/>
                        </a:rPr>
                        <a:t>C</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23</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2">
                        <a:lumMod val="40000"/>
                        <a:lumOff val="60000"/>
                      </a:schemeClr>
                    </a:solidFill>
                  </a:tcPr>
                </a:tc>
                <a:tc>
                  <a:txBody>
                    <a:bodyPr/>
                    <a:lstStyle/>
                    <a:p>
                      <a:pPr algn="ctr">
                        <a:lnSpc>
                          <a:spcPct val="150000"/>
                        </a:lnSpc>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350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166797257"/>
                  </a:ext>
                </a:extLst>
              </a:tr>
              <a:tr h="384839">
                <a:tc vMerge="1">
                  <a:txBody>
                    <a:bodyPr/>
                    <a:lstStyle/>
                    <a:p>
                      <a:endParaRPr lang="en-GB"/>
                    </a:p>
                  </a:txBody>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150 </a:t>
                      </a:r>
                      <a:r>
                        <a:rPr lang="en-GB" sz="2000">
                          <a:effectLst/>
                          <a:latin typeface="Calibri" panose="020F05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GB" sz="2000">
                          <a:effectLst/>
                          <a:latin typeface="Calibri" panose="020F0502020204030204" pitchFamily="34" charset="0"/>
                          <a:ea typeface="Times New Roman" panose="02020603050405020304" pitchFamily="18" charset="0"/>
                          <a:cs typeface="Times New Roman" panose="02020603050405020304" pitchFamily="18" charset="0"/>
                        </a:rPr>
                        <a:t>C</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19</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350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extLst>
                  <a:ext uri="{0D108BD9-81ED-4DB2-BD59-A6C34878D82A}">
                    <a16:rowId xmlns:a16="http://schemas.microsoft.com/office/drawing/2014/main" val="3889897754"/>
                  </a:ext>
                </a:extLst>
              </a:tr>
              <a:tr h="384839">
                <a:tc rowSpan="3">
                  <a:txBody>
                    <a:bodyPr/>
                    <a:lstStyle/>
                    <a:p>
                      <a:pPr algn="ctr">
                        <a:lnSpc>
                          <a:spcPct val="150000"/>
                        </a:lnSpc>
                        <a:spcAft>
                          <a:spcPts val="0"/>
                        </a:spcAft>
                      </a:pPr>
                      <a:r>
                        <a:rPr lang="en-GB" sz="2000" b="0">
                          <a:effectLst/>
                          <a:latin typeface="Calibri" panose="020F0502020204030204" pitchFamily="34" charset="0"/>
                          <a:ea typeface="Times New Roman" panose="02020603050405020304" pitchFamily="18" charset="0"/>
                          <a:cs typeface="Times New Roman" panose="02020603050405020304" pitchFamily="18" charset="0"/>
                        </a:rPr>
                        <a:t>Ethanol</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V.A.S.R.</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13</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640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extLst>
                  <a:ext uri="{0D108BD9-81ED-4DB2-BD59-A6C34878D82A}">
                    <a16:rowId xmlns:a16="http://schemas.microsoft.com/office/drawing/2014/main" val="2387173269"/>
                  </a:ext>
                </a:extLst>
              </a:tr>
              <a:tr h="384839">
                <a:tc vMerge="1">
                  <a:txBody>
                    <a:bodyPr/>
                    <a:lstStyle/>
                    <a:p>
                      <a:endParaRPr lang="en-GB"/>
                    </a:p>
                  </a:txBody>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75 </a:t>
                      </a:r>
                      <a:r>
                        <a:rPr lang="en-GB" sz="2000">
                          <a:effectLst/>
                          <a:latin typeface="Calibri" panose="020F05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GB" sz="2000">
                          <a:effectLst/>
                          <a:latin typeface="Calibri" panose="020F0502020204030204" pitchFamily="34" charset="0"/>
                          <a:ea typeface="Times New Roman" panose="02020603050405020304" pitchFamily="18" charset="0"/>
                          <a:cs typeface="Times New Roman" panose="02020603050405020304" pitchFamily="18" charset="0"/>
                        </a:rPr>
                        <a:t>C</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19</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520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extLst>
                  <a:ext uri="{0D108BD9-81ED-4DB2-BD59-A6C34878D82A}">
                    <a16:rowId xmlns:a16="http://schemas.microsoft.com/office/drawing/2014/main" val="86521689"/>
                  </a:ext>
                </a:extLst>
              </a:tr>
              <a:tr h="384839">
                <a:tc vMerge="1">
                  <a:txBody>
                    <a:bodyPr/>
                    <a:lstStyle/>
                    <a:p>
                      <a:endParaRPr lang="en-GB"/>
                    </a:p>
                  </a:txBody>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150 </a:t>
                      </a:r>
                      <a:r>
                        <a:rPr lang="en-GB" sz="2000">
                          <a:effectLst/>
                          <a:latin typeface="Calibri" panose="020F05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GB" sz="2000">
                          <a:effectLst/>
                          <a:latin typeface="Calibri" panose="020F0502020204030204" pitchFamily="34" charset="0"/>
                          <a:ea typeface="Times New Roman" panose="02020603050405020304" pitchFamily="18" charset="0"/>
                          <a:cs typeface="Times New Roman" panose="02020603050405020304" pitchFamily="18" charset="0"/>
                        </a:rPr>
                        <a:t>C</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21</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380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extLst>
                  <a:ext uri="{0D108BD9-81ED-4DB2-BD59-A6C34878D82A}">
                    <a16:rowId xmlns:a16="http://schemas.microsoft.com/office/drawing/2014/main" val="688145281"/>
                  </a:ext>
                </a:extLst>
              </a:tr>
              <a:tr h="384839">
                <a:tc>
                  <a:txBody>
                    <a:bodyPr/>
                    <a:lstStyle/>
                    <a:p>
                      <a:pPr algn="ctr">
                        <a:lnSpc>
                          <a:spcPct val="150000"/>
                        </a:lnSpc>
                        <a:spcAft>
                          <a:spcPts val="0"/>
                        </a:spcAft>
                      </a:pPr>
                      <a:r>
                        <a:rPr lang="en-GB" sz="2000" b="0" dirty="0">
                          <a:effectLst/>
                          <a:latin typeface="Calibri" panose="020F0502020204030204" pitchFamily="34" charset="0"/>
                          <a:ea typeface="Times New Roman" panose="02020603050405020304" pitchFamily="18" charset="0"/>
                          <a:cs typeface="Times New Roman" panose="02020603050405020304" pitchFamily="18" charset="0"/>
                        </a:rPr>
                        <a:t>Isopropanol</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150 </a:t>
                      </a:r>
                      <a:r>
                        <a:rPr lang="en-GB" sz="2000" dirty="0">
                          <a:effectLst/>
                          <a:latin typeface="Calibri" panose="020F05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C</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15</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430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1"/>
                    </a:solidFill>
                  </a:tcPr>
                </a:tc>
                <a:extLst>
                  <a:ext uri="{0D108BD9-81ED-4DB2-BD59-A6C34878D82A}">
                    <a16:rowId xmlns:a16="http://schemas.microsoft.com/office/drawing/2014/main" val="1998765376"/>
                  </a:ext>
                </a:extLst>
              </a:tr>
            </a:tbl>
          </a:graphicData>
        </a:graphic>
      </p:graphicFrame>
      <p:pic>
        <p:nvPicPr>
          <p:cNvPr id="16" name="Content Placeholder 4">
            <a:extLst>
              <a:ext uri="{FF2B5EF4-FFF2-40B4-BE49-F238E27FC236}">
                <a16:creationId xmlns:a16="http://schemas.microsoft.com/office/drawing/2014/main" id="{7CF4CFBC-2FF0-44F9-921B-4DE24ACD678B}"/>
              </a:ext>
            </a:extLst>
          </p:cNvPr>
          <p:cNvPicPr>
            <a:picLocks noChangeAspect="1"/>
          </p:cNvPicPr>
          <p:nvPr/>
        </p:nvPicPr>
        <p:blipFill rotWithShape="1">
          <a:blip r:embed="rId4">
            <a:extLst>
              <a:ext uri="{28A0092B-C50C-407E-A947-70E740481C1C}">
                <a14:useLocalDpi xmlns:a14="http://schemas.microsoft.com/office/drawing/2010/main" val="0"/>
              </a:ext>
            </a:extLst>
          </a:blip>
          <a:srcRect l="6161" t="21032" r="56107" b="28157"/>
          <a:stretch/>
        </p:blipFill>
        <p:spPr>
          <a:xfrm>
            <a:off x="7374717" y="1"/>
            <a:ext cx="1772896" cy="1173335"/>
          </a:xfrm>
          <a:prstGeom prst="rect">
            <a:avLst/>
          </a:prstGeom>
        </p:spPr>
      </p:pic>
    </p:spTree>
    <p:extLst>
      <p:ext uri="{BB962C8B-B14F-4D97-AF65-F5344CB8AC3E}">
        <p14:creationId xmlns:p14="http://schemas.microsoft.com/office/powerpoint/2010/main" val="89594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6"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6" presetClass="entr" presetSubtype="21"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C19B83-F9AC-4493-8BEF-4855BF31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103"/>
            <a:ext cx="9144000" cy="3220333"/>
          </a:xfrm>
          <a:prstGeom prst="rect">
            <a:avLst/>
          </a:prstGeom>
        </p:spPr>
      </p:pic>
      <p:sp>
        <p:nvSpPr>
          <p:cNvPr id="4" name="Slide Number Placeholder 3">
            <a:extLst>
              <a:ext uri="{FF2B5EF4-FFF2-40B4-BE49-F238E27FC236}">
                <a16:creationId xmlns:a16="http://schemas.microsoft.com/office/drawing/2014/main" id="{89685174-1D33-4950-BECC-1E628276F271}"/>
              </a:ext>
            </a:extLst>
          </p:cNvPr>
          <p:cNvSpPr>
            <a:spLocks noGrp="1"/>
          </p:cNvSpPr>
          <p:nvPr>
            <p:ph type="sldNum" sz="quarter" idx="12"/>
          </p:nvPr>
        </p:nvSpPr>
        <p:spPr/>
        <p:txBody>
          <a:bodyPr/>
          <a:lstStyle/>
          <a:p>
            <a:fld id="{D007DB08-49D0-4916-B619-92A70185E7DA}" type="slidenum">
              <a:rPr lang="en-GB" smtClean="0"/>
              <a:t>15</a:t>
            </a:fld>
            <a:endParaRPr lang="en-GB"/>
          </a:p>
        </p:txBody>
      </p:sp>
      <p:sp>
        <p:nvSpPr>
          <p:cNvPr id="7" name="Title 1">
            <a:extLst>
              <a:ext uri="{FF2B5EF4-FFF2-40B4-BE49-F238E27FC236}">
                <a16:creationId xmlns:a16="http://schemas.microsoft.com/office/drawing/2014/main" id="{64F751B2-7D15-45EA-B705-CF605F5D92D8}"/>
              </a:ext>
            </a:extLst>
          </p:cNvPr>
          <p:cNvSpPr txBox="1">
            <a:spLocks/>
          </p:cNvSpPr>
          <p:nvPr/>
        </p:nvSpPr>
        <p:spPr>
          <a:xfrm>
            <a:off x="0" y="0"/>
            <a:ext cx="9144000" cy="941453"/>
          </a:xfrm>
          <a:prstGeom prst="rect">
            <a:avLst/>
          </a:prstGeom>
        </p:spPr>
        <p:txBody>
          <a:bodyPr anchor="ctr" anchorCtr="0"/>
          <a:lstStyle>
            <a:lvl1pPr algn="l" defTabSz="457200" rtl="0" eaLnBrk="1" latinLnBrk="0" hangingPunct="1">
              <a:spcBef>
                <a:spcPct val="0"/>
              </a:spcBef>
              <a:buNone/>
              <a:defRPr sz="2800" b="1" kern="1200">
                <a:solidFill>
                  <a:srgbClr val="0085CA"/>
                </a:solidFill>
                <a:latin typeface="Arial"/>
                <a:ea typeface="+mj-ea"/>
                <a:cs typeface="Arial"/>
              </a:defRPr>
            </a:lvl1pPr>
          </a:lstStyle>
          <a:p>
            <a:pPr algn="ctr"/>
            <a:r>
              <a:rPr lang="en-GB" dirty="0"/>
              <a:t>AFM</a:t>
            </a:r>
          </a:p>
        </p:txBody>
      </p:sp>
      <p:pic>
        <p:nvPicPr>
          <p:cNvPr id="9" name="Picture 8">
            <a:extLst>
              <a:ext uri="{FF2B5EF4-FFF2-40B4-BE49-F238E27FC236}">
                <a16:creationId xmlns:a16="http://schemas.microsoft.com/office/drawing/2014/main" id="{1BF07CDA-FB57-47E9-B6BB-C752543DBA39}"/>
              </a:ext>
            </a:extLst>
          </p:cNvPr>
          <p:cNvPicPr>
            <a:picLocks noChangeAspect="1"/>
          </p:cNvPicPr>
          <p:nvPr/>
        </p:nvPicPr>
        <p:blipFill rotWithShape="1">
          <a:blip r:embed="rId3">
            <a:extLst>
              <a:ext uri="{28A0092B-C50C-407E-A947-70E740481C1C}">
                <a14:useLocalDpi xmlns:a14="http://schemas.microsoft.com/office/drawing/2010/main" val="0"/>
              </a:ext>
            </a:extLst>
          </a:blip>
          <a:srcRect l="-1" r="38473"/>
          <a:stretch/>
        </p:blipFill>
        <p:spPr>
          <a:xfrm>
            <a:off x="0" y="1651103"/>
            <a:ext cx="5626100" cy="3220333"/>
          </a:xfrm>
          <a:prstGeom prst="rect">
            <a:avLst/>
          </a:prstGeom>
        </p:spPr>
      </p:pic>
      <p:pic>
        <p:nvPicPr>
          <p:cNvPr id="8" name="Picture 7">
            <a:extLst>
              <a:ext uri="{FF2B5EF4-FFF2-40B4-BE49-F238E27FC236}">
                <a16:creationId xmlns:a16="http://schemas.microsoft.com/office/drawing/2014/main" id="{FC9F1FA2-A0BC-4548-8FC9-61A951B59E02}"/>
              </a:ext>
            </a:extLst>
          </p:cNvPr>
          <p:cNvPicPr>
            <a:picLocks noChangeAspect="1"/>
          </p:cNvPicPr>
          <p:nvPr/>
        </p:nvPicPr>
        <p:blipFill rotWithShape="1">
          <a:blip r:embed="rId3">
            <a:extLst>
              <a:ext uri="{28A0092B-C50C-407E-A947-70E740481C1C}">
                <a14:useLocalDpi xmlns:a14="http://schemas.microsoft.com/office/drawing/2010/main" val="0"/>
              </a:ext>
            </a:extLst>
          </a:blip>
          <a:srcRect l="61527" r="1"/>
          <a:stretch/>
        </p:blipFill>
        <p:spPr>
          <a:xfrm>
            <a:off x="5626100" y="1651103"/>
            <a:ext cx="3517900" cy="3220333"/>
          </a:xfrm>
          <a:prstGeom prst="rect">
            <a:avLst/>
          </a:prstGeom>
        </p:spPr>
      </p:pic>
      <p:sp>
        <p:nvSpPr>
          <p:cNvPr id="2" name="TextBox 1">
            <a:extLst>
              <a:ext uri="{FF2B5EF4-FFF2-40B4-BE49-F238E27FC236}">
                <a16:creationId xmlns:a16="http://schemas.microsoft.com/office/drawing/2014/main" id="{8237B5E6-F794-4A5D-B0F7-2AF3AE6D70C7}"/>
              </a:ext>
            </a:extLst>
          </p:cNvPr>
          <p:cNvSpPr txBox="1"/>
          <p:nvPr/>
        </p:nvSpPr>
        <p:spPr>
          <a:xfrm>
            <a:off x="0" y="5847907"/>
            <a:ext cx="9144000" cy="523220"/>
          </a:xfrm>
          <a:prstGeom prst="rect">
            <a:avLst/>
          </a:prstGeom>
          <a:noFill/>
        </p:spPr>
        <p:txBody>
          <a:bodyPr wrap="square" rtlCol="0">
            <a:spAutoFit/>
          </a:bodyPr>
          <a:lstStyle/>
          <a:p>
            <a:pPr algn="ctr"/>
            <a:r>
              <a:rPr lang="en-GB" sz="2800" dirty="0"/>
              <a:t>Unfavourable morphology</a:t>
            </a:r>
          </a:p>
        </p:txBody>
      </p:sp>
    </p:spTree>
    <p:extLst>
      <p:ext uri="{BB962C8B-B14F-4D97-AF65-F5344CB8AC3E}">
        <p14:creationId xmlns:p14="http://schemas.microsoft.com/office/powerpoint/2010/main" val="30692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1.11111E-6 -2.96296E-6 L -0.30764 0.02454 " pathEditMode="relative" rAng="0" ptsTypes="AA">
                                      <p:cBhvr>
                                        <p:cTn id="16" dur="1000" fill="hold"/>
                                        <p:tgtEl>
                                          <p:spTgt spid="8"/>
                                        </p:tgtEl>
                                        <p:attrNameLst>
                                          <p:attrName>ppt_x</p:attrName>
                                          <p:attrName>ppt_y</p:attrName>
                                        </p:attrNameLst>
                                      </p:cBhvr>
                                      <p:rCtr x="-15382" y="1227"/>
                                    </p:animMotion>
                                  </p:childTnLst>
                                </p:cTn>
                              </p:par>
                              <p:par>
                                <p:cTn id="17" presetID="6" presetClass="emph" presetSubtype="0" fill="hold" nodeType="withEffect">
                                  <p:stCondLst>
                                    <p:cond delay="0"/>
                                  </p:stCondLst>
                                  <p:childTnLst>
                                    <p:animScale>
                                      <p:cBhvr>
                                        <p:cTn id="18" dur="1000" fill="hold"/>
                                        <p:tgtEl>
                                          <p:spTgt spid="8"/>
                                        </p:tgtEl>
                                      </p:cBhvr>
                                      <p:by x="150000" y="150000"/>
                                    </p:animScale>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4461ED5-17B6-48D2-A259-FF49A5CBDA13}"/>
              </a:ext>
            </a:extLst>
          </p:cNvPr>
          <p:cNvGrpSpPr/>
          <p:nvPr/>
        </p:nvGrpSpPr>
        <p:grpSpPr>
          <a:xfrm>
            <a:off x="0" y="1497303"/>
            <a:ext cx="4257964" cy="3489266"/>
            <a:chOff x="0" y="1497303"/>
            <a:chExt cx="4257964" cy="3489266"/>
          </a:xfrm>
        </p:grpSpPr>
        <p:pic>
          <p:nvPicPr>
            <p:cNvPr id="5" name="Picture 4">
              <a:extLst>
                <a:ext uri="{FF2B5EF4-FFF2-40B4-BE49-F238E27FC236}">
                  <a16:creationId xmlns:a16="http://schemas.microsoft.com/office/drawing/2014/main" id="{BB1C9138-07D5-41B7-8628-46AC4A8CB072}"/>
                </a:ext>
              </a:extLst>
            </p:cNvPr>
            <p:cNvPicPr>
              <a:picLocks noChangeAspect="1"/>
            </p:cNvPicPr>
            <p:nvPr/>
          </p:nvPicPr>
          <p:blipFill rotWithShape="1">
            <a:blip r:embed="rId3">
              <a:extLst>
                <a:ext uri="{28A0092B-C50C-407E-A947-70E740481C1C}">
                  <a14:useLocalDpi xmlns:a14="http://schemas.microsoft.com/office/drawing/2010/main" val="0"/>
                </a:ext>
              </a:extLst>
            </a:blip>
            <a:srcRect r="53434"/>
            <a:stretch/>
          </p:blipFill>
          <p:spPr>
            <a:xfrm>
              <a:off x="0" y="1497303"/>
              <a:ext cx="4257964" cy="3489266"/>
            </a:xfrm>
            <a:prstGeom prst="rect">
              <a:avLst/>
            </a:prstGeom>
          </p:spPr>
        </p:pic>
        <p:sp>
          <p:nvSpPr>
            <p:cNvPr id="7" name="TextBox 6">
              <a:extLst>
                <a:ext uri="{FF2B5EF4-FFF2-40B4-BE49-F238E27FC236}">
                  <a16:creationId xmlns:a16="http://schemas.microsoft.com/office/drawing/2014/main" id="{D23746B7-0FA4-412E-B8E7-7A4D3239B71B}"/>
                </a:ext>
              </a:extLst>
            </p:cNvPr>
            <p:cNvSpPr txBox="1"/>
            <p:nvPr/>
          </p:nvSpPr>
          <p:spPr>
            <a:xfrm>
              <a:off x="1487930" y="1720587"/>
              <a:ext cx="968506" cy="369332"/>
            </a:xfrm>
            <a:prstGeom prst="rect">
              <a:avLst/>
            </a:prstGeom>
            <a:noFill/>
          </p:spPr>
          <p:txBody>
            <a:bodyPr wrap="square" rtlCol="0">
              <a:spAutoFit/>
            </a:bodyPr>
            <a:lstStyle/>
            <a:p>
              <a:r>
                <a:rPr lang="en-GB" dirty="0">
                  <a:solidFill>
                    <a:srgbClr val="FF0000"/>
                  </a:solidFill>
                </a:rPr>
                <a:t>MoO</a:t>
              </a:r>
              <a:r>
                <a:rPr lang="en-GB" baseline="-25000" dirty="0">
                  <a:solidFill>
                    <a:srgbClr val="FF0000"/>
                  </a:solidFill>
                </a:rPr>
                <a:t>3-x</a:t>
              </a:r>
              <a:endParaRPr lang="en-GB" dirty="0">
                <a:solidFill>
                  <a:srgbClr val="FF0000"/>
                </a:solidFill>
              </a:endParaRPr>
            </a:p>
          </p:txBody>
        </p:sp>
        <p:sp>
          <p:nvSpPr>
            <p:cNvPr id="8" name="TextBox 7">
              <a:extLst>
                <a:ext uri="{FF2B5EF4-FFF2-40B4-BE49-F238E27FC236}">
                  <a16:creationId xmlns:a16="http://schemas.microsoft.com/office/drawing/2014/main" id="{B4C35CC4-9DFD-4262-89D5-96502818D600}"/>
                </a:ext>
              </a:extLst>
            </p:cNvPr>
            <p:cNvSpPr txBox="1"/>
            <p:nvPr/>
          </p:nvSpPr>
          <p:spPr>
            <a:xfrm>
              <a:off x="1249861" y="3765813"/>
              <a:ext cx="1206575" cy="584775"/>
            </a:xfrm>
            <a:prstGeom prst="rect">
              <a:avLst/>
            </a:prstGeom>
            <a:noFill/>
          </p:spPr>
          <p:txBody>
            <a:bodyPr wrap="square" rtlCol="0">
              <a:spAutoFit/>
            </a:bodyPr>
            <a:lstStyle/>
            <a:p>
              <a:r>
                <a:rPr lang="en-GB" dirty="0"/>
                <a:t>P3HT </a:t>
              </a:r>
              <a:r>
                <a:rPr lang="en-GB" sz="1400" dirty="0"/>
                <a:t>over MoO</a:t>
              </a:r>
              <a:r>
                <a:rPr lang="en-GB" sz="1400" baseline="-25000" dirty="0"/>
                <a:t>3-x</a:t>
              </a:r>
              <a:endParaRPr lang="en-GB" dirty="0"/>
            </a:p>
          </p:txBody>
        </p:sp>
      </p:grpSp>
      <p:sp>
        <p:nvSpPr>
          <p:cNvPr id="4" name="Slide Number Placeholder 3">
            <a:extLst>
              <a:ext uri="{FF2B5EF4-FFF2-40B4-BE49-F238E27FC236}">
                <a16:creationId xmlns:a16="http://schemas.microsoft.com/office/drawing/2014/main" id="{A57A41AE-67FB-4960-B3E6-78399BD2BA14}"/>
              </a:ext>
            </a:extLst>
          </p:cNvPr>
          <p:cNvSpPr>
            <a:spLocks noGrp="1"/>
          </p:cNvSpPr>
          <p:nvPr>
            <p:ph type="sldNum" sz="quarter" idx="12"/>
          </p:nvPr>
        </p:nvSpPr>
        <p:spPr/>
        <p:txBody>
          <a:bodyPr/>
          <a:lstStyle/>
          <a:p>
            <a:fld id="{D007DB08-49D0-4916-B619-92A70185E7DA}" type="slidenum">
              <a:rPr lang="en-GB" smtClean="0"/>
              <a:t>16</a:t>
            </a:fld>
            <a:endParaRPr lang="en-GB"/>
          </a:p>
        </p:txBody>
      </p:sp>
      <p:sp>
        <p:nvSpPr>
          <p:cNvPr id="12" name="Title 1">
            <a:extLst>
              <a:ext uri="{FF2B5EF4-FFF2-40B4-BE49-F238E27FC236}">
                <a16:creationId xmlns:a16="http://schemas.microsoft.com/office/drawing/2014/main" id="{B632ABB9-F77D-4E4D-92D1-59BA448D9AB1}"/>
              </a:ext>
            </a:extLst>
          </p:cNvPr>
          <p:cNvSpPr txBox="1">
            <a:spLocks/>
          </p:cNvSpPr>
          <p:nvPr/>
        </p:nvSpPr>
        <p:spPr>
          <a:xfrm>
            <a:off x="0" y="0"/>
            <a:ext cx="9144000" cy="941453"/>
          </a:xfrm>
          <a:prstGeom prst="rect">
            <a:avLst/>
          </a:prstGeom>
        </p:spPr>
        <p:txBody>
          <a:bodyPr anchor="ctr" anchorCtr="0"/>
          <a:lstStyle>
            <a:lvl1pPr algn="l" defTabSz="457200" rtl="0" eaLnBrk="1" latinLnBrk="0" hangingPunct="1">
              <a:spcBef>
                <a:spcPct val="0"/>
              </a:spcBef>
              <a:buNone/>
              <a:defRPr sz="2800" b="1" kern="1200">
                <a:solidFill>
                  <a:srgbClr val="0085CA"/>
                </a:solidFill>
                <a:latin typeface="Arial"/>
                <a:ea typeface="+mj-ea"/>
                <a:cs typeface="Arial"/>
              </a:defRPr>
            </a:lvl1pPr>
          </a:lstStyle>
          <a:p>
            <a:pPr algn="ctr"/>
            <a:r>
              <a:rPr lang="en-GB" dirty="0"/>
              <a:t>XPS on blend</a:t>
            </a:r>
          </a:p>
        </p:txBody>
      </p:sp>
      <p:sp>
        <p:nvSpPr>
          <p:cNvPr id="9" name="TextBox 8">
            <a:extLst>
              <a:ext uri="{FF2B5EF4-FFF2-40B4-BE49-F238E27FC236}">
                <a16:creationId xmlns:a16="http://schemas.microsoft.com/office/drawing/2014/main" id="{35CDCE9E-BFC0-4F14-B058-B879627A1BAC}"/>
              </a:ext>
            </a:extLst>
          </p:cNvPr>
          <p:cNvSpPr txBox="1"/>
          <p:nvPr/>
        </p:nvSpPr>
        <p:spPr>
          <a:xfrm>
            <a:off x="5447817" y="1564965"/>
            <a:ext cx="834359" cy="369332"/>
          </a:xfrm>
          <a:prstGeom prst="rect">
            <a:avLst/>
          </a:prstGeom>
          <a:noFill/>
        </p:spPr>
        <p:txBody>
          <a:bodyPr wrap="square" rtlCol="0">
            <a:spAutoFit/>
          </a:bodyPr>
          <a:lstStyle/>
          <a:p>
            <a:r>
              <a:rPr lang="en-GB" dirty="0">
                <a:solidFill>
                  <a:srgbClr val="FF0000"/>
                </a:solidFill>
              </a:rPr>
              <a:t>Mo3d</a:t>
            </a:r>
          </a:p>
        </p:txBody>
      </p:sp>
      <p:sp>
        <p:nvSpPr>
          <p:cNvPr id="10" name="TextBox 9">
            <a:extLst>
              <a:ext uri="{FF2B5EF4-FFF2-40B4-BE49-F238E27FC236}">
                <a16:creationId xmlns:a16="http://schemas.microsoft.com/office/drawing/2014/main" id="{B8925F6E-C359-4D44-BFE9-E3F3A6B0B9C8}"/>
              </a:ext>
            </a:extLst>
          </p:cNvPr>
          <p:cNvSpPr txBox="1"/>
          <p:nvPr/>
        </p:nvSpPr>
        <p:spPr>
          <a:xfrm>
            <a:off x="6492427" y="1787330"/>
            <a:ext cx="602030" cy="369332"/>
          </a:xfrm>
          <a:prstGeom prst="rect">
            <a:avLst/>
          </a:prstGeom>
          <a:noFill/>
        </p:spPr>
        <p:txBody>
          <a:bodyPr wrap="square" rtlCol="0">
            <a:spAutoFit/>
          </a:bodyPr>
          <a:lstStyle/>
          <a:p>
            <a:r>
              <a:rPr lang="en-GB" dirty="0"/>
              <a:t>S2s</a:t>
            </a:r>
          </a:p>
        </p:txBody>
      </p:sp>
      <p:sp>
        <p:nvSpPr>
          <p:cNvPr id="3" name="Arrow: Right 2">
            <a:extLst>
              <a:ext uri="{FF2B5EF4-FFF2-40B4-BE49-F238E27FC236}">
                <a16:creationId xmlns:a16="http://schemas.microsoft.com/office/drawing/2014/main" id="{C5D6B038-66B5-494F-9BFB-5107332FAB48}"/>
              </a:ext>
            </a:extLst>
          </p:cNvPr>
          <p:cNvSpPr/>
          <p:nvPr/>
        </p:nvSpPr>
        <p:spPr>
          <a:xfrm rot="6183410">
            <a:off x="5387029" y="2212296"/>
            <a:ext cx="743753" cy="18775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F70A0428-C343-4E1E-8CD9-85BD2BCB732F}"/>
              </a:ext>
            </a:extLst>
          </p:cNvPr>
          <p:cNvSpPr/>
          <p:nvPr/>
        </p:nvSpPr>
        <p:spPr>
          <a:xfrm rot="4642066">
            <a:off x="5666051" y="2212296"/>
            <a:ext cx="743753" cy="18775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499256CE-7EF7-474D-BBAB-59484311B9B9}"/>
              </a:ext>
            </a:extLst>
          </p:cNvPr>
          <p:cNvGrpSpPr/>
          <p:nvPr/>
        </p:nvGrpSpPr>
        <p:grpSpPr>
          <a:xfrm>
            <a:off x="4442693" y="1861387"/>
            <a:ext cx="4686300" cy="2967038"/>
            <a:chOff x="4442693" y="1861387"/>
            <a:chExt cx="4686300" cy="2967038"/>
          </a:xfrm>
        </p:grpSpPr>
        <p:sp>
          <p:nvSpPr>
            <p:cNvPr id="18" name="Freeform 170">
              <a:extLst>
                <a:ext uri="{FF2B5EF4-FFF2-40B4-BE49-F238E27FC236}">
                  <a16:creationId xmlns:a16="http://schemas.microsoft.com/office/drawing/2014/main" id="{664E6FDD-DFBC-4FF1-B7BA-27BAAFD785F6}"/>
                </a:ext>
              </a:extLst>
            </p:cNvPr>
            <p:cNvSpPr>
              <a:spLocks/>
            </p:cNvSpPr>
            <p:nvPr/>
          </p:nvSpPr>
          <p:spPr bwMode="auto">
            <a:xfrm>
              <a:off x="7528794" y="3867987"/>
              <a:ext cx="1592263" cy="14288"/>
            </a:xfrm>
            <a:custGeom>
              <a:avLst/>
              <a:gdLst>
                <a:gd name="T0" fmla="*/ 1003 w 1003"/>
                <a:gd name="T1" fmla="*/ 0 h 9"/>
                <a:gd name="T2" fmla="*/ 0 w 1003"/>
                <a:gd name="T3" fmla="*/ 2 h 9"/>
                <a:gd name="T4" fmla="*/ 0 w 1003"/>
                <a:gd name="T5" fmla="*/ 9 h 9"/>
                <a:gd name="T6" fmla="*/ 1003 w 1003"/>
                <a:gd name="T7" fmla="*/ 7 h 9"/>
                <a:gd name="T8" fmla="*/ 1003 w 1003"/>
                <a:gd name="T9" fmla="*/ 0 h 9"/>
              </a:gdLst>
              <a:ahLst/>
              <a:cxnLst>
                <a:cxn ang="0">
                  <a:pos x="T0" y="T1"/>
                </a:cxn>
                <a:cxn ang="0">
                  <a:pos x="T2" y="T3"/>
                </a:cxn>
                <a:cxn ang="0">
                  <a:pos x="T4" y="T5"/>
                </a:cxn>
                <a:cxn ang="0">
                  <a:pos x="T6" y="T7"/>
                </a:cxn>
                <a:cxn ang="0">
                  <a:pos x="T8" y="T9"/>
                </a:cxn>
              </a:cxnLst>
              <a:rect l="0" t="0" r="r" b="b"/>
              <a:pathLst>
                <a:path w="1003" h="9">
                  <a:moveTo>
                    <a:pt x="1003" y="0"/>
                  </a:moveTo>
                  <a:lnTo>
                    <a:pt x="0" y="2"/>
                  </a:lnTo>
                  <a:lnTo>
                    <a:pt x="0" y="9"/>
                  </a:lnTo>
                  <a:lnTo>
                    <a:pt x="1003" y="7"/>
                  </a:lnTo>
                  <a:lnTo>
                    <a:pt x="10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71">
              <a:extLst>
                <a:ext uri="{FF2B5EF4-FFF2-40B4-BE49-F238E27FC236}">
                  <a16:creationId xmlns:a16="http://schemas.microsoft.com/office/drawing/2014/main" id="{3881CA41-5884-4180-9858-865B0AD043D1}"/>
                </a:ext>
              </a:extLst>
            </p:cNvPr>
            <p:cNvSpPr>
              <a:spLocks/>
            </p:cNvSpPr>
            <p:nvPr/>
          </p:nvSpPr>
          <p:spPr bwMode="auto">
            <a:xfrm>
              <a:off x="7528794" y="3867987"/>
              <a:ext cx="1592263" cy="14288"/>
            </a:xfrm>
            <a:custGeom>
              <a:avLst/>
              <a:gdLst>
                <a:gd name="T0" fmla="*/ 1003 w 1003"/>
                <a:gd name="T1" fmla="*/ 0 h 9"/>
                <a:gd name="T2" fmla="*/ 0 w 1003"/>
                <a:gd name="T3" fmla="*/ 2 h 9"/>
                <a:gd name="T4" fmla="*/ 0 w 1003"/>
                <a:gd name="T5" fmla="*/ 9 h 9"/>
                <a:gd name="T6" fmla="*/ 1003 w 1003"/>
                <a:gd name="T7" fmla="*/ 7 h 9"/>
                <a:gd name="T8" fmla="*/ 1003 w 1003"/>
                <a:gd name="T9" fmla="*/ 0 h 9"/>
              </a:gdLst>
              <a:ahLst/>
              <a:cxnLst>
                <a:cxn ang="0">
                  <a:pos x="T0" y="T1"/>
                </a:cxn>
                <a:cxn ang="0">
                  <a:pos x="T2" y="T3"/>
                </a:cxn>
                <a:cxn ang="0">
                  <a:pos x="T4" y="T5"/>
                </a:cxn>
                <a:cxn ang="0">
                  <a:pos x="T6" y="T7"/>
                </a:cxn>
                <a:cxn ang="0">
                  <a:pos x="T8" y="T9"/>
                </a:cxn>
              </a:cxnLst>
              <a:rect l="0" t="0" r="r" b="b"/>
              <a:pathLst>
                <a:path w="1003" h="9">
                  <a:moveTo>
                    <a:pt x="1003" y="0"/>
                  </a:moveTo>
                  <a:lnTo>
                    <a:pt x="0" y="2"/>
                  </a:lnTo>
                  <a:lnTo>
                    <a:pt x="0" y="9"/>
                  </a:lnTo>
                  <a:lnTo>
                    <a:pt x="1003" y="7"/>
                  </a:lnTo>
                  <a:lnTo>
                    <a:pt x="10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72">
              <a:extLst>
                <a:ext uri="{FF2B5EF4-FFF2-40B4-BE49-F238E27FC236}">
                  <a16:creationId xmlns:a16="http://schemas.microsoft.com/office/drawing/2014/main" id="{3F12A42E-A974-4124-ADD8-939A31095314}"/>
                </a:ext>
              </a:extLst>
            </p:cNvPr>
            <p:cNvSpPr>
              <a:spLocks/>
            </p:cNvSpPr>
            <p:nvPr/>
          </p:nvSpPr>
          <p:spPr bwMode="auto">
            <a:xfrm>
              <a:off x="7528794" y="3704474"/>
              <a:ext cx="1592263" cy="12700"/>
            </a:xfrm>
            <a:custGeom>
              <a:avLst/>
              <a:gdLst>
                <a:gd name="T0" fmla="*/ 0 w 1003"/>
                <a:gd name="T1" fmla="*/ 8 h 8"/>
                <a:gd name="T2" fmla="*/ 1003 w 1003"/>
                <a:gd name="T3" fmla="*/ 7 h 8"/>
                <a:gd name="T4" fmla="*/ 1003 w 1003"/>
                <a:gd name="T5" fmla="*/ 0 h 8"/>
                <a:gd name="T6" fmla="*/ 0 w 1003"/>
                <a:gd name="T7" fmla="*/ 2 h 8"/>
                <a:gd name="T8" fmla="*/ 0 w 1003"/>
                <a:gd name="T9" fmla="*/ 8 h 8"/>
              </a:gdLst>
              <a:ahLst/>
              <a:cxnLst>
                <a:cxn ang="0">
                  <a:pos x="T0" y="T1"/>
                </a:cxn>
                <a:cxn ang="0">
                  <a:pos x="T2" y="T3"/>
                </a:cxn>
                <a:cxn ang="0">
                  <a:pos x="T4" y="T5"/>
                </a:cxn>
                <a:cxn ang="0">
                  <a:pos x="T6" y="T7"/>
                </a:cxn>
                <a:cxn ang="0">
                  <a:pos x="T8" y="T9"/>
                </a:cxn>
              </a:cxnLst>
              <a:rect l="0" t="0" r="r" b="b"/>
              <a:pathLst>
                <a:path w="1003" h="8">
                  <a:moveTo>
                    <a:pt x="0" y="8"/>
                  </a:moveTo>
                  <a:lnTo>
                    <a:pt x="1003" y="7"/>
                  </a:lnTo>
                  <a:lnTo>
                    <a:pt x="1003" y="0"/>
                  </a:lnTo>
                  <a:lnTo>
                    <a:pt x="0" y="2"/>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73">
              <a:extLst>
                <a:ext uri="{FF2B5EF4-FFF2-40B4-BE49-F238E27FC236}">
                  <a16:creationId xmlns:a16="http://schemas.microsoft.com/office/drawing/2014/main" id="{69D48123-F59F-43FC-97B0-8BB82DD3D95D}"/>
                </a:ext>
              </a:extLst>
            </p:cNvPr>
            <p:cNvSpPr>
              <a:spLocks/>
            </p:cNvSpPr>
            <p:nvPr/>
          </p:nvSpPr>
          <p:spPr bwMode="auto">
            <a:xfrm>
              <a:off x="7528794" y="3704474"/>
              <a:ext cx="1592263" cy="12700"/>
            </a:xfrm>
            <a:custGeom>
              <a:avLst/>
              <a:gdLst>
                <a:gd name="T0" fmla="*/ 0 w 1003"/>
                <a:gd name="T1" fmla="*/ 8 h 8"/>
                <a:gd name="T2" fmla="*/ 1003 w 1003"/>
                <a:gd name="T3" fmla="*/ 7 h 8"/>
                <a:gd name="T4" fmla="*/ 1003 w 1003"/>
                <a:gd name="T5" fmla="*/ 0 h 8"/>
                <a:gd name="T6" fmla="*/ 0 w 1003"/>
                <a:gd name="T7" fmla="*/ 2 h 8"/>
                <a:gd name="T8" fmla="*/ 0 w 1003"/>
                <a:gd name="T9" fmla="*/ 8 h 8"/>
              </a:gdLst>
              <a:ahLst/>
              <a:cxnLst>
                <a:cxn ang="0">
                  <a:pos x="T0" y="T1"/>
                </a:cxn>
                <a:cxn ang="0">
                  <a:pos x="T2" y="T3"/>
                </a:cxn>
                <a:cxn ang="0">
                  <a:pos x="T4" y="T5"/>
                </a:cxn>
                <a:cxn ang="0">
                  <a:pos x="T6" y="T7"/>
                </a:cxn>
                <a:cxn ang="0">
                  <a:pos x="T8" y="T9"/>
                </a:cxn>
              </a:cxnLst>
              <a:rect l="0" t="0" r="r" b="b"/>
              <a:pathLst>
                <a:path w="1003" h="8">
                  <a:moveTo>
                    <a:pt x="0" y="8"/>
                  </a:moveTo>
                  <a:lnTo>
                    <a:pt x="1003" y="7"/>
                  </a:lnTo>
                  <a:lnTo>
                    <a:pt x="1003" y="0"/>
                  </a:lnTo>
                  <a:lnTo>
                    <a:pt x="0" y="2"/>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74">
              <a:extLst>
                <a:ext uri="{FF2B5EF4-FFF2-40B4-BE49-F238E27FC236}">
                  <a16:creationId xmlns:a16="http://schemas.microsoft.com/office/drawing/2014/main" id="{6E62FA66-04B0-40FE-9E4F-AA3D73964399}"/>
                </a:ext>
              </a:extLst>
            </p:cNvPr>
            <p:cNvSpPr>
              <a:spLocks/>
            </p:cNvSpPr>
            <p:nvPr/>
          </p:nvSpPr>
          <p:spPr bwMode="auto">
            <a:xfrm>
              <a:off x="7528794" y="3712412"/>
              <a:ext cx="1592263" cy="161925"/>
            </a:xfrm>
            <a:custGeom>
              <a:avLst/>
              <a:gdLst>
                <a:gd name="T0" fmla="*/ 1003 w 1003"/>
                <a:gd name="T1" fmla="*/ 0 h 102"/>
                <a:gd name="T2" fmla="*/ 1003 w 1003"/>
                <a:gd name="T3" fmla="*/ 0 h 102"/>
                <a:gd name="T4" fmla="*/ 1003 w 1003"/>
                <a:gd name="T5" fmla="*/ 2 h 102"/>
                <a:gd name="T6" fmla="*/ 0 w 1003"/>
                <a:gd name="T7" fmla="*/ 3 h 102"/>
                <a:gd name="T8" fmla="*/ 0 w 1003"/>
                <a:gd name="T9" fmla="*/ 102 h 102"/>
                <a:gd name="T10" fmla="*/ 0 w 1003"/>
                <a:gd name="T11" fmla="*/ 102 h 102"/>
                <a:gd name="T12" fmla="*/ 0 w 1003"/>
                <a:gd name="T13" fmla="*/ 102 h 102"/>
                <a:gd name="T14" fmla="*/ 0 w 1003"/>
                <a:gd name="T15" fmla="*/ 100 h 102"/>
                <a:gd name="T16" fmla="*/ 1003 w 1003"/>
                <a:gd name="T17" fmla="*/ 98 h 102"/>
                <a:gd name="T18" fmla="*/ 1003 w 1003"/>
                <a:gd name="T19" fmla="*/ 102 h 102"/>
                <a:gd name="T20" fmla="*/ 1003 w 1003"/>
                <a:gd name="T21" fmla="*/ 102 h 102"/>
                <a:gd name="T22" fmla="*/ 1003 w 1003"/>
                <a:gd name="T23" fmla="*/ 102 h 102"/>
                <a:gd name="T24" fmla="*/ 1003 w 1003"/>
                <a:gd name="T25" fmla="*/ 102 h 102"/>
                <a:gd name="T26" fmla="*/ 1003 w 1003"/>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3" h="102">
                  <a:moveTo>
                    <a:pt x="1003" y="0"/>
                  </a:moveTo>
                  <a:lnTo>
                    <a:pt x="1003" y="0"/>
                  </a:lnTo>
                  <a:lnTo>
                    <a:pt x="1003" y="2"/>
                  </a:lnTo>
                  <a:lnTo>
                    <a:pt x="0" y="3"/>
                  </a:lnTo>
                  <a:lnTo>
                    <a:pt x="0" y="102"/>
                  </a:lnTo>
                  <a:lnTo>
                    <a:pt x="0" y="102"/>
                  </a:lnTo>
                  <a:lnTo>
                    <a:pt x="0" y="102"/>
                  </a:lnTo>
                  <a:lnTo>
                    <a:pt x="0" y="100"/>
                  </a:lnTo>
                  <a:lnTo>
                    <a:pt x="1003" y="98"/>
                  </a:lnTo>
                  <a:lnTo>
                    <a:pt x="1003" y="102"/>
                  </a:lnTo>
                  <a:lnTo>
                    <a:pt x="1003" y="102"/>
                  </a:lnTo>
                  <a:lnTo>
                    <a:pt x="1003" y="102"/>
                  </a:lnTo>
                  <a:lnTo>
                    <a:pt x="1003" y="102"/>
                  </a:lnTo>
                  <a:lnTo>
                    <a:pt x="1003" y="0"/>
                  </a:lnTo>
                  <a:close/>
                </a:path>
              </a:pathLst>
            </a:custGeom>
            <a:solidFill>
              <a:srgbClr val="9EB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75">
              <a:extLst>
                <a:ext uri="{FF2B5EF4-FFF2-40B4-BE49-F238E27FC236}">
                  <a16:creationId xmlns:a16="http://schemas.microsoft.com/office/drawing/2014/main" id="{7C00FCAE-3DDD-4B9E-A6A9-367BFC1EEDD9}"/>
                </a:ext>
              </a:extLst>
            </p:cNvPr>
            <p:cNvSpPr>
              <a:spLocks/>
            </p:cNvSpPr>
            <p:nvPr/>
          </p:nvSpPr>
          <p:spPr bwMode="auto">
            <a:xfrm>
              <a:off x="7528794" y="3712412"/>
              <a:ext cx="1592263" cy="161925"/>
            </a:xfrm>
            <a:custGeom>
              <a:avLst/>
              <a:gdLst>
                <a:gd name="T0" fmla="*/ 1003 w 1003"/>
                <a:gd name="T1" fmla="*/ 0 h 102"/>
                <a:gd name="T2" fmla="*/ 1003 w 1003"/>
                <a:gd name="T3" fmla="*/ 0 h 102"/>
                <a:gd name="T4" fmla="*/ 1003 w 1003"/>
                <a:gd name="T5" fmla="*/ 2 h 102"/>
                <a:gd name="T6" fmla="*/ 0 w 1003"/>
                <a:gd name="T7" fmla="*/ 3 h 102"/>
                <a:gd name="T8" fmla="*/ 0 w 1003"/>
                <a:gd name="T9" fmla="*/ 102 h 102"/>
                <a:gd name="T10" fmla="*/ 0 w 1003"/>
                <a:gd name="T11" fmla="*/ 102 h 102"/>
                <a:gd name="T12" fmla="*/ 0 w 1003"/>
                <a:gd name="T13" fmla="*/ 102 h 102"/>
                <a:gd name="T14" fmla="*/ 0 w 1003"/>
                <a:gd name="T15" fmla="*/ 100 h 102"/>
                <a:gd name="T16" fmla="*/ 1003 w 1003"/>
                <a:gd name="T17" fmla="*/ 98 h 102"/>
                <a:gd name="T18" fmla="*/ 1003 w 1003"/>
                <a:gd name="T19" fmla="*/ 102 h 102"/>
                <a:gd name="T20" fmla="*/ 1003 w 1003"/>
                <a:gd name="T21" fmla="*/ 102 h 102"/>
                <a:gd name="T22" fmla="*/ 1003 w 1003"/>
                <a:gd name="T23" fmla="*/ 102 h 102"/>
                <a:gd name="T24" fmla="*/ 1003 w 1003"/>
                <a:gd name="T25" fmla="*/ 102 h 102"/>
                <a:gd name="T26" fmla="*/ 1003 w 1003"/>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3" h="102">
                  <a:moveTo>
                    <a:pt x="1003" y="0"/>
                  </a:moveTo>
                  <a:lnTo>
                    <a:pt x="1003" y="0"/>
                  </a:lnTo>
                  <a:lnTo>
                    <a:pt x="1003" y="2"/>
                  </a:lnTo>
                  <a:lnTo>
                    <a:pt x="0" y="3"/>
                  </a:lnTo>
                  <a:lnTo>
                    <a:pt x="0" y="102"/>
                  </a:lnTo>
                  <a:lnTo>
                    <a:pt x="0" y="102"/>
                  </a:lnTo>
                  <a:lnTo>
                    <a:pt x="0" y="102"/>
                  </a:lnTo>
                  <a:lnTo>
                    <a:pt x="0" y="100"/>
                  </a:lnTo>
                  <a:lnTo>
                    <a:pt x="1003" y="98"/>
                  </a:lnTo>
                  <a:lnTo>
                    <a:pt x="1003" y="102"/>
                  </a:lnTo>
                  <a:lnTo>
                    <a:pt x="1003" y="102"/>
                  </a:lnTo>
                  <a:lnTo>
                    <a:pt x="1003" y="102"/>
                  </a:lnTo>
                  <a:lnTo>
                    <a:pt x="1003" y="102"/>
                  </a:lnTo>
                  <a:lnTo>
                    <a:pt x="10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6">
              <a:extLst>
                <a:ext uri="{FF2B5EF4-FFF2-40B4-BE49-F238E27FC236}">
                  <a16:creationId xmlns:a16="http://schemas.microsoft.com/office/drawing/2014/main" id="{02B2FDB3-5A11-4A5B-A269-4BCB3BAB4DC8}"/>
                </a:ext>
              </a:extLst>
            </p:cNvPr>
            <p:cNvSpPr>
              <a:spLocks/>
            </p:cNvSpPr>
            <p:nvPr/>
          </p:nvSpPr>
          <p:spPr bwMode="auto">
            <a:xfrm>
              <a:off x="7528794" y="3867987"/>
              <a:ext cx="1592263" cy="6350"/>
            </a:xfrm>
            <a:custGeom>
              <a:avLst/>
              <a:gdLst>
                <a:gd name="T0" fmla="*/ 1003 w 1003"/>
                <a:gd name="T1" fmla="*/ 0 h 4"/>
                <a:gd name="T2" fmla="*/ 0 w 1003"/>
                <a:gd name="T3" fmla="*/ 2 h 4"/>
                <a:gd name="T4" fmla="*/ 0 w 1003"/>
                <a:gd name="T5" fmla="*/ 4 h 4"/>
                <a:gd name="T6" fmla="*/ 1003 w 1003"/>
                <a:gd name="T7" fmla="*/ 4 h 4"/>
                <a:gd name="T8" fmla="*/ 1003 w 1003"/>
                <a:gd name="T9" fmla="*/ 0 h 4"/>
              </a:gdLst>
              <a:ahLst/>
              <a:cxnLst>
                <a:cxn ang="0">
                  <a:pos x="T0" y="T1"/>
                </a:cxn>
                <a:cxn ang="0">
                  <a:pos x="T2" y="T3"/>
                </a:cxn>
                <a:cxn ang="0">
                  <a:pos x="T4" y="T5"/>
                </a:cxn>
                <a:cxn ang="0">
                  <a:pos x="T6" y="T7"/>
                </a:cxn>
                <a:cxn ang="0">
                  <a:pos x="T8" y="T9"/>
                </a:cxn>
              </a:cxnLst>
              <a:rect l="0" t="0" r="r" b="b"/>
              <a:pathLst>
                <a:path w="1003" h="4">
                  <a:moveTo>
                    <a:pt x="1003" y="0"/>
                  </a:moveTo>
                  <a:lnTo>
                    <a:pt x="0" y="2"/>
                  </a:lnTo>
                  <a:lnTo>
                    <a:pt x="0" y="4"/>
                  </a:lnTo>
                  <a:lnTo>
                    <a:pt x="1003" y="4"/>
                  </a:lnTo>
                  <a:lnTo>
                    <a:pt x="1003" y="0"/>
                  </a:lnTo>
                  <a:close/>
                </a:path>
              </a:pathLst>
            </a:custGeom>
            <a:solidFill>
              <a:srgbClr val="6270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77">
              <a:extLst>
                <a:ext uri="{FF2B5EF4-FFF2-40B4-BE49-F238E27FC236}">
                  <a16:creationId xmlns:a16="http://schemas.microsoft.com/office/drawing/2014/main" id="{A25F4F89-3BA3-41E9-86B6-9565C22C8D02}"/>
                </a:ext>
              </a:extLst>
            </p:cNvPr>
            <p:cNvSpPr>
              <a:spLocks/>
            </p:cNvSpPr>
            <p:nvPr/>
          </p:nvSpPr>
          <p:spPr bwMode="auto">
            <a:xfrm>
              <a:off x="7528794" y="3867987"/>
              <a:ext cx="1592263" cy="6350"/>
            </a:xfrm>
            <a:custGeom>
              <a:avLst/>
              <a:gdLst>
                <a:gd name="T0" fmla="*/ 1003 w 1003"/>
                <a:gd name="T1" fmla="*/ 0 h 4"/>
                <a:gd name="T2" fmla="*/ 0 w 1003"/>
                <a:gd name="T3" fmla="*/ 2 h 4"/>
                <a:gd name="T4" fmla="*/ 0 w 1003"/>
                <a:gd name="T5" fmla="*/ 4 h 4"/>
                <a:gd name="T6" fmla="*/ 1003 w 1003"/>
                <a:gd name="T7" fmla="*/ 4 h 4"/>
                <a:gd name="T8" fmla="*/ 1003 w 1003"/>
                <a:gd name="T9" fmla="*/ 0 h 4"/>
              </a:gdLst>
              <a:ahLst/>
              <a:cxnLst>
                <a:cxn ang="0">
                  <a:pos x="T0" y="T1"/>
                </a:cxn>
                <a:cxn ang="0">
                  <a:pos x="T2" y="T3"/>
                </a:cxn>
                <a:cxn ang="0">
                  <a:pos x="T4" y="T5"/>
                </a:cxn>
                <a:cxn ang="0">
                  <a:pos x="T6" y="T7"/>
                </a:cxn>
                <a:cxn ang="0">
                  <a:pos x="T8" y="T9"/>
                </a:cxn>
              </a:cxnLst>
              <a:rect l="0" t="0" r="r" b="b"/>
              <a:pathLst>
                <a:path w="1003" h="4">
                  <a:moveTo>
                    <a:pt x="1003" y="0"/>
                  </a:moveTo>
                  <a:lnTo>
                    <a:pt x="0" y="2"/>
                  </a:lnTo>
                  <a:lnTo>
                    <a:pt x="0" y="4"/>
                  </a:lnTo>
                  <a:lnTo>
                    <a:pt x="1003" y="4"/>
                  </a:lnTo>
                  <a:lnTo>
                    <a:pt x="10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8">
              <a:extLst>
                <a:ext uri="{FF2B5EF4-FFF2-40B4-BE49-F238E27FC236}">
                  <a16:creationId xmlns:a16="http://schemas.microsoft.com/office/drawing/2014/main" id="{F417EAA5-A274-4702-9716-DF5970930B90}"/>
                </a:ext>
              </a:extLst>
            </p:cNvPr>
            <p:cNvSpPr>
              <a:spLocks/>
            </p:cNvSpPr>
            <p:nvPr/>
          </p:nvSpPr>
          <p:spPr bwMode="auto">
            <a:xfrm>
              <a:off x="7528794" y="3712412"/>
              <a:ext cx="1592263" cy="4763"/>
            </a:xfrm>
            <a:custGeom>
              <a:avLst/>
              <a:gdLst>
                <a:gd name="T0" fmla="*/ 1003 w 1003"/>
                <a:gd name="T1" fmla="*/ 0 h 3"/>
                <a:gd name="T2" fmla="*/ 0 w 1003"/>
                <a:gd name="T3" fmla="*/ 0 h 3"/>
                <a:gd name="T4" fmla="*/ 0 w 1003"/>
                <a:gd name="T5" fmla="*/ 3 h 3"/>
                <a:gd name="T6" fmla="*/ 1003 w 1003"/>
                <a:gd name="T7" fmla="*/ 2 h 3"/>
                <a:gd name="T8" fmla="*/ 1003 w 1003"/>
                <a:gd name="T9" fmla="*/ 0 h 3"/>
              </a:gdLst>
              <a:ahLst/>
              <a:cxnLst>
                <a:cxn ang="0">
                  <a:pos x="T0" y="T1"/>
                </a:cxn>
                <a:cxn ang="0">
                  <a:pos x="T2" y="T3"/>
                </a:cxn>
                <a:cxn ang="0">
                  <a:pos x="T4" y="T5"/>
                </a:cxn>
                <a:cxn ang="0">
                  <a:pos x="T6" y="T7"/>
                </a:cxn>
                <a:cxn ang="0">
                  <a:pos x="T8" y="T9"/>
                </a:cxn>
              </a:cxnLst>
              <a:rect l="0" t="0" r="r" b="b"/>
              <a:pathLst>
                <a:path w="1003" h="3">
                  <a:moveTo>
                    <a:pt x="1003" y="0"/>
                  </a:moveTo>
                  <a:lnTo>
                    <a:pt x="0" y="0"/>
                  </a:lnTo>
                  <a:lnTo>
                    <a:pt x="0" y="3"/>
                  </a:lnTo>
                  <a:lnTo>
                    <a:pt x="1003" y="2"/>
                  </a:lnTo>
                  <a:lnTo>
                    <a:pt x="1003" y="0"/>
                  </a:lnTo>
                  <a:close/>
                </a:path>
              </a:pathLst>
            </a:custGeom>
            <a:solidFill>
              <a:srgbClr val="6270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79">
              <a:extLst>
                <a:ext uri="{FF2B5EF4-FFF2-40B4-BE49-F238E27FC236}">
                  <a16:creationId xmlns:a16="http://schemas.microsoft.com/office/drawing/2014/main" id="{7B7C1306-E2E5-47B8-911C-95A4920E874E}"/>
                </a:ext>
              </a:extLst>
            </p:cNvPr>
            <p:cNvSpPr>
              <a:spLocks/>
            </p:cNvSpPr>
            <p:nvPr/>
          </p:nvSpPr>
          <p:spPr bwMode="auto">
            <a:xfrm>
              <a:off x="7528794" y="3712412"/>
              <a:ext cx="1592263" cy="4763"/>
            </a:xfrm>
            <a:custGeom>
              <a:avLst/>
              <a:gdLst>
                <a:gd name="T0" fmla="*/ 1003 w 1003"/>
                <a:gd name="T1" fmla="*/ 0 h 3"/>
                <a:gd name="T2" fmla="*/ 0 w 1003"/>
                <a:gd name="T3" fmla="*/ 0 h 3"/>
                <a:gd name="T4" fmla="*/ 0 w 1003"/>
                <a:gd name="T5" fmla="*/ 3 h 3"/>
                <a:gd name="T6" fmla="*/ 1003 w 1003"/>
                <a:gd name="T7" fmla="*/ 2 h 3"/>
                <a:gd name="T8" fmla="*/ 1003 w 1003"/>
                <a:gd name="T9" fmla="*/ 0 h 3"/>
              </a:gdLst>
              <a:ahLst/>
              <a:cxnLst>
                <a:cxn ang="0">
                  <a:pos x="T0" y="T1"/>
                </a:cxn>
                <a:cxn ang="0">
                  <a:pos x="T2" y="T3"/>
                </a:cxn>
                <a:cxn ang="0">
                  <a:pos x="T4" y="T5"/>
                </a:cxn>
                <a:cxn ang="0">
                  <a:pos x="T6" y="T7"/>
                </a:cxn>
                <a:cxn ang="0">
                  <a:pos x="T8" y="T9"/>
                </a:cxn>
              </a:cxnLst>
              <a:rect l="0" t="0" r="r" b="b"/>
              <a:pathLst>
                <a:path w="1003" h="3">
                  <a:moveTo>
                    <a:pt x="1003" y="0"/>
                  </a:moveTo>
                  <a:lnTo>
                    <a:pt x="0" y="0"/>
                  </a:lnTo>
                  <a:lnTo>
                    <a:pt x="0" y="3"/>
                  </a:lnTo>
                  <a:lnTo>
                    <a:pt x="1003" y="2"/>
                  </a:lnTo>
                  <a:lnTo>
                    <a:pt x="10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80">
              <a:extLst>
                <a:ext uri="{FF2B5EF4-FFF2-40B4-BE49-F238E27FC236}">
                  <a16:creationId xmlns:a16="http://schemas.microsoft.com/office/drawing/2014/main" id="{5BBAA7B8-4036-4579-A27A-077FD2EA43BA}"/>
                </a:ext>
              </a:extLst>
            </p:cNvPr>
            <p:cNvSpPr>
              <a:spLocks/>
            </p:cNvSpPr>
            <p:nvPr/>
          </p:nvSpPr>
          <p:spPr bwMode="auto">
            <a:xfrm>
              <a:off x="7528794" y="3874337"/>
              <a:ext cx="1592263" cy="463550"/>
            </a:xfrm>
            <a:custGeom>
              <a:avLst/>
              <a:gdLst>
                <a:gd name="T0" fmla="*/ 1003 w 1003"/>
                <a:gd name="T1" fmla="*/ 0 h 292"/>
                <a:gd name="T2" fmla="*/ 1003 w 1003"/>
                <a:gd name="T3" fmla="*/ 0 h 292"/>
                <a:gd name="T4" fmla="*/ 1003 w 1003"/>
                <a:gd name="T5" fmla="*/ 3 h 292"/>
                <a:gd name="T6" fmla="*/ 0 w 1003"/>
                <a:gd name="T7" fmla="*/ 5 h 292"/>
                <a:gd name="T8" fmla="*/ 0 w 1003"/>
                <a:gd name="T9" fmla="*/ 0 h 292"/>
                <a:gd name="T10" fmla="*/ 0 w 1003"/>
                <a:gd name="T11" fmla="*/ 0 h 292"/>
                <a:gd name="T12" fmla="*/ 0 w 1003"/>
                <a:gd name="T13" fmla="*/ 292 h 292"/>
                <a:gd name="T14" fmla="*/ 1003 w 1003"/>
                <a:gd name="T15" fmla="*/ 292 h 292"/>
                <a:gd name="T16" fmla="*/ 1003 w 1003"/>
                <a:gd name="T1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3" h="292">
                  <a:moveTo>
                    <a:pt x="1003" y="0"/>
                  </a:moveTo>
                  <a:lnTo>
                    <a:pt x="1003" y="0"/>
                  </a:lnTo>
                  <a:lnTo>
                    <a:pt x="1003" y="3"/>
                  </a:lnTo>
                  <a:lnTo>
                    <a:pt x="0" y="5"/>
                  </a:lnTo>
                  <a:lnTo>
                    <a:pt x="0" y="0"/>
                  </a:lnTo>
                  <a:lnTo>
                    <a:pt x="0" y="0"/>
                  </a:lnTo>
                  <a:lnTo>
                    <a:pt x="0" y="292"/>
                  </a:lnTo>
                  <a:lnTo>
                    <a:pt x="1003" y="292"/>
                  </a:lnTo>
                  <a:lnTo>
                    <a:pt x="1003" y="0"/>
                  </a:lnTo>
                  <a:close/>
                </a:path>
              </a:pathLst>
            </a:custGeom>
            <a:solidFill>
              <a:srgbClr val="FAC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81">
              <a:extLst>
                <a:ext uri="{FF2B5EF4-FFF2-40B4-BE49-F238E27FC236}">
                  <a16:creationId xmlns:a16="http://schemas.microsoft.com/office/drawing/2014/main" id="{43770956-A039-4CF2-85D0-A2C04342D31D}"/>
                </a:ext>
              </a:extLst>
            </p:cNvPr>
            <p:cNvSpPr>
              <a:spLocks/>
            </p:cNvSpPr>
            <p:nvPr/>
          </p:nvSpPr>
          <p:spPr bwMode="auto">
            <a:xfrm>
              <a:off x="7528794" y="3874337"/>
              <a:ext cx="1592263" cy="463550"/>
            </a:xfrm>
            <a:custGeom>
              <a:avLst/>
              <a:gdLst>
                <a:gd name="T0" fmla="*/ 1003 w 1003"/>
                <a:gd name="T1" fmla="*/ 0 h 292"/>
                <a:gd name="T2" fmla="*/ 1003 w 1003"/>
                <a:gd name="T3" fmla="*/ 0 h 292"/>
                <a:gd name="T4" fmla="*/ 1003 w 1003"/>
                <a:gd name="T5" fmla="*/ 3 h 292"/>
                <a:gd name="T6" fmla="*/ 0 w 1003"/>
                <a:gd name="T7" fmla="*/ 5 h 292"/>
                <a:gd name="T8" fmla="*/ 0 w 1003"/>
                <a:gd name="T9" fmla="*/ 0 h 292"/>
                <a:gd name="T10" fmla="*/ 0 w 1003"/>
                <a:gd name="T11" fmla="*/ 0 h 292"/>
                <a:gd name="T12" fmla="*/ 0 w 1003"/>
                <a:gd name="T13" fmla="*/ 292 h 292"/>
                <a:gd name="T14" fmla="*/ 1003 w 1003"/>
                <a:gd name="T15" fmla="*/ 292 h 292"/>
                <a:gd name="T16" fmla="*/ 1003 w 1003"/>
                <a:gd name="T1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3" h="292">
                  <a:moveTo>
                    <a:pt x="1003" y="0"/>
                  </a:moveTo>
                  <a:lnTo>
                    <a:pt x="1003" y="0"/>
                  </a:lnTo>
                  <a:lnTo>
                    <a:pt x="1003" y="3"/>
                  </a:lnTo>
                  <a:lnTo>
                    <a:pt x="0" y="5"/>
                  </a:lnTo>
                  <a:lnTo>
                    <a:pt x="0" y="0"/>
                  </a:lnTo>
                  <a:lnTo>
                    <a:pt x="0" y="0"/>
                  </a:lnTo>
                  <a:lnTo>
                    <a:pt x="0" y="292"/>
                  </a:lnTo>
                  <a:lnTo>
                    <a:pt x="1003" y="292"/>
                  </a:lnTo>
                  <a:lnTo>
                    <a:pt x="10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82">
              <a:extLst>
                <a:ext uri="{FF2B5EF4-FFF2-40B4-BE49-F238E27FC236}">
                  <a16:creationId xmlns:a16="http://schemas.microsoft.com/office/drawing/2014/main" id="{6D1689A4-2B05-46C4-BFAD-25C41429DFF3}"/>
                </a:ext>
              </a:extLst>
            </p:cNvPr>
            <p:cNvSpPr>
              <a:spLocks/>
            </p:cNvSpPr>
            <p:nvPr/>
          </p:nvSpPr>
          <p:spPr bwMode="auto">
            <a:xfrm>
              <a:off x="7528794" y="3874337"/>
              <a:ext cx="1592263" cy="7938"/>
            </a:xfrm>
            <a:custGeom>
              <a:avLst/>
              <a:gdLst>
                <a:gd name="T0" fmla="*/ 1003 w 1003"/>
                <a:gd name="T1" fmla="*/ 0 h 5"/>
                <a:gd name="T2" fmla="*/ 0 w 1003"/>
                <a:gd name="T3" fmla="*/ 0 h 5"/>
                <a:gd name="T4" fmla="*/ 0 w 1003"/>
                <a:gd name="T5" fmla="*/ 5 h 5"/>
                <a:gd name="T6" fmla="*/ 1003 w 1003"/>
                <a:gd name="T7" fmla="*/ 3 h 5"/>
                <a:gd name="T8" fmla="*/ 1003 w 1003"/>
                <a:gd name="T9" fmla="*/ 0 h 5"/>
              </a:gdLst>
              <a:ahLst/>
              <a:cxnLst>
                <a:cxn ang="0">
                  <a:pos x="T0" y="T1"/>
                </a:cxn>
                <a:cxn ang="0">
                  <a:pos x="T2" y="T3"/>
                </a:cxn>
                <a:cxn ang="0">
                  <a:pos x="T4" y="T5"/>
                </a:cxn>
                <a:cxn ang="0">
                  <a:pos x="T6" y="T7"/>
                </a:cxn>
                <a:cxn ang="0">
                  <a:pos x="T8" y="T9"/>
                </a:cxn>
              </a:cxnLst>
              <a:rect l="0" t="0" r="r" b="b"/>
              <a:pathLst>
                <a:path w="1003" h="5">
                  <a:moveTo>
                    <a:pt x="1003" y="0"/>
                  </a:moveTo>
                  <a:lnTo>
                    <a:pt x="0" y="0"/>
                  </a:lnTo>
                  <a:lnTo>
                    <a:pt x="0" y="5"/>
                  </a:lnTo>
                  <a:lnTo>
                    <a:pt x="1003" y="3"/>
                  </a:lnTo>
                  <a:lnTo>
                    <a:pt x="1003" y="0"/>
                  </a:lnTo>
                  <a:close/>
                </a:path>
              </a:pathLst>
            </a:custGeom>
            <a:solidFill>
              <a:srgbClr val="6A59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83">
              <a:extLst>
                <a:ext uri="{FF2B5EF4-FFF2-40B4-BE49-F238E27FC236}">
                  <a16:creationId xmlns:a16="http://schemas.microsoft.com/office/drawing/2014/main" id="{3205B27C-A67D-4DED-9CE2-D971B9C560B9}"/>
                </a:ext>
              </a:extLst>
            </p:cNvPr>
            <p:cNvSpPr>
              <a:spLocks/>
            </p:cNvSpPr>
            <p:nvPr/>
          </p:nvSpPr>
          <p:spPr bwMode="auto">
            <a:xfrm>
              <a:off x="7528794" y="3874337"/>
              <a:ext cx="1592263" cy="7938"/>
            </a:xfrm>
            <a:custGeom>
              <a:avLst/>
              <a:gdLst>
                <a:gd name="T0" fmla="*/ 1003 w 1003"/>
                <a:gd name="T1" fmla="*/ 0 h 5"/>
                <a:gd name="T2" fmla="*/ 0 w 1003"/>
                <a:gd name="T3" fmla="*/ 0 h 5"/>
                <a:gd name="T4" fmla="*/ 0 w 1003"/>
                <a:gd name="T5" fmla="*/ 5 h 5"/>
                <a:gd name="T6" fmla="*/ 1003 w 1003"/>
                <a:gd name="T7" fmla="*/ 3 h 5"/>
                <a:gd name="T8" fmla="*/ 1003 w 1003"/>
                <a:gd name="T9" fmla="*/ 0 h 5"/>
              </a:gdLst>
              <a:ahLst/>
              <a:cxnLst>
                <a:cxn ang="0">
                  <a:pos x="T0" y="T1"/>
                </a:cxn>
                <a:cxn ang="0">
                  <a:pos x="T2" y="T3"/>
                </a:cxn>
                <a:cxn ang="0">
                  <a:pos x="T4" y="T5"/>
                </a:cxn>
                <a:cxn ang="0">
                  <a:pos x="T6" y="T7"/>
                </a:cxn>
                <a:cxn ang="0">
                  <a:pos x="T8" y="T9"/>
                </a:cxn>
              </a:cxnLst>
              <a:rect l="0" t="0" r="r" b="b"/>
              <a:pathLst>
                <a:path w="1003" h="5">
                  <a:moveTo>
                    <a:pt x="1003" y="0"/>
                  </a:moveTo>
                  <a:lnTo>
                    <a:pt x="0" y="0"/>
                  </a:lnTo>
                  <a:lnTo>
                    <a:pt x="0" y="5"/>
                  </a:lnTo>
                  <a:lnTo>
                    <a:pt x="1003" y="3"/>
                  </a:lnTo>
                  <a:lnTo>
                    <a:pt x="10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84">
              <a:extLst>
                <a:ext uri="{FF2B5EF4-FFF2-40B4-BE49-F238E27FC236}">
                  <a16:creationId xmlns:a16="http://schemas.microsoft.com/office/drawing/2014/main" id="{9D25F4DA-8BD7-4AAC-880C-302B010031A9}"/>
                </a:ext>
              </a:extLst>
            </p:cNvPr>
            <p:cNvSpPr>
              <a:spLocks noEditPoints="1"/>
            </p:cNvSpPr>
            <p:nvPr/>
          </p:nvSpPr>
          <p:spPr bwMode="auto">
            <a:xfrm>
              <a:off x="7528794" y="3874337"/>
              <a:ext cx="1592263" cy="0"/>
            </a:xfrm>
            <a:custGeom>
              <a:avLst/>
              <a:gdLst>
                <a:gd name="T0" fmla="*/ 0 w 1003"/>
                <a:gd name="T1" fmla="*/ 0 w 1003"/>
                <a:gd name="T2" fmla="*/ 0 w 1003"/>
                <a:gd name="T3" fmla="*/ 0 w 1003"/>
                <a:gd name="T4" fmla="*/ 0 w 1003"/>
                <a:gd name="T5" fmla="*/ 1003 w 1003"/>
                <a:gd name="T6" fmla="*/ 1003 w 1003"/>
                <a:gd name="T7" fmla="*/ 1003 w 1003"/>
                <a:gd name="T8" fmla="*/ 1003 w 1003"/>
                <a:gd name="T9" fmla="*/ 1003 w 100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003">
                  <a:moveTo>
                    <a:pt x="0" y="0"/>
                  </a:moveTo>
                  <a:lnTo>
                    <a:pt x="0" y="0"/>
                  </a:lnTo>
                  <a:lnTo>
                    <a:pt x="0" y="0"/>
                  </a:lnTo>
                  <a:lnTo>
                    <a:pt x="0" y="0"/>
                  </a:lnTo>
                  <a:lnTo>
                    <a:pt x="0" y="0"/>
                  </a:lnTo>
                  <a:close/>
                  <a:moveTo>
                    <a:pt x="1003" y="0"/>
                  </a:moveTo>
                  <a:lnTo>
                    <a:pt x="1003" y="0"/>
                  </a:lnTo>
                  <a:lnTo>
                    <a:pt x="1003" y="0"/>
                  </a:lnTo>
                  <a:lnTo>
                    <a:pt x="1003" y="0"/>
                  </a:lnTo>
                  <a:lnTo>
                    <a:pt x="1003" y="0"/>
                  </a:lnTo>
                  <a:close/>
                </a:path>
              </a:pathLst>
            </a:custGeom>
            <a:solidFill>
              <a:srgbClr val="BD99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5">
              <a:extLst>
                <a:ext uri="{FF2B5EF4-FFF2-40B4-BE49-F238E27FC236}">
                  <a16:creationId xmlns:a16="http://schemas.microsoft.com/office/drawing/2014/main" id="{13683211-BBB6-4EBD-B82F-B01307DC2EFC}"/>
                </a:ext>
              </a:extLst>
            </p:cNvPr>
            <p:cNvSpPr>
              <a:spLocks noEditPoints="1"/>
            </p:cNvSpPr>
            <p:nvPr/>
          </p:nvSpPr>
          <p:spPr bwMode="auto">
            <a:xfrm>
              <a:off x="7528794" y="3874337"/>
              <a:ext cx="1592263" cy="0"/>
            </a:xfrm>
            <a:custGeom>
              <a:avLst/>
              <a:gdLst>
                <a:gd name="T0" fmla="*/ 0 w 1003"/>
                <a:gd name="T1" fmla="*/ 0 w 1003"/>
                <a:gd name="T2" fmla="*/ 0 w 1003"/>
                <a:gd name="T3" fmla="*/ 0 w 1003"/>
                <a:gd name="T4" fmla="*/ 0 w 1003"/>
                <a:gd name="T5" fmla="*/ 1003 w 1003"/>
                <a:gd name="T6" fmla="*/ 1003 w 1003"/>
                <a:gd name="T7" fmla="*/ 1003 w 1003"/>
                <a:gd name="T8" fmla="*/ 1003 w 1003"/>
                <a:gd name="T9" fmla="*/ 1003 w 100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003">
                  <a:moveTo>
                    <a:pt x="0" y="0"/>
                  </a:moveTo>
                  <a:lnTo>
                    <a:pt x="0" y="0"/>
                  </a:lnTo>
                  <a:lnTo>
                    <a:pt x="0" y="0"/>
                  </a:lnTo>
                  <a:lnTo>
                    <a:pt x="0" y="0"/>
                  </a:lnTo>
                  <a:lnTo>
                    <a:pt x="0" y="0"/>
                  </a:lnTo>
                  <a:moveTo>
                    <a:pt x="1003" y="0"/>
                  </a:moveTo>
                  <a:lnTo>
                    <a:pt x="1003" y="0"/>
                  </a:lnTo>
                  <a:lnTo>
                    <a:pt x="1003" y="0"/>
                  </a:lnTo>
                  <a:lnTo>
                    <a:pt x="1003" y="0"/>
                  </a:lnTo>
                  <a:lnTo>
                    <a:pt x="10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Rectangle 186">
              <a:extLst>
                <a:ext uri="{FF2B5EF4-FFF2-40B4-BE49-F238E27FC236}">
                  <a16:creationId xmlns:a16="http://schemas.microsoft.com/office/drawing/2014/main" id="{8BB81983-3719-464F-BE5F-3E36C36A164F}"/>
                </a:ext>
              </a:extLst>
            </p:cNvPr>
            <p:cNvSpPr>
              <a:spLocks noChangeArrowheads="1"/>
            </p:cNvSpPr>
            <p:nvPr/>
          </p:nvSpPr>
          <p:spPr bwMode="auto">
            <a:xfrm>
              <a:off x="7528794" y="3874337"/>
              <a:ext cx="1592263" cy="1588"/>
            </a:xfrm>
            <a:prstGeom prst="rect">
              <a:avLst/>
            </a:prstGeom>
            <a:solidFill>
              <a:srgbClr val="8C73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187">
              <a:extLst>
                <a:ext uri="{FF2B5EF4-FFF2-40B4-BE49-F238E27FC236}">
                  <a16:creationId xmlns:a16="http://schemas.microsoft.com/office/drawing/2014/main" id="{93BEC397-EFF4-4371-BBCC-07AAFF16F2EC}"/>
                </a:ext>
              </a:extLst>
            </p:cNvPr>
            <p:cNvSpPr>
              <a:spLocks noChangeArrowheads="1"/>
            </p:cNvSpPr>
            <p:nvPr/>
          </p:nvSpPr>
          <p:spPr bwMode="auto">
            <a:xfrm>
              <a:off x="7528794" y="3874337"/>
              <a:ext cx="159226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188">
              <a:extLst>
                <a:ext uri="{FF2B5EF4-FFF2-40B4-BE49-F238E27FC236}">
                  <a16:creationId xmlns:a16="http://schemas.microsoft.com/office/drawing/2014/main" id="{C7F8929C-46AB-4DDF-95CF-88DB845C6A8E}"/>
                </a:ext>
              </a:extLst>
            </p:cNvPr>
            <p:cNvSpPr>
              <a:spLocks noChangeArrowheads="1"/>
            </p:cNvSpPr>
            <p:nvPr/>
          </p:nvSpPr>
          <p:spPr bwMode="auto">
            <a:xfrm>
              <a:off x="4764956" y="4371224"/>
              <a:ext cx="3224213" cy="476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89">
              <a:extLst>
                <a:ext uri="{FF2B5EF4-FFF2-40B4-BE49-F238E27FC236}">
                  <a16:creationId xmlns:a16="http://schemas.microsoft.com/office/drawing/2014/main" id="{814243C1-F639-4D9C-8306-EA56A940043A}"/>
                </a:ext>
              </a:extLst>
            </p:cNvPr>
            <p:cNvSpPr>
              <a:spLocks/>
            </p:cNvSpPr>
            <p:nvPr/>
          </p:nvSpPr>
          <p:spPr bwMode="auto">
            <a:xfrm>
              <a:off x="4764956" y="4371224"/>
              <a:ext cx="3224213" cy="4763"/>
            </a:xfrm>
            <a:custGeom>
              <a:avLst/>
              <a:gdLst>
                <a:gd name="T0" fmla="*/ 0 w 2031"/>
                <a:gd name="T1" fmla="*/ 3 h 3"/>
                <a:gd name="T2" fmla="*/ 2031 w 2031"/>
                <a:gd name="T3" fmla="*/ 3 h 3"/>
                <a:gd name="T4" fmla="*/ 2031 w 2031"/>
                <a:gd name="T5" fmla="*/ 0 h 3"/>
                <a:gd name="T6" fmla="*/ 0 w 2031"/>
                <a:gd name="T7" fmla="*/ 0 h 3"/>
              </a:gdLst>
              <a:ahLst/>
              <a:cxnLst>
                <a:cxn ang="0">
                  <a:pos x="T0" y="T1"/>
                </a:cxn>
                <a:cxn ang="0">
                  <a:pos x="T2" y="T3"/>
                </a:cxn>
                <a:cxn ang="0">
                  <a:pos x="T4" y="T5"/>
                </a:cxn>
                <a:cxn ang="0">
                  <a:pos x="T6" y="T7"/>
                </a:cxn>
              </a:cxnLst>
              <a:rect l="0" t="0" r="r" b="b"/>
              <a:pathLst>
                <a:path w="2031" h="3">
                  <a:moveTo>
                    <a:pt x="0" y="3"/>
                  </a:moveTo>
                  <a:lnTo>
                    <a:pt x="2031" y="3"/>
                  </a:lnTo>
                  <a:lnTo>
                    <a:pt x="20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190">
              <a:extLst>
                <a:ext uri="{FF2B5EF4-FFF2-40B4-BE49-F238E27FC236}">
                  <a16:creationId xmlns:a16="http://schemas.microsoft.com/office/drawing/2014/main" id="{97CAEBD1-1D32-4C0B-90D6-E6C049E60853}"/>
                </a:ext>
              </a:extLst>
            </p:cNvPr>
            <p:cNvSpPr>
              <a:spLocks noChangeArrowheads="1"/>
            </p:cNvSpPr>
            <p:nvPr/>
          </p:nvSpPr>
          <p:spPr bwMode="auto">
            <a:xfrm>
              <a:off x="4939581" y="4372812"/>
              <a:ext cx="7938" cy="2540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91">
              <a:extLst>
                <a:ext uri="{FF2B5EF4-FFF2-40B4-BE49-F238E27FC236}">
                  <a16:creationId xmlns:a16="http://schemas.microsoft.com/office/drawing/2014/main" id="{95AF5E0C-A916-45DD-A5D0-F43749AA9990}"/>
                </a:ext>
              </a:extLst>
            </p:cNvPr>
            <p:cNvSpPr>
              <a:spLocks/>
            </p:cNvSpPr>
            <p:nvPr/>
          </p:nvSpPr>
          <p:spPr bwMode="auto">
            <a:xfrm>
              <a:off x="4939581" y="4372812"/>
              <a:ext cx="7938" cy="25400"/>
            </a:xfrm>
            <a:custGeom>
              <a:avLst/>
              <a:gdLst>
                <a:gd name="T0" fmla="*/ 0 w 5"/>
                <a:gd name="T1" fmla="*/ 0 h 16"/>
                <a:gd name="T2" fmla="*/ 0 w 5"/>
                <a:gd name="T3" fmla="*/ 16 h 16"/>
                <a:gd name="T4" fmla="*/ 5 w 5"/>
                <a:gd name="T5" fmla="*/ 16 h 16"/>
                <a:gd name="T6" fmla="*/ 5 w 5"/>
                <a:gd name="T7" fmla="*/ 0 h 16"/>
              </a:gdLst>
              <a:ahLst/>
              <a:cxnLst>
                <a:cxn ang="0">
                  <a:pos x="T0" y="T1"/>
                </a:cxn>
                <a:cxn ang="0">
                  <a:pos x="T2" y="T3"/>
                </a:cxn>
                <a:cxn ang="0">
                  <a:pos x="T4" y="T5"/>
                </a:cxn>
                <a:cxn ang="0">
                  <a:pos x="T6" y="T7"/>
                </a:cxn>
              </a:cxnLst>
              <a:rect l="0" t="0" r="r" b="b"/>
              <a:pathLst>
                <a:path w="5" h="16">
                  <a:moveTo>
                    <a:pt x="0" y="0"/>
                  </a:moveTo>
                  <a:lnTo>
                    <a:pt x="0" y="16"/>
                  </a:lnTo>
                  <a:lnTo>
                    <a:pt x="5" y="1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192">
              <a:extLst>
                <a:ext uri="{FF2B5EF4-FFF2-40B4-BE49-F238E27FC236}">
                  <a16:creationId xmlns:a16="http://schemas.microsoft.com/office/drawing/2014/main" id="{0D7BCC08-1D8B-481B-9064-C5359F9D78F4}"/>
                </a:ext>
              </a:extLst>
            </p:cNvPr>
            <p:cNvSpPr>
              <a:spLocks noChangeArrowheads="1"/>
            </p:cNvSpPr>
            <p:nvPr/>
          </p:nvSpPr>
          <p:spPr bwMode="auto">
            <a:xfrm>
              <a:off x="5298356" y="4372812"/>
              <a:ext cx="6350" cy="2540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93">
              <a:extLst>
                <a:ext uri="{FF2B5EF4-FFF2-40B4-BE49-F238E27FC236}">
                  <a16:creationId xmlns:a16="http://schemas.microsoft.com/office/drawing/2014/main" id="{0D0B0536-31CE-427B-B910-2F154C250A34}"/>
                </a:ext>
              </a:extLst>
            </p:cNvPr>
            <p:cNvSpPr>
              <a:spLocks/>
            </p:cNvSpPr>
            <p:nvPr/>
          </p:nvSpPr>
          <p:spPr bwMode="auto">
            <a:xfrm>
              <a:off x="5298356" y="4372812"/>
              <a:ext cx="6350" cy="25400"/>
            </a:xfrm>
            <a:custGeom>
              <a:avLst/>
              <a:gdLst>
                <a:gd name="T0" fmla="*/ 0 w 4"/>
                <a:gd name="T1" fmla="*/ 0 h 16"/>
                <a:gd name="T2" fmla="*/ 0 w 4"/>
                <a:gd name="T3" fmla="*/ 16 h 16"/>
                <a:gd name="T4" fmla="*/ 4 w 4"/>
                <a:gd name="T5" fmla="*/ 16 h 16"/>
                <a:gd name="T6" fmla="*/ 4 w 4"/>
                <a:gd name="T7" fmla="*/ 0 h 16"/>
              </a:gdLst>
              <a:ahLst/>
              <a:cxnLst>
                <a:cxn ang="0">
                  <a:pos x="T0" y="T1"/>
                </a:cxn>
                <a:cxn ang="0">
                  <a:pos x="T2" y="T3"/>
                </a:cxn>
                <a:cxn ang="0">
                  <a:pos x="T4" y="T5"/>
                </a:cxn>
                <a:cxn ang="0">
                  <a:pos x="T6" y="T7"/>
                </a:cxn>
              </a:cxnLst>
              <a:rect l="0" t="0" r="r" b="b"/>
              <a:pathLst>
                <a:path w="4" h="16">
                  <a:moveTo>
                    <a:pt x="0" y="0"/>
                  </a:moveTo>
                  <a:lnTo>
                    <a:pt x="0" y="16"/>
                  </a:lnTo>
                  <a:lnTo>
                    <a:pt x="4" y="1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194">
              <a:extLst>
                <a:ext uri="{FF2B5EF4-FFF2-40B4-BE49-F238E27FC236}">
                  <a16:creationId xmlns:a16="http://schemas.microsoft.com/office/drawing/2014/main" id="{F1F9E50A-75C5-47F8-A28C-FC22173B4858}"/>
                </a:ext>
              </a:extLst>
            </p:cNvPr>
            <p:cNvSpPr>
              <a:spLocks noChangeArrowheads="1"/>
            </p:cNvSpPr>
            <p:nvPr/>
          </p:nvSpPr>
          <p:spPr bwMode="auto">
            <a:xfrm>
              <a:off x="5655544" y="4372812"/>
              <a:ext cx="9525" cy="2540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95">
              <a:extLst>
                <a:ext uri="{FF2B5EF4-FFF2-40B4-BE49-F238E27FC236}">
                  <a16:creationId xmlns:a16="http://schemas.microsoft.com/office/drawing/2014/main" id="{348A67C9-A559-47AF-B844-D87E4617145D}"/>
                </a:ext>
              </a:extLst>
            </p:cNvPr>
            <p:cNvSpPr>
              <a:spLocks/>
            </p:cNvSpPr>
            <p:nvPr/>
          </p:nvSpPr>
          <p:spPr bwMode="auto">
            <a:xfrm>
              <a:off x="5655544" y="4372812"/>
              <a:ext cx="9525" cy="25400"/>
            </a:xfrm>
            <a:custGeom>
              <a:avLst/>
              <a:gdLst>
                <a:gd name="T0" fmla="*/ 0 w 6"/>
                <a:gd name="T1" fmla="*/ 0 h 16"/>
                <a:gd name="T2" fmla="*/ 0 w 6"/>
                <a:gd name="T3" fmla="*/ 16 h 16"/>
                <a:gd name="T4" fmla="*/ 6 w 6"/>
                <a:gd name="T5" fmla="*/ 16 h 16"/>
                <a:gd name="T6" fmla="*/ 6 w 6"/>
                <a:gd name="T7" fmla="*/ 0 h 16"/>
              </a:gdLst>
              <a:ahLst/>
              <a:cxnLst>
                <a:cxn ang="0">
                  <a:pos x="T0" y="T1"/>
                </a:cxn>
                <a:cxn ang="0">
                  <a:pos x="T2" y="T3"/>
                </a:cxn>
                <a:cxn ang="0">
                  <a:pos x="T4" y="T5"/>
                </a:cxn>
                <a:cxn ang="0">
                  <a:pos x="T6" y="T7"/>
                </a:cxn>
              </a:cxnLst>
              <a:rect l="0" t="0" r="r" b="b"/>
              <a:pathLst>
                <a:path w="6" h="16">
                  <a:moveTo>
                    <a:pt x="0" y="0"/>
                  </a:moveTo>
                  <a:lnTo>
                    <a:pt x="0" y="16"/>
                  </a:lnTo>
                  <a:lnTo>
                    <a:pt x="6" y="16"/>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Rectangle 196">
              <a:extLst>
                <a:ext uri="{FF2B5EF4-FFF2-40B4-BE49-F238E27FC236}">
                  <a16:creationId xmlns:a16="http://schemas.microsoft.com/office/drawing/2014/main" id="{123AA18F-F5CC-4127-9C78-37C25883A006}"/>
                </a:ext>
              </a:extLst>
            </p:cNvPr>
            <p:cNvSpPr>
              <a:spLocks noChangeArrowheads="1"/>
            </p:cNvSpPr>
            <p:nvPr/>
          </p:nvSpPr>
          <p:spPr bwMode="auto">
            <a:xfrm>
              <a:off x="6015906" y="4372812"/>
              <a:ext cx="6350" cy="2540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97">
              <a:extLst>
                <a:ext uri="{FF2B5EF4-FFF2-40B4-BE49-F238E27FC236}">
                  <a16:creationId xmlns:a16="http://schemas.microsoft.com/office/drawing/2014/main" id="{1A65D69C-AC0F-4573-A6CE-8696F2532AF9}"/>
                </a:ext>
              </a:extLst>
            </p:cNvPr>
            <p:cNvSpPr>
              <a:spLocks/>
            </p:cNvSpPr>
            <p:nvPr/>
          </p:nvSpPr>
          <p:spPr bwMode="auto">
            <a:xfrm>
              <a:off x="6015906" y="4372812"/>
              <a:ext cx="6350" cy="25400"/>
            </a:xfrm>
            <a:custGeom>
              <a:avLst/>
              <a:gdLst>
                <a:gd name="T0" fmla="*/ 0 w 4"/>
                <a:gd name="T1" fmla="*/ 0 h 16"/>
                <a:gd name="T2" fmla="*/ 0 w 4"/>
                <a:gd name="T3" fmla="*/ 16 h 16"/>
                <a:gd name="T4" fmla="*/ 4 w 4"/>
                <a:gd name="T5" fmla="*/ 16 h 16"/>
                <a:gd name="T6" fmla="*/ 4 w 4"/>
                <a:gd name="T7" fmla="*/ 0 h 16"/>
              </a:gdLst>
              <a:ahLst/>
              <a:cxnLst>
                <a:cxn ang="0">
                  <a:pos x="T0" y="T1"/>
                </a:cxn>
                <a:cxn ang="0">
                  <a:pos x="T2" y="T3"/>
                </a:cxn>
                <a:cxn ang="0">
                  <a:pos x="T4" y="T5"/>
                </a:cxn>
                <a:cxn ang="0">
                  <a:pos x="T6" y="T7"/>
                </a:cxn>
              </a:cxnLst>
              <a:rect l="0" t="0" r="r" b="b"/>
              <a:pathLst>
                <a:path w="4" h="16">
                  <a:moveTo>
                    <a:pt x="0" y="0"/>
                  </a:moveTo>
                  <a:lnTo>
                    <a:pt x="0" y="16"/>
                  </a:lnTo>
                  <a:lnTo>
                    <a:pt x="4" y="1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Rectangle 198">
              <a:extLst>
                <a:ext uri="{FF2B5EF4-FFF2-40B4-BE49-F238E27FC236}">
                  <a16:creationId xmlns:a16="http://schemas.microsoft.com/office/drawing/2014/main" id="{07C9F313-F85B-4405-84EC-6E9FD35CAE68}"/>
                </a:ext>
              </a:extLst>
            </p:cNvPr>
            <p:cNvSpPr>
              <a:spLocks noChangeArrowheads="1"/>
            </p:cNvSpPr>
            <p:nvPr/>
          </p:nvSpPr>
          <p:spPr bwMode="auto">
            <a:xfrm>
              <a:off x="6373094" y="4372812"/>
              <a:ext cx="7938" cy="2540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99">
              <a:extLst>
                <a:ext uri="{FF2B5EF4-FFF2-40B4-BE49-F238E27FC236}">
                  <a16:creationId xmlns:a16="http://schemas.microsoft.com/office/drawing/2014/main" id="{936886A5-FD07-42B1-B7C9-241D39F36322}"/>
                </a:ext>
              </a:extLst>
            </p:cNvPr>
            <p:cNvSpPr>
              <a:spLocks/>
            </p:cNvSpPr>
            <p:nvPr/>
          </p:nvSpPr>
          <p:spPr bwMode="auto">
            <a:xfrm>
              <a:off x="6373094" y="4372812"/>
              <a:ext cx="7938" cy="25400"/>
            </a:xfrm>
            <a:custGeom>
              <a:avLst/>
              <a:gdLst>
                <a:gd name="T0" fmla="*/ 0 w 5"/>
                <a:gd name="T1" fmla="*/ 0 h 16"/>
                <a:gd name="T2" fmla="*/ 0 w 5"/>
                <a:gd name="T3" fmla="*/ 16 h 16"/>
                <a:gd name="T4" fmla="*/ 5 w 5"/>
                <a:gd name="T5" fmla="*/ 16 h 16"/>
                <a:gd name="T6" fmla="*/ 5 w 5"/>
                <a:gd name="T7" fmla="*/ 0 h 16"/>
              </a:gdLst>
              <a:ahLst/>
              <a:cxnLst>
                <a:cxn ang="0">
                  <a:pos x="T0" y="T1"/>
                </a:cxn>
                <a:cxn ang="0">
                  <a:pos x="T2" y="T3"/>
                </a:cxn>
                <a:cxn ang="0">
                  <a:pos x="T4" y="T5"/>
                </a:cxn>
                <a:cxn ang="0">
                  <a:pos x="T6" y="T7"/>
                </a:cxn>
              </a:cxnLst>
              <a:rect l="0" t="0" r="r" b="b"/>
              <a:pathLst>
                <a:path w="5" h="16">
                  <a:moveTo>
                    <a:pt x="0" y="0"/>
                  </a:moveTo>
                  <a:lnTo>
                    <a:pt x="0" y="16"/>
                  </a:lnTo>
                  <a:lnTo>
                    <a:pt x="5" y="1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200">
              <a:extLst>
                <a:ext uri="{FF2B5EF4-FFF2-40B4-BE49-F238E27FC236}">
                  <a16:creationId xmlns:a16="http://schemas.microsoft.com/office/drawing/2014/main" id="{85C36E4E-5363-4F20-8E05-444EF83C37DF}"/>
                </a:ext>
              </a:extLst>
            </p:cNvPr>
            <p:cNvSpPr>
              <a:spLocks noChangeArrowheads="1"/>
            </p:cNvSpPr>
            <p:nvPr/>
          </p:nvSpPr>
          <p:spPr bwMode="auto">
            <a:xfrm>
              <a:off x="6733456" y="4372812"/>
              <a:ext cx="4763" cy="2540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01">
              <a:extLst>
                <a:ext uri="{FF2B5EF4-FFF2-40B4-BE49-F238E27FC236}">
                  <a16:creationId xmlns:a16="http://schemas.microsoft.com/office/drawing/2014/main" id="{9D5E2FFA-F96B-4EC6-9B5C-62FBE75F8399}"/>
                </a:ext>
              </a:extLst>
            </p:cNvPr>
            <p:cNvSpPr>
              <a:spLocks/>
            </p:cNvSpPr>
            <p:nvPr/>
          </p:nvSpPr>
          <p:spPr bwMode="auto">
            <a:xfrm>
              <a:off x="6733456" y="4372812"/>
              <a:ext cx="4763" cy="25400"/>
            </a:xfrm>
            <a:custGeom>
              <a:avLst/>
              <a:gdLst>
                <a:gd name="T0" fmla="*/ 0 w 3"/>
                <a:gd name="T1" fmla="*/ 0 h 16"/>
                <a:gd name="T2" fmla="*/ 0 w 3"/>
                <a:gd name="T3" fmla="*/ 16 h 16"/>
                <a:gd name="T4" fmla="*/ 3 w 3"/>
                <a:gd name="T5" fmla="*/ 16 h 16"/>
                <a:gd name="T6" fmla="*/ 3 w 3"/>
                <a:gd name="T7" fmla="*/ 0 h 16"/>
              </a:gdLst>
              <a:ahLst/>
              <a:cxnLst>
                <a:cxn ang="0">
                  <a:pos x="T0" y="T1"/>
                </a:cxn>
                <a:cxn ang="0">
                  <a:pos x="T2" y="T3"/>
                </a:cxn>
                <a:cxn ang="0">
                  <a:pos x="T4" y="T5"/>
                </a:cxn>
                <a:cxn ang="0">
                  <a:pos x="T6" y="T7"/>
                </a:cxn>
              </a:cxnLst>
              <a:rect l="0" t="0" r="r" b="b"/>
              <a:pathLst>
                <a:path w="3" h="16">
                  <a:moveTo>
                    <a:pt x="0" y="0"/>
                  </a:moveTo>
                  <a:lnTo>
                    <a:pt x="0" y="16"/>
                  </a:lnTo>
                  <a:lnTo>
                    <a:pt x="3" y="16"/>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Rectangle 202">
              <a:extLst>
                <a:ext uri="{FF2B5EF4-FFF2-40B4-BE49-F238E27FC236}">
                  <a16:creationId xmlns:a16="http://schemas.microsoft.com/office/drawing/2014/main" id="{73247742-6021-4F7D-B029-D226BAD4FE66}"/>
                </a:ext>
              </a:extLst>
            </p:cNvPr>
            <p:cNvSpPr>
              <a:spLocks noChangeArrowheads="1"/>
            </p:cNvSpPr>
            <p:nvPr/>
          </p:nvSpPr>
          <p:spPr bwMode="auto">
            <a:xfrm>
              <a:off x="7090644" y="4372812"/>
              <a:ext cx="7938" cy="2540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203">
              <a:extLst>
                <a:ext uri="{FF2B5EF4-FFF2-40B4-BE49-F238E27FC236}">
                  <a16:creationId xmlns:a16="http://schemas.microsoft.com/office/drawing/2014/main" id="{C906C10A-2733-4608-8446-282982FC1C3E}"/>
                </a:ext>
              </a:extLst>
            </p:cNvPr>
            <p:cNvSpPr>
              <a:spLocks/>
            </p:cNvSpPr>
            <p:nvPr/>
          </p:nvSpPr>
          <p:spPr bwMode="auto">
            <a:xfrm>
              <a:off x="7090644" y="4372812"/>
              <a:ext cx="7938" cy="25400"/>
            </a:xfrm>
            <a:custGeom>
              <a:avLst/>
              <a:gdLst>
                <a:gd name="T0" fmla="*/ 0 w 5"/>
                <a:gd name="T1" fmla="*/ 0 h 16"/>
                <a:gd name="T2" fmla="*/ 0 w 5"/>
                <a:gd name="T3" fmla="*/ 16 h 16"/>
                <a:gd name="T4" fmla="*/ 5 w 5"/>
                <a:gd name="T5" fmla="*/ 16 h 16"/>
                <a:gd name="T6" fmla="*/ 5 w 5"/>
                <a:gd name="T7" fmla="*/ 0 h 16"/>
              </a:gdLst>
              <a:ahLst/>
              <a:cxnLst>
                <a:cxn ang="0">
                  <a:pos x="T0" y="T1"/>
                </a:cxn>
                <a:cxn ang="0">
                  <a:pos x="T2" y="T3"/>
                </a:cxn>
                <a:cxn ang="0">
                  <a:pos x="T4" y="T5"/>
                </a:cxn>
                <a:cxn ang="0">
                  <a:pos x="T6" y="T7"/>
                </a:cxn>
              </a:cxnLst>
              <a:rect l="0" t="0" r="r" b="b"/>
              <a:pathLst>
                <a:path w="5" h="16">
                  <a:moveTo>
                    <a:pt x="0" y="0"/>
                  </a:moveTo>
                  <a:lnTo>
                    <a:pt x="0" y="16"/>
                  </a:lnTo>
                  <a:lnTo>
                    <a:pt x="5" y="1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Rectangle 204">
              <a:extLst>
                <a:ext uri="{FF2B5EF4-FFF2-40B4-BE49-F238E27FC236}">
                  <a16:creationId xmlns:a16="http://schemas.microsoft.com/office/drawing/2014/main" id="{1AA8F921-9B8C-4E13-88C9-C8151D18ACD1}"/>
                </a:ext>
              </a:extLst>
            </p:cNvPr>
            <p:cNvSpPr>
              <a:spLocks noChangeArrowheads="1"/>
            </p:cNvSpPr>
            <p:nvPr/>
          </p:nvSpPr>
          <p:spPr bwMode="auto">
            <a:xfrm>
              <a:off x="7449419" y="4372812"/>
              <a:ext cx="6350" cy="2540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6">
              <a:extLst>
                <a:ext uri="{FF2B5EF4-FFF2-40B4-BE49-F238E27FC236}">
                  <a16:creationId xmlns:a16="http://schemas.microsoft.com/office/drawing/2014/main" id="{FB8E65F8-4055-49BC-BAA4-F77A1A775184}"/>
                </a:ext>
              </a:extLst>
            </p:cNvPr>
            <p:cNvSpPr>
              <a:spLocks/>
            </p:cNvSpPr>
            <p:nvPr/>
          </p:nvSpPr>
          <p:spPr bwMode="auto">
            <a:xfrm>
              <a:off x="7449418" y="4372812"/>
              <a:ext cx="6350" cy="25400"/>
            </a:xfrm>
            <a:custGeom>
              <a:avLst/>
              <a:gdLst>
                <a:gd name="T0" fmla="*/ 0 w 4"/>
                <a:gd name="T1" fmla="*/ 0 h 16"/>
                <a:gd name="T2" fmla="*/ 0 w 4"/>
                <a:gd name="T3" fmla="*/ 16 h 16"/>
                <a:gd name="T4" fmla="*/ 4 w 4"/>
                <a:gd name="T5" fmla="*/ 16 h 16"/>
                <a:gd name="T6" fmla="*/ 4 w 4"/>
                <a:gd name="T7" fmla="*/ 0 h 16"/>
              </a:gdLst>
              <a:ahLst/>
              <a:cxnLst>
                <a:cxn ang="0">
                  <a:pos x="T0" y="T1"/>
                </a:cxn>
                <a:cxn ang="0">
                  <a:pos x="T2" y="T3"/>
                </a:cxn>
                <a:cxn ang="0">
                  <a:pos x="T4" y="T5"/>
                </a:cxn>
                <a:cxn ang="0">
                  <a:pos x="T6" y="T7"/>
                </a:cxn>
              </a:cxnLst>
              <a:rect l="0" t="0" r="r" b="b"/>
              <a:pathLst>
                <a:path w="4" h="16">
                  <a:moveTo>
                    <a:pt x="0" y="0"/>
                  </a:moveTo>
                  <a:lnTo>
                    <a:pt x="0" y="16"/>
                  </a:lnTo>
                  <a:lnTo>
                    <a:pt x="4" y="1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207">
              <a:extLst>
                <a:ext uri="{FF2B5EF4-FFF2-40B4-BE49-F238E27FC236}">
                  <a16:creationId xmlns:a16="http://schemas.microsoft.com/office/drawing/2014/main" id="{BB3C20B4-842B-453D-A61A-EC833262BF7C}"/>
                </a:ext>
              </a:extLst>
            </p:cNvPr>
            <p:cNvSpPr>
              <a:spLocks noChangeArrowheads="1"/>
            </p:cNvSpPr>
            <p:nvPr/>
          </p:nvSpPr>
          <p:spPr bwMode="auto">
            <a:xfrm>
              <a:off x="7806606" y="4372812"/>
              <a:ext cx="7937" cy="2540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08">
              <a:extLst>
                <a:ext uri="{FF2B5EF4-FFF2-40B4-BE49-F238E27FC236}">
                  <a16:creationId xmlns:a16="http://schemas.microsoft.com/office/drawing/2014/main" id="{78C91C0A-435C-4D51-89CD-515B1E6D68A3}"/>
                </a:ext>
              </a:extLst>
            </p:cNvPr>
            <p:cNvSpPr>
              <a:spLocks/>
            </p:cNvSpPr>
            <p:nvPr/>
          </p:nvSpPr>
          <p:spPr bwMode="auto">
            <a:xfrm>
              <a:off x="7806606" y="4372812"/>
              <a:ext cx="7937" cy="25400"/>
            </a:xfrm>
            <a:custGeom>
              <a:avLst/>
              <a:gdLst>
                <a:gd name="T0" fmla="*/ 0 w 5"/>
                <a:gd name="T1" fmla="*/ 0 h 16"/>
                <a:gd name="T2" fmla="*/ 0 w 5"/>
                <a:gd name="T3" fmla="*/ 16 h 16"/>
                <a:gd name="T4" fmla="*/ 5 w 5"/>
                <a:gd name="T5" fmla="*/ 16 h 16"/>
                <a:gd name="T6" fmla="*/ 5 w 5"/>
                <a:gd name="T7" fmla="*/ 0 h 16"/>
              </a:gdLst>
              <a:ahLst/>
              <a:cxnLst>
                <a:cxn ang="0">
                  <a:pos x="T0" y="T1"/>
                </a:cxn>
                <a:cxn ang="0">
                  <a:pos x="T2" y="T3"/>
                </a:cxn>
                <a:cxn ang="0">
                  <a:pos x="T4" y="T5"/>
                </a:cxn>
                <a:cxn ang="0">
                  <a:pos x="T6" y="T7"/>
                </a:cxn>
              </a:cxnLst>
              <a:rect l="0" t="0" r="r" b="b"/>
              <a:pathLst>
                <a:path w="5" h="16">
                  <a:moveTo>
                    <a:pt x="0" y="0"/>
                  </a:moveTo>
                  <a:lnTo>
                    <a:pt x="0" y="16"/>
                  </a:lnTo>
                  <a:lnTo>
                    <a:pt x="5" y="1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Rectangle 209">
              <a:extLst>
                <a:ext uri="{FF2B5EF4-FFF2-40B4-BE49-F238E27FC236}">
                  <a16:creationId xmlns:a16="http://schemas.microsoft.com/office/drawing/2014/main" id="{9A88E61D-4AA1-4664-A6B4-EB0F4178E579}"/>
                </a:ext>
              </a:extLst>
            </p:cNvPr>
            <p:cNvSpPr>
              <a:spLocks noChangeArrowheads="1"/>
            </p:cNvSpPr>
            <p:nvPr/>
          </p:nvSpPr>
          <p:spPr bwMode="auto">
            <a:xfrm>
              <a:off x="4761781" y="4372812"/>
              <a:ext cx="6350"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10">
              <a:extLst>
                <a:ext uri="{FF2B5EF4-FFF2-40B4-BE49-F238E27FC236}">
                  <a16:creationId xmlns:a16="http://schemas.microsoft.com/office/drawing/2014/main" id="{D7456CC7-1C6B-4DA6-93DB-8A56A59370E0}"/>
                </a:ext>
              </a:extLst>
            </p:cNvPr>
            <p:cNvSpPr>
              <a:spLocks/>
            </p:cNvSpPr>
            <p:nvPr/>
          </p:nvSpPr>
          <p:spPr bwMode="auto">
            <a:xfrm>
              <a:off x="4761781" y="4372812"/>
              <a:ext cx="6350" cy="49213"/>
            </a:xfrm>
            <a:custGeom>
              <a:avLst/>
              <a:gdLst>
                <a:gd name="T0" fmla="*/ 0 w 4"/>
                <a:gd name="T1" fmla="*/ 0 h 31"/>
                <a:gd name="T2" fmla="*/ 0 w 4"/>
                <a:gd name="T3" fmla="*/ 31 h 31"/>
                <a:gd name="T4" fmla="*/ 4 w 4"/>
                <a:gd name="T5" fmla="*/ 31 h 31"/>
                <a:gd name="T6" fmla="*/ 4 w 4"/>
                <a:gd name="T7" fmla="*/ 0 h 31"/>
              </a:gdLst>
              <a:ahLst/>
              <a:cxnLst>
                <a:cxn ang="0">
                  <a:pos x="T0" y="T1"/>
                </a:cxn>
                <a:cxn ang="0">
                  <a:pos x="T2" y="T3"/>
                </a:cxn>
                <a:cxn ang="0">
                  <a:pos x="T4" y="T5"/>
                </a:cxn>
                <a:cxn ang="0">
                  <a:pos x="T6" y="T7"/>
                </a:cxn>
              </a:cxnLst>
              <a:rect l="0" t="0" r="r" b="b"/>
              <a:pathLst>
                <a:path w="4" h="31">
                  <a:moveTo>
                    <a:pt x="0" y="0"/>
                  </a:moveTo>
                  <a:lnTo>
                    <a:pt x="0" y="31"/>
                  </a:lnTo>
                  <a:lnTo>
                    <a:pt x="4" y="3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Rectangle 211">
              <a:extLst>
                <a:ext uri="{FF2B5EF4-FFF2-40B4-BE49-F238E27FC236}">
                  <a16:creationId xmlns:a16="http://schemas.microsoft.com/office/drawing/2014/main" id="{79968927-C326-4AB0-80B1-D2C165E34DA4}"/>
                </a:ext>
              </a:extLst>
            </p:cNvPr>
            <p:cNvSpPr>
              <a:spLocks noChangeArrowheads="1"/>
            </p:cNvSpPr>
            <p:nvPr/>
          </p:nvSpPr>
          <p:spPr bwMode="auto">
            <a:xfrm>
              <a:off x="5118968" y="4372812"/>
              <a:ext cx="7937"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12">
              <a:extLst>
                <a:ext uri="{FF2B5EF4-FFF2-40B4-BE49-F238E27FC236}">
                  <a16:creationId xmlns:a16="http://schemas.microsoft.com/office/drawing/2014/main" id="{4167C1E2-1004-4F04-8321-81625EA7D8AD}"/>
                </a:ext>
              </a:extLst>
            </p:cNvPr>
            <p:cNvSpPr>
              <a:spLocks/>
            </p:cNvSpPr>
            <p:nvPr/>
          </p:nvSpPr>
          <p:spPr bwMode="auto">
            <a:xfrm>
              <a:off x="5118968" y="4372812"/>
              <a:ext cx="7937" cy="49213"/>
            </a:xfrm>
            <a:custGeom>
              <a:avLst/>
              <a:gdLst>
                <a:gd name="T0" fmla="*/ 0 w 5"/>
                <a:gd name="T1" fmla="*/ 0 h 31"/>
                <a:gd name="T2" fmla="*/ 0 w 5"/>
                <a:gd name="T3" fmla="*/ 31 h 31"/>
                <a:gd name="T4" fmla="*/ 5 w 5"/>
                <a:gd name="T5" fmla="*/ 31 h 31"/>
                <a:gd name="T6" fmla="*/ 5 w 5"/>
                <a:gd name="T7" fmla="*/ 0 h 31"/>
              </a:gdLst>
              <a:ahLst/>
              <a:cxnLst>
                <a:cxn ang="0">
                  <a:pos x="T0" y="T1"/>
                </a:cxn>
                <a:cxn ang="0">
                  <a:pos x="T2" y="T3"/>
                </a:cxn>
                <a:cxn ang="0">
                  <a:pos x="T4" y="T5"/>
                </a:cxn>
                <a:cxn ang="0">
                  <a:pos x="T6" y="T7"/>
                </a:cxn>
              </a:cxnLst>
              <a:rect l="0" t="0" r="r" b="b"/>
              <a:pathLst>
                <a:path w="5" h="31">
                  <a:moveTo>
                    <a:pt x="0" y="0"/>
                  </a:moveTo>
                  <a:lnTo>
                    <a:pt x="0" y="31"/>
                  </a:lnTo>
                  <a:lnTo>
                    <a:pt x="5" y="3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213">
              <a:extLst>
                <a:ext uri="{FF2B5EF4-FFF2-40B4-BE49-F238E27FC236}">
                  <a16:creationId xmlns:a16="http://schemas.microsoft.com/office/drawing/2014/main" id="{546FB377-62E6-4E59-A1CB-4427182599AA}"/>
                </a:ext>
              </a:extLst>
            </p:cNvPr>
            <p:cNvSpPr>
              <a:spLocks noChangeArrowheads="1"/>
            </p:cNvSpPr>
            <p:nvPr/>
          </p:nvSpPr>
          <p:spPr bwMode="auto">
            <a:xfrm>
              <a:off x="5476156" y="4372812"/>
              <a:ext cx="7937"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4">
              <a:extLst>
                <a:ext uri="{FF2B5EF4-FFF2-40B4-BE49-F238E27FC236}">
                  <a16:creationId xmlns:a16="http://schemas.microsoft.com/office/drawing/2014/main" id="{0293B85F-6F8D-4F21-B435-A4C24EEC5312}"/>
                </a:ext>
              </a:extLst>
            </p:cNvPr>
            <p:cNvSpPr>
              <a:spLocks/>
            </p:cNvSpPr>
            <p:nvPr/>
          </p:nvSpPr>
          <p:spPr bwMode="auto">
            <a:xfrm>
              <a:off x="5476156" y="4372812"/>
              <a:ext cx="7937" cy="49213"/>
            </a:xfrm>
            <a:custGeom>
              <a:avLst/>
              <a:gdLst>
                <a:gd name="T0" fmla="*/ 0 w 5"/>
                <a:gd name="T1" fmla="*/ 0 h 31"/>
                <a:gd name="T2" fmla="*/ 0 w 5"/>
                <a:gd name="T3" fmla="*/ 31 h 31"/>
                <a:gd name="T4" fmla="*/ 5 w 5"/>
                <a:gd name="T5" fmla="*/ 31 h 31"/>
                <a:gd name="T6" fmla="*/ 5 w 5"/>
                <a:gd name="T7" fmla="*/ 0 h 31"/>
              </a:gdLst>
              <a:ahLst/>
              <a:cxnLst>
                <a:cxn ang="0">
                  <a:pos x="T0" y="T1"/>
                </a:cxn>
                <a:cxn ang="0">
                  <a:pos x="T2" y="T3"/>
                </a:cxn>
                <a:cxn ang="0">
                  <a:pos x="T4" y="T5"/>
                </a:cxn>
                <a:cxn ang="0">
                  <a:pos x="T6" y="T7"/>
                </a:cxn>
              </a:cxnLst>
              <a:rect l="0" t="0" r="r" b="b"/>
              <a:pathLst>
                <a:path w="5" h="31">
                  <a:moveTo>
                    <a:pt x="0" y="0"/>
                  </a:moveTo>
                  <a:lnTo>
                    <a:pt x="0" y="31"/>
                  </a:lnTo>
                  <a:lnTo>
                    <a:pt x="5" y="3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Rectangle 215">
              <a:extLst>
                <a:ext uri="{FF2B5EF4-FFF2-40B4-BE49-F238E27FC236}">
                  <a16:creationId xmlns:a16="http://schemas.microsoft.com/office/drawing/2014/main" id="{CC39F701-5EC3-4A30-B84B-8B462BA2BF42}"/>
                </a:ext>
              </a:extLst>
            </p:cNvPr>
            <p:cNvSpPr>
              <a:spLocks noChangeArrowheads="1"/>
            </p:cNvSpPr>
            <p:nvPr/>
          </p:nvSpPr>
          <p:spPr bwMode="auto">
            <a:xfrm>
              <a:off x="5836518" y="4372812"/>
              <a:ext cx="4762"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16">
              <a:extLst>
                <a:ext uri="{FF2B5EF4-FFF2-40B4-BE49-F238E27FC236}">
                  <a16:creationId xmlns:a16="http://schemas.microsoft.com/office/drawing/2014/main" id="{4D3525AD-6D8F-4B22-81D9-A1AC82F8D4EB}"/>
                </a:ext>
              </a:extLst>
            </p:cNvPr>
            <p:cNvSpPr>
              <a:spLocks/>
            </p:cNvSpPr>
            <p:nvPr/>
          </p:nvSpPr>
          <p:spPr bwMode="auto">
            <a:xfrm>
              <a:off x="5836518" y="4372812"/>
              <a:ext cx="4762" cy="49213"/>
            </a:xfrm>
            <a:custGeom>
              <a:avLst/>
              <a:gdLst>
                <a:gd name="T0" fmla="*/ 0 w 3"/>
                <a:gd name="T1" fmla="*/ 0 h 31"/>
                <a:gd name="T2" fmla="*/ 0 w 3"/>
                <a:gd name="T3" fmla="*/ 31 h 31"/>
                <a:gd name="T4" fmla="*/ 3 w 3"/>
                <a:gd name="T5" fmla="*/ 31 h 31"/>
                <a:gd name="T6" fmla="*/ 3 w 3"/>
                <a:gd name="T7" fmla="*/ 0 h 31"/>
              </a:gdLst>
              <a:ahLst/>
              <a:cxnLst>
                <a:cxn ang="0">
                  <a:pos x="T0" y="T1"/>
                </a:cxn>
                <a:cxn ang="0">
                  <a:pos x="T2" y="T3"/>
                </a:cxn>
                <a:cxn ang="0">
                  <a:pos x="T4" y="T5"/>
                </a:cxn>
                <a:cxn ang="0">
                  <a:pos x="T6" y="T7"/>
                </a:cxn>
              </a:cxnLst>
              <a:rect l="0" t="0" r="r" b="b"/>
              <a:pathLst>
                <a:path w="3" h="31">
                  <a:moveTo>
                    <a:pt x="0" y="0"/>
                  </a:moveTo>
                  <a:lnTo>
                    <a:pt x="0" y="31"/>
                  </a:lnTo>
                  <a:lnTo>
                    <a:pt x="3" y="3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Rectangle 217">
              <a:extLst>
                <a:ext uri="{FF2B5EF4-FFF2-40B4-BE49-F238E27FC236}">
                  <a16:creationId xmlns:a16="http://schemas.microsoft.com/office/drawing/2014/main" id="{0EB60ACF-CA57-415F-9234-CD65A05645C0}"/>
                </a:ext>
              </a:extLst>
            </p:cNvPr>
            <p:cNvSpPr>
              <a:spLocks noChangeArrowheads="1"/>
            </p:cNvSpPr>
            <p:nvPr/>
          </p:nvSpPr>
          <p:spPr bwMode="auto">
            <a:xfrm>
              <a:off x="6193706" y="4372812"/>
              <a:ext cx="7937"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18">
              <a:extLst>
                <a:ext uri="{FF2B5EF4-FFF2-40B4-BE49-F238E27FC236}">
                  <a16:creationId xmlns:a16="http://schemas.microsoft.com/office/drawing/2014/main" id="{8057CF84-F228-4ECF-8A56-6F329FB41A53}"/>
                </a:ext>
              </a:extLst>
            </p:cNvPr>
            <p:cNvSpPr>
              <a:spLocks/>
            </p:cNvSpPr>
            <p:nvPr/>
          </p:nvSpPr>
          <p:spPr bwMode="auto">
            <a:xfrm>
              <a:off x="6193706" y="4372812"/>
              <a:ext cx="7937" cy="49213"/>
            </a:xfrm>
            <a:custGeom>
              <a:avLst/>
              <a:gdLst>
                <a:gd name="T0" fmla="*/ 0 w 5"/>
                <a:gd name="T1" fmla="*/ 0 h 31"/>
                <a:gd name="T2" fmla="*/ 0 w 5"/>
                <a:gd name="T3" fmla="*/ 31 h 31"/>
                <a:gd name="T4" fmla="*/ 5 w 5"/>
                <a:gd name="T5" fmla="*/ 31 h 31"/>
                <a:gd name="T6" fmla="*/ 5 w 5"/>
                <a:gd name="T7" fmla="*/ 0 h 31"/>
              </a:gdLst>
              <a:ahLst/>
              <a:cxnLst>
                <a:cxn ang="0">
                  <a:pos x="T0" y="T1"/>
                </a:cxn>
                <a:cxn ang="0">
                  <a:pos x="T2" y="T3"/>
                </a:cxn>
                <a:cxn ang="0">
                  <a:pos x="T4" y="T5"/>
                </a:cxn>
                <a:cxn ang="0">
                  <a:pos x="T6" y="T7"/>
                </a:cxn>
              </a:cxnLst>
              <a:rect l="0" t="0" r="r" b="b"/>
              <a:pathLst>
                <a:path w="5" h="31">
                  <a:moveTo>
                    <a:pt x="0" y="0"/>
                  </a:moveTo>
                  <a:lnTo>
                    <a:pt x="0" y="31"/>
                  </a:lnTo>
                  <a:lnTo>
                    <a:pt x="5" y="3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Rectangle 219">
              <a:extLst>
                <a:ext uri="{FF2B5EF4-FFF2-40B4-BE49-F238E27FC236}">
                  <a16:creationId xmlns:a16="http://schemas.microsoft.com/office/drawing/2014/main" id="{41274F3C-5ED3-4671-B5CB-4967E2ACB541}"/>
                </a:ext>
              </a:extLst>
            </p:cNvPr>
            <p:cNvSpPr>
              <a:spLocks noChangeArrowheads="1"/>
            </p:cNvSpPr>
            <p:nvPr/>
          </p:nvSpPr>
          <p:spPr bwMode="auto">
            <a:xfrm>
              <a:off x="6552481" y="4372812"/>
              <a:ext cx="7937"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20">
              <a:extLst>
                <a:ext uri="{FF2B5EF4-FFF2-40B4-BE49-F238E27FC236}">
                  <a16:creationId xmlns:a16="http://schemas.microsoft.com/office/drawing/2014/main" id="{AD4DACFD-FB89-4228-9FCA-74D7181BF3BC}"/>
                </a:ext>
              </a:extLst>
            </p:cNvPr>
            <p:cNvSpPr>
              <a:spLocks/>
            </p:cNvSpPr>
            <p:nvPr/>
          </p:nvSpPr>
          <p:spPr bwMode="auto">
            <a:xfrm>
              <a:off x="6552481" y="4372812"/>
              <a:ext cx="7937" cy="49213"/>
            </a:xfrm>
            <a:custGeom>
              <a:avLst/>
              <a:gdLst>
                <a:gd name="T0" fmla="*/ 0 w 5"/>
                <a:gd name="T1" fmla="*/ 0 h 31"/>
                <a:gd name="T2" fmla="*/ 0 w 5"/>
                <a:gd name="T3" fmla="*/ 31 h 31"/>
                <a:gd name="T4" fmla="*/ 5 w 5"/>
                <a:gd name="T5" fmla="*/ 31 h 31"/>
                <a:gd name="T6" fmla="*/ 5 w 5"/>
                <a:gd name="T7" fmla="*/ 0 h 31"/>
              </a:gdLst>
              <a:ahLst/>
              <a:cxnLst>
                <a:cxn ang="0">
                  <a:pos x="T0" y="T1"/>
                </a:cxn>
                <a:cxn ang="0">
                  <a:pos x="T2" y="T3"/>
                </a:cxn>
                <a:cxn ang="0">
                  <a:pos x="T4" y="T5"/>
                </a:cxn>
                <a:cxn ang="0">
                  <a:pos x="T6" y="T7"/>
                </a:cxn>
              </a:cxnLst>
              <a:rect l="0" t="0" r="r" b="b"/>
              <a:pathLst>
                <a:path w="5" h="31">
                  <a:moveTo>
                    <a:pt x="0" y="0"/>
                  </a:moveTo>
                  <a:lnTo>
                    <a:pt x="0" y="31"/>
                  </a:lnTo>
                  <a:lnTo>
                    <a:pt x="5" y="3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Rectangle 221">
              <a:extLst>
                <a:ext uri="{FF2B5EF4-FFF2-40B4-BE49-F238E27FC236}">
                  <a16:creationId xmlns:a16="http://schemas.microsoft.com/office/drawing/2014/main" id="{DA7631DA-74F3-4DC7-B9B6-E159C68C44C6}"/>
                </a:ext>
              </a:extLst>
            </p:cNvPr>
            <p:cNvSpPr>
              <a:spLocks noChangeArrowheads="1"/>
            </p:cNvSpPr>
            <p:nvPr/>
          </p:nvSpPr>
          <p:spPr bwMode="auto">
            <a:xfrm>
              <a:off x="6912843" y="4372812"/>
              <a:ext cx="4762"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22">
              <a:extLst>
                <a:ext uri="{FF2B5EF4-FFF2-40B4-BE49-F238E27FC236}">
                  <a16:creationId xmlns:a16="http://schemas.microsoft.com/office/drawing/2014/main" id="{F42EDE5F-8795-4B2D-8AD0-3317A675ED5C}"/>
                </a:ext>
              </a:extLst>
            </p:cNvPr>
            <p:cNvSpPr>
              <a:spLocks/>
            </p:cNvSpPr>
            <p:nvPr/>
          </p:nvSpPr>
          <p:spPr bwMode="auto">
            <a:xfrm>
              <a:off x="6912843" y="4372812"/>
              <a:ext cx="4762" cy="49213"/>
            </a:xfrm>
            <a:custGeom>
              <a:avLst/>
              <a:gdLst>
                <a:gd name="T0" fmla="*/ 0 w 3"/>
                <a:gd name="T1" fmla="*/ 0 h 31"/>
                <a:gd name="T2" fmla="*/ 0 w 3"/>
                <a:gd name="T3" fmla="*/ 31 h 31"/>
                <a:gd name="T4" fmla="*/ 3 w 3"/>
                <a:gd name="T5" fmla="*/ 31 h 31"/>
                <a:gd name="T6" fmla="*/ 3 w 3"/>
                <a:gd name="T7" fmla="*/ 0 h 31"/>
              </a:gdLst>
              <a:ahLst/>
              <a:cxnLst>
                <a:cxn ang="0">
                  <a:pos x="T0" y="T1"/>
                </a:cxn>
                <a:cxn ang="0">
                  <a:pos x="T2" y="T3"/>
                </a:cxn>
                <a:cxn ang="0">
                  <a:pos x="T4" y="T5"/>
                </a:cxn>
                <a:cxn ang="0">
                  <a:pos x="T6" y="T7"/>
                </a:cxn>
              </a:cxnLst>
              <a:rect l="0" t="0" r="r" b="b"/>
              <a:pathLst>
                <a:path w="3" h="31">
                  <a:moveTo>
                    <a:pt x="0" y="0"/>
                  </a:moveTo>
                  <a:lnTo>
                    <a:pt x="0" y="31"/>
                  </a:lnTo>
                  <a:lnTo>
                    <a:pt x="3" y="3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Rectangle 223">
              <a:extLst>
                <a:ext uri="{FF2B5EF4-FFF2-40B4-BE49-F238E27FC236}">
                  <a16:creationId xmlns:a16="http://schemas.microsoft.com/office/drawing/2014/main" id="{DC911817-CAA4-4E37-9034-7A7AAE0CFB1B}"/>
                </a:ext>
              </a:extLst>
            </p:cNvPr>
            <p:cNvSpPr>
              <a:spLocks noChangeArrowheads="1"/>
            </p:cNvSpPr>
            <p:nvPr/>
          </p:nvSpPr>
          <p:spPr bwMode="auto">
            <a:xfrm>
              <a:off x="7270031" y="4372812"/>
              <a:ext cx="7937"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24">
              <a:extLst>
                <a:ext uri="{FF2B5EF4-FFF2-40B4-BE49-F238E27FC236}">
                  <a16:creationId xmlns:a16="http://schemas.microsoft.com/office/drawing/2014/main" id="{0CBE3400-2A93-4EDF-B298-6CA491CAB690}"/>
                </a:ext>
              </a:extLst>
            </p:cNvPr>
            <p:cNvSpPr>
              <a:spLocks/>
            </p:cNvSpPr>
            <p:nvPr/>
          </p:nvSpPr>
          <p:spPr bwMode="auto">
            <a:xfrm>
              <a:off x="7270031" y="4372812"/>
              <a:ext cx="7937" cy="49213"/>
            </a:xfrm>
            <a:custGeom>
              <a:avLst/>
              <a:gdLst>
                <a:gd name="T0" fmla="*/ 0 w 5"/>
                <a:gd name="T1" fmla="*/ 0 h 31"/>
                <a:gd name="T2" fmla="*/ 0 w 5"/>
                <a:gd name="T3" fmla="*/ 31 h 31"/>
                <a:gd name="T4" fmla="*/ 5 w 5"/>
                <a:gd name="T5" fmla="*/ 31 h 31"/>
                <a:gd name="T6" fmla="*/ 5 w 5"/>
                <a:gd name="T7" fmla="*/ 0 h 31"/>
              </a:gdLst>
              <a:ahLst/>
              <a:cxnLst>
                <a:cxn ang="0">
                  <a:pos x="T0" y="T1"/>
                </a:cxn>
                <a:cxn ang="0">
                  <a:pos x="T2" y="T3"/>
                </a:cxn>
                <a:cxn ang="0">
                  <a:pos x="T4" y="T5"/>
                </a:cxn>
                <a:cxn ang="0">
                  <a:pos x="T6" y="T7"/>
                </a:cxn>
              </a:cxnLst>
              <a:rect l="0" t="0" r="r" b="b"/>
              <a:pathLst>
                <a:path w="5" h="31">
                  <a:moveTo>
                    <a:pt x="0" y="0"/>
                  </a:moveTo>
                  <a:lnTo>
                    <a:pt x="0" y="31"/>
                  </a:lnTo>
                  <a:lnTo>
                    <a:pt x="5" y="3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Rectangle 225">
              <a:extLst>
                <a:ext uri="{FF2B5EF4-FFF2-40B4-BE49-F238E27FC236}">
                  <a16:creationId xmlns:a16="http://schemas.microsoft.com/office/drawing/2014/main" id="{1E86CD1C-FC6A-4F7C-9D2A-AF51E673C537}"/>
                </a:ext>
              </a:extLst>
            </p:cNvPr>
            <p:cNvSpPr>
              <a:spLocks noChangeArrowheads="1"/>
            </p:cNvSpPr>
            <p:nvPr/>
          </p:nvSpPr>
          <p:spPr bwMode="auto">
            <a:xfrm>
              <a:off x="7630393" y="4372812"/>
              <a:ext cx="4762"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26">
              <a:extLst>
                <a:ext uri="{FF2B5EF4-FFF2-40B4-BE49-F238E27FC236}">
                  <a16:creationId xmlns:a16="http://schemas.microsoft.com/office/drawing/2014/main" id="{1A1D7019-9C41-4C58-ACE1-F11BC0E07BBF}"/>
                </a:ext>
              </a:extLst>
            </p:cNvPr>
            <p:cNvSpPr>
              <a:spLocks/>
            </p:cNvSpPr>
            <p:nvPr/>
          </p:nvSpPr>
          <p:spPr bwMode="auto">
            <a:xfrm>
              <a:off x="7630393" y="4372812"/>
              <a:ext cx="4762" cy="49213"/>
            </a:xfrm>
            <a:custGeom>
              <a:avLst/>
              <a:gdLst>
                <a:gd name="T0" fmla="*/ 0 w 3"/>
                <a:gd name="T1" fmla="*/ 0 h 31"/>
                <a:gd name="T2" fmla="*/ 0 w 3"/>
                <a:gd name="T3" fmla="*/ 31 h 31"/>
                <a:gd name="T4" fmla="*/ 3 w 3"/>
                <a:gd name="T5" fmla="*/ 31 h 31"/>
                <a:gd name="T6" fmla="*/ 3 w 3"/>
                <a:gd name="T7" fmla="*/ 0 h 31"/>
              </a:gdLst>
              <a:ahLst/>
              <a:cxnLst>
                <a:cxn ang="0">
                  <a:pos x="T0" y="T1"/>
                </a:cxn>
                <a:cxn ang="0">
                  <a:pos x="T2" y="T3"/>
                </a:cxn>
                <a:cxn ang="0">
                  <a:pos x="T4" y="T5"/>
                </a:cxn>
                <a:cxn ang="0">
                  <a:pos x="T6" y="T7"/>
                </a:cxn>
              </a:cxnLst>
              <a:rect l="0" t="0" r="r" b="b"/>
              <a:pathLst>
                <a:path w="3" h="31">
                  <a:moveTo>
                    <a:pt x="0" y="0"/>
                  </a:moveTo>
                  <a:lnTo>
                    <a:pt x="0" y="31"/>
                  </a:lnTo>
                  <a:lnTo>
                    <a:pt x="3" y="3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Rectangle 227">
              <a:extLst>
                <a:ext uri="{FF2B5EF4-FFF2-40B4-BE49-F238E27FC236}">
                  <a16:creationId xmlns:a16="http://schemas.microsoft.com/office/drawing/2014/main" id="{4539C57D-742A-41D8-87C5-9EA199CD6DF1}"/>
                </a:ext>
              </a:extLst>
            </p:cNvPr>
            <p:cNvSpPr>
              <a:spLocks noChangeArrowheads="1"/>
            </p:cNvSpPr>
            <p:nvPr/>
          </p:nvSpPr>
          <p:spPr bwMode="auto">
            <a:xfrm>
              <a:off x="7985993" y="4372812"/>
              <a:ext cx="9525" cy="4921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28">
              <a:extLst>
                <a:ext uri="{FF2B5EF4-FFF2-40B4-BE49-F238E27FC236}">
                  <a16:creationId xmlns:a16="http://schemas.microsoft.com/office/drawing/2014/main" id="{4C568CFF-1008-4A79-9E23-5F19069341A6}"/>
                </a:ext>
              </a:extLst>
            </p:cNvPr>
            <p:cNvSpPr>
              <a:spLocks/>
            </p:cNvSpPr>
            <p:nvPr/>
          </p:nvSpPr>
          <p:spPr bwMode="auto">
            <a:xfrm>
              <a:off x="7985993" y="4372812"/>
              <a:ext cx="9525" cy="49213"/>
            </a:xfrm>
            <a:custGeom>
              <a:avLst/>
              <a:gdLst>
                <a:gd name="T0" fmla="*/ 0 w 6"/>
                <a:gd name="T1" fmla="*/ 0 h 31"/>
                <a:gd name="T2" fmla="*/ 0 w 6"/>
                <a:gd name="T3" fmla="*/ 31 h 31"/>
                <a:gd name="T4" fmla="*/ 6 w 6"/>
                <a:gd name="T5" fmla="*/ 31 h 31"/>
                <a:gd name="T6" fmla="*/ 6 w 6"/>
                <a:gd name="T7" fmla="*/ 0 h 31"/>
              </a:gdLst>
              <a:ahLst/>
              <a:cxnLst>
                <a:cxn ang="0">
                  <a:pos x="T0" y="T1"/>
                </a:cxn>
                <a:cxn ang="0">
                  <a:pos x="T2" y="T3"/>
                </a:cxn>
                <a:cxn ang="0">
                  <a:pos x="T4" y="T5"/>
                </a:cxn>
                <a:cxn ang="0">
                  <a:pos x="T6" y="T7"/>
                </a:cxn>
              </a:cxnLst>
              <a:rect l="0" t="0" r="r" b="b"/>
              <a:pathLst>
                <a:path w="6" h="31">
                  <a:moveTo>
                    <a:pt x="0" y="0"/>
                  </a:moveTo>
                  <a:lnTo>
                    <a:pt x="0" y="31"/>
                  </a:lnTo>
                  <a:lnTo>
                    <a:pt x="6" y="3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Rectangle 229">
              <a:extLst>
                <a:ext uri="{FF2B5EF4-FFF2-40B4-BE49-F238E27FC236}">
                  <a16:creationId xmlns:a16="http://schemas.microsoft.com/office/drawing/2014/main" id="{3F0DA734-4B57-4CD6-9636-D317441070C6}"/>
                </a:ext>
              </a:extLst>
            </p:cNvPr>
            <p:cNvSpPr>
              <a:spLocks noChangeArrowheads="1"/>
            </p:cNvSpPr>
            <p:nvPr/>
          </p:nvSpPr>
          <p:spPr bwMode="auto">
            <a:xfrm>
              <a:off x="4761781" y="1866149"/>
              <a:ext cx="6350" cy="250666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30">
              <a:extLst>
                <a:ext uri="{FF2B5EF4-FFF2-40B4-BE49-F238E27FC236}">
                  <a16:creationId xmlns:a16="http://schemas.microsoft.com/office/drawing/2014/main" id="{42B2302E-93CB-4ABD-B42B-3E0172F38046}"/>
                </a:ext>
              </a:extLst>
            </p:cNvPr>
            <p:cNvSpPr>
              <a:spLocks/>
            </p:cNvSpPr>
            <p:nvPr/>
          </p:nvSpPr>
          <p:spPr bwMode="auto">
            <a:xfrm>
              <a:off x="4761781" y="1866149"/>
              <a:ext cx="6350" cy="2506663"/>
            </a:xfrm>
            <a:custGeom>
              <a:avLst/>
              <a:gdLst>
                <a:gd name="T0" fmla="*/ 4 w 4"/>
                <a:gd name="T1" fmla="*/ 1579 h 1579"/>
                <a:gd name="T2" fmla="*/ 4 w 4"/>
                <a:gd name="T3" fmla="*/ 0 h 1579"/>
                <a:gd name="T4" fmla="*/ 0 w 4"/>
                <a:gd name="T5" fmla="*/ 0 h 1579"/>
                <a:gd name="T6" fmla="*/ 0 w 4"/>
                <a:gd name="T7" fmla="*/ 1579 h 1579"/>
              </a:gdLst>
              <a:ahLst/>
              <a:cxnLst>
                <a:cxn ang="0">
                  <a:pos x="T0" y="T1"/>
                </a:cxn>
                <a:cxn ang="0">
                  <a:pos x="T2" y="T3"/>
                </a:cxn>
                <a:cxn ang="0">
                  <a:pos x="T4" y="T5"/>
                </a:cxn>
                <a:cxn ang="0">
                  <a:pos x="T6" y="T7"/>
                </a:cxn>
              </a:cxnLst>
              <a:rect l="0" t="0" r="r" b="b"/>
              <a:pathLst>
                <a:path w="4" h="1579">
                  <a:moveTo>
                    <a:pt x="4" y="1579"/>
                  </a:moveTo>
                  <a:lnTo>
                    <a:pt x="4" y="0"/>
                  </a:lnTo>
                  <a:lnTo>
                    <a:pt x="0" y="0"/>
                  </a:lnTo>
                  <a:lnTo>
                    <a:pt x="0" y="15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Rectangle 231">
              <a:extLst>
                <a:ext uri="{FF2B5EF4-FFF2-40B4-BE49-F238E27FC236}">
                  <a16:creationId xmlns:a16="http://schemas.microsoft.com/office/drawing/2014/main" id="{2225142D-74B8-41CB-8B99-AA4016E253B7}"/>
                </a:ext>
              </a:extLst>
            </p:cNvPr>
            <p:cNvSpPr>
              <a:spLocks noChangeArrowheads="1"/>
            </p:cNvSpPr>
            <p:nvPr/>
          </p:nvSpPr>
          <p:spPr bwMode="auto">
            <a:xfrm>
              <a:off x="4715743" y="4371224"/>
              <a:ext cx="49212" cy="476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32">
              <a:extLst>
                <a:ext uri="{FF2B5EF4-FFF2-40B4-BE49-F238E27FC236}">
                  <a16:creationId xmlns:a16="http://schemas.microsoft.com/office/drawing/2014/main" id="{98967EE6-64B9-480A-85D5-CCF076C2F9E3}"/>
                </a:ext>
              </a:extLst>
            </p:cNvPr>
            <p:cNvSpPr>
              <a:spLocks/>
            </p:cNvSpPr>
            <p:nvPr/>
          </p:nvSpPr>
          <p:spPr bwMode="auto">
            <a:xfrm>
              <a:off x="4715743" y="4371224"/>
              <a:ext cx="49212" cy="4763"/>
            </a:xfrm>
            <a:custGeom>
              <a:avLst/>
              <a:gdLst>
                <a:gd name="T0" fmla="*/ 31 w 31"/>
                <a:gd name="T1" fmla="*/ 0 h 3"/>
                <a:gd name="T2" fmla="*/ 0 w 31"/>
                <a:gd name="T3" fmla="*/ 0 h 3"/>
                <a:gd name="T4" fmla="*/ 0 w 31"/>
                <a:gd name="T5" fmla="*/ 3 h 3"/>
                <a:gd name="T6" fmla="*/ 31 w 31"/>
                <a:gd name="T7" fmla="*/ 3 h 3"/>
              </a:gdLst>
              <a:ahLst/>
              <a:cxnLst>
                <a:cxn ang="0">
                  <a:pos x="T0" y="T1"/>
                </a:cxn>
                <a:cxn ang="0">
                  <a:pos x="T2" y="T3"/>
                </a:cxn>
                <a:cxn ang="0">
                  <a:pos x="T4" y="T5"/>
                </a:cxn>
                <a:cxn ang="0">
                  <a:pos x="T6" y="T7"/>
                </a:cxn>
              </a:cxnLst>
              <a:rect l="0" t="0" r="r" b="b"/>
              <a:pathLst>
                <a:path w="31" h="3">
                  <a:moveTo>
                    <a:pt x="31" y="0"/>
                  </a:moveTo>
                  <a:lnTo>
                    <a:pt x="0" y="0"/>
                  </a:lnTo>
                  <a:lnTo>
                    <a:pt x="0" y="3"/>
                  </a:lnTo>
                  <a:lnTo>
                    <a:pt x="31"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Rectangle 233">
              <a:extLst>
                <a:ext uri="{FF2B5EF4-FFF2-40B4-BE49-F238E27FC236}">
                  <a16:creationId xmlns:a16="http://schemas.microsoft.com/office/drawing/2014/main" id="{058088FD-8870-46E3-951C-301D2A8BF8B6}"/>
                </a:ext>
              </a:extLst>
            </p:cNvPr>
            <p:cNvSpPr>
              <a:spLocks noChangeArrowheads="1"/>
            </p:cNvSpPr>
            <p:nvPr/>
          </p:nvSpPr>
          <p:spPr bwMode="auto">
            <a:xfrm>
              <a:off x="4715743" y="3952124"/>
              <a:ext cx="49212" cy="635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34">
              <a:extLst>
                <a:ext uri="{FF2B5EF4-FFF2-40B4-BE49-F238E27FC236}">
                  <a16:creationId xmlns:a16="http://schemas.microsoft.com/office/drawing/2014/main" id="{FFAC7853-9577-4B2B-AA30-1C9A1D629D93}"/>
                </a:ext>
              </a:extLst>
            </p:cNvPr>
            <p:cNvSpPr>
              <a:spLocks/>
            </p:cNvSpPr>
            <p:nvPr/>
          </p:nvSpPr>
          <p:spPr bwMode="auto">
            <a:xfrm>
              <a:off x="4715743" y="3952124"/>
              <a:ext cx="49212" cy="6350"/>
            </a:xfrm>
            <a:custGeom>
              <a:avLst/>
              <a:gdLst>
                <a:gd name="T0" fmla="*/ 31 w 31"/>
                <a:gd name="T1" fmla="*/ 0 h 4"/>
                <a:gd name="T2" fmla="*/ 0 w 31"/>
                <a:gd name="T3" fmla="*/ 0 h 4"/>
                <a:gd name="T4" fmla="*/ 0 w 31"/>
                <a:gd name="T5" fmla="*/ 4 h 4"/>
                <a:gd name="T6" fmla="*/ 31 w 31"/>
                <a:gd name="T7" fmla="*/ 4 h 4"/>
              </a:gdLst>
              <a:ahLst/>
              <a:cxnLst>
                <a:cxn ang="0">
                  <a:pos x="T0" y="T1"/>
                </a:cxn>
                <a:cxn ang="0">
                  <a:pos x="T2" y="T3"/>
                </a:cxn>
                <a:cxn ang="0">
                  <a:pos x="T4" y="T5"/>
                </a:cxn>
                <a:cxn ang="0">
                  <a:pos x="T6" y="T7"/>
                </a:cxn>
              </a:cxnLst>
              <a:rect l="0" t="0" r="r" b="b"/>
              <a:pathLst>
                <a:path w="31" h="4">
                  <a:moveTo>
                    <a:pt x="31" y="0"/>
                  </a:moveTo>
                  <a:lnTo>
                    <a:pt x="0" y="0"/>
                  </a:lnTo>
                  <a:lnTo>
                    <a:pt x="0" y="4"/>
                  </a:lnTo>
                  <a:lnTo>
                    <a:pt x="3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Rectangle 235">
              <a:extLst>
                <a:ext uri="{FF2B5EF4-FFF2-40B4-BE49-F238E27FC236}">
                  <a16:creationId xmlns:a16="http://schemas.microsoft.com/office/drawing/2014/main" id="{AEED07D4-B8DC-4C7E-B0B0-3877BC303713}"/>
                </a:ext>
              </a:extLst>
            </p:cNvPr>
            <p:cNvSpPr>
              <a:spLocks noChangeArrowheads="1"/>
            </p:cNvSpPr>
            <p:nvPr/>
          </p:nvSpPr>
          <p:spPr bwMode="auto">
            <a:xfrm>
              <a:off x="4715743" y="3534612"/>
              <a:ext cx="49212" cy="635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36">
              <a:extLst>
                <a:ext uri="{FF2B5EF4-FFF2-40B4-BE49-F238E27FC236}">
                  <a16:creationId xmlns:a16="http://schemas.microsoft.com/office/drawing/2014/main" id="{7EEAAA2E-043A-4D29-BF0A-0837B013C006}"/>
                </a:ext>
              </a:extLst>
            </p:cNvPr>
            <p:cNvSpPr>
              <a:spLocks/>
            </p:cNvSpPr>
            <p:nvPr/>
          </p:nvSpPr>
          <p:spPr bwMode="auto">
            <a:xfrm>
              <a:off x="4715743" y="3534612"/>
              <a:ext cx="49212" cy="6350"/>
            </a:xfrm>
            <a:custGeom>
              <a:avLst/>
              <a:gdLst>
                <a:gd name="T0" fmla="*/ 31 w 31"/>
                <a:gd name="T1" fmla="*/ 0 h 4"/>
                <a:gd name="T2" fmla="*/ 0 w 31"/>
                <a:gd name="T3" fmla="*/ 0 h 4"/>
                <a:gd name="T4" fmla="*/ 0 w 31"/>
                <a:gd name="T5" fmla="*/ 4 h 4"/>
                <a:gd name="T6" fmla="*/ 31 w 31"/>
                <a:gd name="T7" fmla="*/ 4 h 4"/>
              </a:gdLst>
              <a:ahLst/>
              <a:cxnLst>
                <a:cxn ang="0">
                  <a:pos x="T0" y="T1"/>
                </a:cxn>
                <a:cxn ang="0">
                  <a:pos x="T2" y="T3"/>
                </a:cxn>
                <a:cxn ang="0">
                  <a:pos x="T4" y="T5"/>
                </a:cxn>
                <a:cxn ang="0">
                  <a:pos x="T6" y="T7"/>
                </a:cxn>
              </a:cxnLst>
              <a:rect l="0" t="0" r="r" b="b"/>
              <a:pathLst>
                <a:path w="31" h="4">
                  <a:moveTo>
                    <a:pt x="31" y="0"/>
                  </a:moveTo>
                  <a:lnTo>
                    <a:pt x="0" y="0"/>
                  </a:lnTo>
                  <a:lnTo>
                    <a:pt x="0" y="4"/>
                  </a:lnTo>
                  <a:lnTo>
                    <a:pt x="3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Rectangle 237">
              <a:extLst>
                <a:ext uri="{FF2B5EF4-FFF2-40B4-BE49-F238E27FC236}">
                  <a16:creationId xmlns:a16="http://schemas.microsoft.com/office/drawing/2014/main" id="{663253C3-AF42-4C0E-88D3-B9A66B0DA9CE}"/>
                </a:ext>
              </a:extLst>
            </p:cNvPr>
            <p:cNvSpPr>
              <a:spLocks noChangeArrowheads="1"/>
            </p:cNvSpPr>
            <p:nvPr/>
          </p:nvSpPr>
          <p:spPr bwMode="auto">
            <a:xfrm>
              <a:off x="4715743" y="3117099"/>
              <a:ext cx="49212" cy="6350"/>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38">
              <a:extLst>
                <a:ext uri="{FF2B5EF4-FFF2-40B4-BE49-F238E27FC236}">
                  <a16:creationId xmlns:a16="http://schemas.microsoft.com/office/drawing/2014/main" id="{0E6F96AA-E52F-4EE6-AFBB-65913C4539CA}"/>
                </a:ext>
              </a:extLst>
            </p:cNvPr>
            <p:cNvSpPr>
              <a:spLocks/>
            </p:cNvSpPr>
            <p:nvPr/>
          </p:nvSpPr>
          <p:spPr bwMode="auto">
            <a:xfrm>
              <a:off x="4715743" y="3117099"/>
              <a:ext cx="49212" cy="6350"/>
            </a:xfrm>
            <a:custGeom>
              <a:avLst/>
              <a:gdLst>
                <a:gd name="T0" fmla="*/ 31 w 31"/>
                <a:gd name="T1" fmla="*/ 0 h 4"/>
                <a:gd name="T2" fmla="*/ 0 w 31"/>
                <a:gd name="T3" fmla="*/ 0 h 4"/>
                <a:gd name="T4" fmla="*/ 0 w 31"/>
                <a:gd name="T5" fmla="*/ 4 h 4"/>
                <a:gd name="T6" fmla="*/ 31 w 31"/>
                <a:gd name="T7" fmla="*/ 4 h 4"/>
              </a:gdLst>
              <a:ahLst/>
              <a:cxnLst>
                <a:cxn ang="0">
                  <a:pos x="T0" y="T1"/>
                </a:cxn>
                <a:cxn ang="0">
                  <a:pos x="T2" y="T3"/>
                </a:cxn>
                <a:cxn ang="0">
                  <a:pos x="T4" y="T5"/>
                </a:cxn>
                <a:cxn ang="0">
                  <a:pos x="T6" y="T7"/>
                </a:cxn>
              </a:cxnLst>
              <a:rect l="0" t="0" r="r" b="b"/>
              <a:pathLst>
                <a:path w="31" h="4">
                  <a:moveTo>
                    <a:pt x="31" y="0"/>
                  </a:moveTo>
                  <a:lnTo>
                    <a:pt x="0" y="0"/>
                  </a:lnTo>
                  <a:lnTo>
                    <a:pt x="0" y="4"/>
                  </a:lnTo>
                  <a:lnTo>
                    <a:pt x="3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Rectangle 239">
              <a:extLst>
                <a:ext uri="{FF2B5EF4-FFF2-40B4-BE49-F238E27FC236}">
                  <a16:creationId xmlns:a16="http://schemas.microsoft.com/office/drawing/2014/main" id="{D1641015-28C6-44C9-B8E4-9241A3912EA4}"/>
                </a:ext>
              </a:extLst>
            </p:cNvPr>
            <p:cNvSpPr>
              <a:spLocks noChangeArrowheads="1"/>
            </p:cNvSpPr>
            <p:nvPr/>
          </p:nvSpPr>
          <p:spPr bwMode="auto">
            <a:xfrm>
              <a:off x="4715743" y="2699587"/>
              <a:ext cx="49212" cy="476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40">
              <a:extLst>
                <a:ext uri="{FF2B5EF4-FFF2-40B4-BE49-F238E27FC236}">
                  <a16:creationId xmlns:a16="http://schemas.microsoft.com/office/drawing/2014/main" id="{04CA0F66-2D94-43A8-93EB-95C4927C6DB0}"/>
                </a:ext>
              </a:extLst>
            </p:cNvPr>
            <p:cNvSpPr>
              <a:spLocks/>
            </p:cNvSpPr>
            <p:nvPr/>
          </p:nvSpPr>
          <p:spPr bwMode="auto">
            <a:xfrm>
              <a:off x="4715743" y="2699587"/>
              <a:ext cx="49212" cy="4763"/>
            </a:xfrm>
            <a:custGeom>
              <a:avLst/>
              <a:gdLst>
                <a:gd name="T0" fmla="*/ 31 w 31"/>
                <a:gd name="T1" fmla="*/ 0 h 3"/>
                <a:gd name="T2" fmla="*/ 0 w 31"/>
                <a:gd name="T3" fmla="*/ 0 h 3"/>
                <a:gd name="T4" fmla="*/ 0 w 31"/>
                <a:gd name="T5" fmla="*/ 3 h 3"/>
                <a:gd name="T6" fmla="*/ 31 w 31"/>
                <a:gd name="T7" fmla="*/ 3 h 3"/>
              </a:gdLst>
              <a:ahLst/>
              <a:cxnLst>
                <a:cxn ang="0">
                  <a:pos x="T0" y="T1"/>
                </a:cxn>
                <a:cxn ang="0">
                  <a:pos x="T2" y="T3"/>
                </a:cxn>
                <a:cxn ang="0">
                  <a:pos x="T4" y="T5"/>
                </a:cxn>
                <a:cxn ang="0">
                  <a:pos x="T6" y="T7"/>
                </a:cxn>
              </a:cxnLst>
              <a:rect l="0" t="0" r="r" b="b"/>
              <a:pathLst>
                <a:path w="31" h="3">
                  <a:moveTo>
                    <a:pt x="31" y="0"/>
                  </a:moveTo>
                  <a:lnTo>
                    <a:pt x="0" y="0"/>
                  </a:lnTo>
                  <a:lnTo>
                    <a:pt x="0" y="3"/>
                  </a:lnTo>
                  <a:lnTo>
                    <a:pt x="31"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Rectangle 241">
              <a:extLst>
                <a:ext uri="{FF2B5EF4-FFF2-40B4-BE49-F238E27FC236}">
                  <a16:creationId xmlns:a16="http://schemas.microsoft.com/office/drawing/2014/main" id="{F9E680E8-DC7F-4C4B-A4F5-EF38631FF24C}"/>
                </a:ext>
              </a:extLst>
            </p:cNvPr>
            <p:cNvSpPr>
              <a:spLocks noChangeArrowheads="1"/>
            </p:cNvSpPr>
            <p:nvPr/>
          </p:nvSpPr>
          <p:spPr bwMode="auto">
            <a:xfrm>
              <a:off x="4715743" y="2278899"/>
              <a:ext cx="49212" cy="7938"/>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242">
              <a:extLst>
                <a:ext uri="{FF2B5EF4-FFF2-40B4-BE49-F238E27FC236}">
                  <a16:creationId xmlns:a16="http://schemas.microsoft.com/office/drawing/2014/main" id="{7B8A4C17-EA36-407E-AD83-6825878C6EC4}"/>
                </a:ext>
              </a:extLst>
            </p:cNvPr>
            <p:cNvSpPr>
              <a:spLocks/>
            </p:cNvSpPr>
            <p:nvPr/>
          </p:nvSpPr>
          <p:spPr bwMode="auto">
            <a:xfrm>
              <a:off x="4715743" y="2278899"/>
              <a:ext cx="49212" cy="7938"/>
            </a:xfrm>
            <a:custGeom>
              <a:avLst/>
              <a:gdLst>
                <a:gd name="T0" fmla="*/ 31 w 31"/>
                <a:gd name="T1" fmla="*/ 0 h 5"/>
                <a:gd name="T2" fmla="*/ 0 w 31"/>
                <a:gd name="T3" fmla="*/ 0 h 5"/>
                <a:gd name="T4" fmla="*/ 0 w 31"/>
                <a:gd name="T5" fmla="*/ 5 h 5"/>
                <a:gd name="T6" fmla="*/ 31 w 31"/>
                <a:gd name="T7" fmla="*/ 5 h 5"/>
              </a:gdLst>
              <a:ahLst/>
              <a:cxnLst>
                <a:cxn ang="0">
                  <a:pos x="T0" y="T1"/>
                </a:cxn>
                <a:cxn ang="0">
                  <a:pos x="T2" y="T3"/>
                </a:cxn>
                <a:cxn ang="0">
                  <a:pos x="T4" y="T5"/>
                </a:cxn>
                <a:cxn ang="0">
                  <a:pos x="T6" y="T7"/>
                </a:cxn>
              </a:cxnLst>
              <a:rect l="0" t="0" r="r" b="b"/>
              <a:pathLst>
                <a:path w="31" h="5">
                  <a:moveTo>
                    <a:pt x="31" y="0"/>
                  </a:moveTo>
                  <a:lnTo>
                    <a:pt x="0" y="0"/>
                  </a:lnTo>
                  <a:lnTo>
                    <a:pt x="0" y="5"/>
                  </a:lnTo>
                  <a:lnTo>
                    <a:pt x="31"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Rectangle 243">
              <a:extLst>
                <a:ext uri="{FF2B5EF4-FFF2-40B4-BE49-F238E27FC236}">
                  <a16:creationId xmlns:a16="http://schemas.microsoft.com/office/drawing/2014/main" id="{B7D74F1D-D5DD-4960-AC8C-2F26F2E6049E}"/>
                </a:ext>
              </a:extLst>
            </p:cNvPr>
            <p:cNvSpPr>
              <a:spLocks noChangeArrowheads="1"/>
            </p:cNvSpPr>
            <p:nvPr/>
          </p:nvSpPr>
          <p:spPr bwMode="auto">
            <a:xfrm>
              <a:off x="4715743" y="1861387"/>
              <a:ext cx="49212" cy="7938"/>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244">
              <a:extLst>
                <a:ext uri="{FF2B5EF4-FFF2-40B4-BE49-F238E27FC236}">
                  <a16:creationId xmlns:a16="http://schemas.microsoft.com/office/drawing/2014/main" id="{27946BB4-233D-4D52-BA54-09206CB60564}"/>
                </a:ext>
              </a:extLst>
            </p:cNvPr>
            <p:cNvSpPr>
              <a:spLocks/>
            </p:cNvSpPr>
            <p:nvPr/>
          </p:nvSpPr>
          <p:spPr bwMode="auto">
            <a:xfrm>
              <a:off x="4715743" y="1861387"/>
              <a:ext cx="49212" cy="7938"/>
            </a:xfrm>
            <a:custGeom>
              <a:avLst/>
              <a:gdLst>
                <a:gd name="T0" fmla="*/ 31 w 31"/>
                <a:gd name="T1" fmla="*/ 0 h 5"/>
                <a:gd name="T2" fmla="*/ 0 w 31"/>
                <a:gd name="T3" fmla="*/ 0 h 5"/>
                <a:gd name="T4" fmla="*/ 0 w 31"/>
                <a:gd name="T5" fmla="*/ 5 h 5"/>
                <a:gd name="T6" fmla="*/ 31 w 31"/>
                <a:gd name="T7" fmla="*/ 5 h 5"/>
              </a:gdLst>
              <a:ahLst/>
              <a:cxnLst>
                <a:cxn ang="0">
                  <a:pos x="T0" y="T1"/>
                </a:cxn>
                <a:cxn ang="0">
                  <a:pos x="T2" y="T3"/>
                </a:cxn>
                <a:cxn ang="0">
                  <a:pos x="T4" y="T5"/>
                </a:cxn>
                <a:cxn ang="0">
                  <a:pos x="T6" y="T7"/>
                </a:cxn>
              </a:cxnLst>
              <a:rect l="0" t="0" r="r" b="b"/>
              <a:pathLst>
                <a:path w="31" h="5">
                  <a:moveTo>
                    <a:pt x="31" y="0"/>
                  </a:moveTo>
                  <a:lnTo>
                    <a:pt x="0" y="0"/>
                  </a:lnTo>
                  <a:lnTo>
                    <a:pt x="0" y="5"/>
                  </a:lnTo>
                  <a:lnTo>
                    <a:pt x="31"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245">
              <a:extLst>
                <a:ext uri="{FF2B5EF4-FFF2-40B4-BE49-F238E27FC236}">
                  <a16:creationId xmlns:a16="http://schemas.microsoft.com/office/drawing/2014/main" id="{E4A6DB40-5415-4517-B7E6-14C7E88B4359}"/>
                </a:ext>
              </a:extLst>
            </p:cNvPr>
            <p:cNvSpPr>
              <a:spLocks/>
            </p:cNvSpPr>
            <p:nvPr/>
          </p:nvSpPr>
          <p:spPr bwMode="auto">
            <a:xfrm>
              <a:off x="4691931" y="4466474"/>
              <a:ext cx="38100" cy="65088"/>
            </a:xfrm>
            <a:custGeom>
              <a:avLst/>
              <a:gdLst>
                <a:gd name="T0" fmla="*/ 14 w 14"/>
                <a:gd name="T1" fmla="*/ 22 h 24"/>
                <a:gd name="T2" fmla="*/ 14 w 14"/>
                <a:gd name="T3" fmla="*/ 21 h 24"/>
                <a:gd name="T4" fmla="*/ 14 w 14"/>
                <a:gd name="T5" fmla="*/ 21 h 24"/>
                <a:gd name="T6" fmla="*/ 13 w 14"/>
                <a:gd name="T7" fmla="*/ 21 h 24"/>
                <a:gd name="T8" fmla="*/ 4 w 14"/>
                <a:gd name="T9" fmla="*/ 21 h 24"/>
                <a:gd name="T10" fmla="*/ 7 w 14"/>
                <a:gd name="T11" fmla="*/ 17 h 24"/>
                <a:gd name="T12" fmla="*/ 10 w 14"/>
                <a:gd name="T13" fmla="*/ 14 h 24"/>
                <a:gd name="T14" fmla="*/ 12 w 14"/>
                <a:gd name="T15" fmla="*/ 11 h 24"/>
                <a:gd name="T16" fmla="*/ 13 w 14"/>
                <a:gd name="T17" fmla="*/ 9 h 24"/>
                <a:gd name="T18" fmla="*/ 13 w 14"/>
                <a:gd name="T19" fmla="*/ 6 h 24"/>
                <a:gd name="T20" fmla="*/ 13 w 14"/>
                <a:gd name="T21" fmla="*/ 4 h 24"/>
                <a:gd name="T22" fmla="*/ 12 w 14"/>
                <a:gd name="T23" fmla="*/ 2 h 24"/>
                <a:gd name="T24" fmla="*/ 9 w 14"/>
                <a:gd name="T25" fmla="*/ 1 h 24"/>
                <a:gd name="T26" fmla="*/ 7 w 14"/>
                <a:gd name="T27" fmla="*/ 0 h 24"/>
                <a:gd name="T28" fmla="*/ 5 w 14"/>
                <a:gd name="T29" fmla="*/ 1 h 24"/>
                <a:gd name="T30" fmla="*/ 3 w 14"/>
                <a:gd name="T31" fmla="*/ 1 h 24"/>
                <a:gd name="T32" fmla="*/ 2 w 14"/>
                <a:gd name="T33" fmla="*/ 2 h 24"/>
                <a:gd name="T34" fmla="*/ 1 w 14"/>
                <a:gd name="T35" fmla="*/ 2 h 24"/>
                <a:gd name="T36" fmla="*/ 1 w 14"/>
                <a:gd name="T37" fmla="*/ 3 h 24"/>
                <a:gd name="T38" fmla="*/ 0 w 14"/>
                <a:gd name="T39" fmla="*/ 3 h 24"/>
                <a:gd name="T40" fmla="*/ 0 w 14"/>
                <a:gd name="T41" fmla="*/ 3 h 24"/>
                <a:gd name="T42" fmla="*/ 0 w 14"/>
                <a:gd name="T43" fmla="*/ 4 h 24"/>
                <a:gd name="T44" fmla="*/ 0 w 14"/>
                <a:gd name="T45" fmla="*/ 4 h 24"/>
                <a:gd name="T46" fmla="*/ 0 w 14"/>
                <a:gd name="T47" fmla="*/ 5 h 24"/>
                <a:gd name="T48" fmla="*/ 1 w 14"/>
                <a:gd name="T49" fmla="*/ 5 h 24"/>
                <a:gd name="T50" fmla="*/ 1 w 14"/>
                <a:gd name="T51" fmla="*/ 5 h 24"/>
                <a:gd name="T52" fmla="*/ 2 w 14"/>
                <a:gd name="T53" fmla="*/ 5 h 24"/>
                <a:gd name="T54" fmla="*/ 3 w 14"/>
                <a:gd name="T55" fmla="*/ 4 h 24"/>
                <a:gd name="T56" fmla="*/ 4 w 14"/>
                <a:gd name="T57" fmla="*/ 3 h 24"/>
                <a:gd name="T58" fmla="*/ 6 w 14"/>
                <a:gd name="T59" fmla="*/ 3 h 24"/>
                <a:gd name="T60" fmla="*/ 8 w 14"/>
                <a:gd name="T61" fmla="*/ 3 h 24"/>
                <a:gd name="T62" fmla="*/ 9 w 14"/>
                <a:gd name="T63" fmla="*/ 4 h 24"/>
                <a:gd name="T64" fmla="*/ 10 w 14"/>
                <a:gd name="T65" fmla="*/ 5 h 24"/>
                <a:gd name="T66" fmla="*/ 10 w 14"/>
                <a:gd name="T67" fmla="*/ 7 h 24"/>
                <a:gd name="T68" fmla="*/ 10 w 14"/>
                <a:gd name="T69" fmla="*/ 8 h 24"/>
                <a:gd name="T70" fmla="*/ 9 w 14"/>
                <a:gd name="T71" fmla="*/ 10 h 24"/>
                <a:gd name="T72" fmla="*/ 8 w 14"/>
                <a:gd name="T73" fmla="*/ 13 h 24"/>
                <a:gd name="T74" fmla="*/ 5 w 14"/>
                <a:gd name="T75" fmla="*/ 16 h 24"/>
                <a:gd name="T76" fmla="*/ 1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0 w 14"/>
                <a:gd name="T91" fmla="*/ 23 h 24"/>
                <a:gd name="T92" fmla="*/ 1 w 14"/>
                <a:gd name="T93" fmla="*/ 24 h 24"/>
                <a:gd name="T94" fmla="*/ 13 w 14"/>
                <a:gd name="T95" fmla="*/ 24 h 24"/>
                <a:gd name="T96" fmla="*/ 14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4" y="21"/>
                  </a:cubicBezTo>
                  <a:cubicBezTo>
                    <a:pt x="14" y="21"/>
                    <a:pt x="14" y="21"/>
                    <a:pt x="13" y="21"/>
                  </a:cubicBezTo>
                  <a:cubicBezTo>
                    <a:pt x="4" y="21"/>
                    <a:pt x="4" y="21"/>
                    <a:pt x="4" y="21"/>
                  </a:cubicBezTo>
                  <a:cubicBezTo>
                    <a:pt x="7" y="17"/>
                    <a:pt x="7" y="17"/>
                    <a:pt x="7" y="17"/>
                  </a:cubicBezTo>
                  <a:cubicBezTo>
                    <a:pt x="8" y="16"/>
                    <a:pt x="10" y="15"/>
                    <a:pt x="10" y="14"/>
                  </a:cubicBezTo>
                  <a:cubicBezTo>
                    <a:pt x="11" y="13"/>
                    <a:pt x="12" y="12"/>
                    <a:pt x="12" y="11"/>
                  </a:cubicBezTo>
                  <a:cubicBezTo>
                    <a:pt x="13" y="10"/>
                    <a:pt x="13" y="9"/>
                    <a:pt x="13" y="9"/>
                  </a:cubicBezTo>
                  <a:cubicBezTo>
                    <a:pt x="13" y="8"/>
                    <a:pt x="13" y="7"/>
                    <a:pt x="13" y="6"/>
                  </a:cubicBezTo>
                  <a:cubicBezTo>
                    <a:pt x="13" y="6"/>
                    <a:pt x="13" y="5"/>
                    <a:pt x="13" y="4"/>
                  </a:cubicBezTo>
                  <a:cubicBezTo>
                    <a:pt x="12" y="3"/>
                    <a:pt x="12" y="3"/>
                    <a:pt x="12" y="2"/>
                  </a:cubicBezTo>
                  <a:cubicBezTo>
                    <a:pt x="11" y="2"/>
                    <a:pt x="10" y="1"/>
                    <a:pt x="9" y="1"/>
                  </a:cubicBezTo>
                  <a:cubicBezTo>
                    <a:pt x="9" y="1"/>
                    <a:pt x="8" y="0"/>
                    <a:pt x="7" y="0"/>
                  </a:cubicBezTo>
                  <a:cubicBezTo>
                    <a:pt x="6" y="0"/>
                    <a:pt x="5" y="1"/>
                    <a:pt x="5" y="1"/>
                  </a:cubicBezTo>
                  <a:cubicBezTo>
                    <a:pt x="4" y="1"/>
                    <a:pt x="3" y="1"/>
                    <a:pt x="3" y="1"/>
                  </a:cubicBezTo>
                  <a:cubicBezTo>
                    <a:pt x="2" y="1"/>
                    <a:pt x="2" y="2"/>
                    <a:pt x="2" y="2"/>
                  </a:cubicBezTo>
                  <a:cubicBezTo>
                    <a:pt x="1" y="2"/>
                    <a:pt x="1" y="2"/>
                    <a:pt x="1" y="2"/>
                  </a:cubicBezTo>
                  <a:cubicBezTo>
                    <a:pt x="1" y="2"/>
                    <a:pt x="1" y="3"/>
                    <a:pt x="1" y="3"/>
                  </a:cubicBezTo>
                  <a:cubicBezTo>
                    <a:pt x="0" y="3"/>
                    <a:pt x="0" y="3"/>
                    <a:pt x="0" y="3"/>
                  </a:cubicBezTo>
                  <a:cubicBezTo>
                    <a:pt x="0" y="3"/>
                    <a:pt x="0" y="3"/>
                    <a:pt x="0" y="3"/>
                  </a:cubicBezTo>
                  <a:cubicBezTo>
                    <a:pt x="0" y="3"/>
                    <a:pt x="0" y="3"/>
                    <a:pt x="0" y="4"/>
                  </a:cubicBezTo>
                  <a:cubicBezTo>
                    <a:pt x="0" y="4"/>
                    <a:pt x="0" y="4"/>
                    <a:pt x="0" y="4"/>
                  </a:cubicBezTo>
                  <a:cubicBezTo>
                    <a:pt x="0" y="4"/>
                    <a:pt x="0" y="5"/>
                    <a:pt x="0" y="5"/>
                  </a:cubicBezTo>
                  <a:cubicBezTo>
                    <a:pt x="1" y="5"/>
                    <a:pt x="1" y="5"/>
                    <a:pt x="1" y="5"/>
                  </a:cubicBezTo>
                  <a:cubicBezTo>
                    <a:pt x="1" y="5"/>
                    <a:pt x="1" y="5"/>
                    <a:pt x="1" y="5"/>
                  </a:cubicBezTo>
                  <a:cubicBezTo>
                    <a:pt x="1" y="5"/>
                    <a:pt x="1" y="5"/>
                    <a:pt x="2" y="5"/>
                  </a:cubicBezTo>
                  <a:cubicBezTo>
                    <a:pt x="2" y="5"/>
                    <a:pt x="2" y="4"/>
                    <a:pt x="3" y="4"/>
                  </a:cubicBezTo>
                  <a:cubicBezTo>
                    <a:pt x="3" y="4"/>
                    <a:pt x="4" y="4"/>
                    <a:pt x="4" y="3"/>
                  </a:cubicBezTo>
                  <a:cubicBezTo>
                    <a:pt x="5" y="3"/>
                    <a:pt x="5" y="3"/>
                    <a:pt x="6" y="3"/>
                  </a:cubicBezTo>
                  <a:cubicBezTo>
                    <a:pt x="7" y="3"/>
                    <a:pt x="7" y="3"/>
                    <a:pt x="8" y="3"/>
                  </a:cubicBezTo>
                  <a:cubicBezTo>
                    <a:pt x="8" y="4"/>
                    <a:pt x="9" y="4"/>
                    <a:pt x="9" y="4"/>
                  </a:cubicBezTo>
                  <a:cubicBezTo>
                    <a:pt x="9" y="5"/>
                    <a:pt x="10" y="5"/>
                    <a:pt x="10" y="5"/>
                  </a:cubicBezTo>
                  <a:cubicBezTo>
                    <a:pt x="10" y="6"/>
                    <a:pt x="10" y="6"/>
                    <a:pt x="10" y="7"/>
                  </a:cubicBezTo>
                  <a:cubicBezTo>
                    <a:pt x="10" y="7"/>
                    <a:pt x="10" y="8"/>
                    <a:pt x="10" y="8"/>
                  </a:cubicBezTo>
                  <a:cubicBezTo>
                    <a:pt x="10" y="9"/>
                    <a:pt x="10" y="10"/>
                    <a:pt x="9" y="10"/>
                  </a:cubicBezTo>
                  <a:cubicBezTo>
                    <a:pt x="9" y="11"/>
                    <a:pt x="8" y="12"/>
                    <a:pt x="8" y="13"/>
                  </a:cubicBezTo>
                  <a:cubicBezTo>
                    <a:pt x="7" y="14"/>
                    <a:pt x="6" y="15"/>
                    <a:pt x="5" y="16"/>
                  </a:cubicBezTo>
                  <a:cubicBezTo>
                    <a:pt x="1" y="20"/>
                    <a:pt x="1" y="20"/>
                    <a:pt x="1" y="20"/>
                  </a:cubicBezTo>
                  <a:cubicBezTo>
                    <a:pt x="1" y="20"/>
                    <a:pt x="0"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0" y="23"/>
                    <a:pt x="0" y="23"/>
                  </a:cubicBezTo>
                  <a:cubicBezTo>
                    <a:pt x="1" y="23"/>
                    <a:pt x="1" y="24"/>
                    <a:pt x="1" y="24"/>
                  </a:cubicBezTo>
                  <a:cubicBezTo>
                    <a:pt x="13" y="24"/>
                    <a:pt x="13" y="24"/>
                    <a:pt x="13" y="24"/>
                  </a:cubicBezTo>
                  <a:cubicBezTo>
                    <a:pt x="14" y="24"/>
                    <a:pt x="14" y="23"/>
                    <a:pt x="14"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246">
              <a:extLst>
                <a:ext uri="{FF2B5EF4-FFF2-40B4-BE49-F238E27FC236}">
                  <a16:creationId xmlns:a16="http://schemas.microsoft.com/office/drawing/2014/main" id="{F1288216-AB21-4EF9-949D-109E472A3A39}"/>
                </a:ext>
              </a:extLst>
            </p:cNvPr>
            <p:cNvSpPr>
              <a:spLocks noEditPoints="1"/>
            </p:cNvSpPr>
            <p:nvPr/>
          </p:nvSpPr>
          <p:spPr bwMode="auto">
            <a:xfrm>
              <a:off x="4741143" y="4468062"/>
              <a:ext cx="42862" cy="63500"/>
            </a:xfrm>
            <a:custGeom>
              <a:avLst/>
              <a:gdLst>
                <a:gd name="T0" fmla="*/ 16 w 16"/>
                <a:gd name="T1" fmla="*/ 15 h 23"/>
                <a:gd name="T2" fmla="*/ 16 w 16"/>
                <a:gd name="T3" fmla="*/ 15 h 23"/>
                <a:gd name="T4" fmla="*/ 13 w 16"/>
                <a:gd name="T5" fmla="*/ 15 h 23"/>
                <a:gd name="T6" fmla="*/ 13 w 16"/>
                <a:gd name="T7" fmla="*/ 0 h 23"/>
                <a:gd name="T8" fmla="*/ 13 w 16"/>
                <a:gd name="T9" fmla="*/ 0 h 23"/>
                <a:gd name="T10" fmla="*/ 13 w 16"/>
                <a:gd name="T11" fmla="*/ 0 h 23"/>
                <a:gd name="T12" fmla="*/ 12 w 16"/>
                <a:gd name="T13" fmla="*/ 0 h 23"/>
                <a:gd name="T14" fmla="*/ 11 w 16"/>
                <a:gd name="T15" fmla="*/ 0 h 23"/>
                <a:gd name="T16" fmla="*/ 10 w 16"/>
                <a:gd name="T17" fmla="*/ 0 h 23"/>
                <a:gd name="T18" fmla="*/ 9 w 16"/>
                <a:gd name="T19" fmla="*/ 0 h 23"/>
                <a:gd name="T20" fmla="*/ 9 w 16"/>
                <a:gd name="T21" fmla="*/ 0 h 23"/>
                <a:gd name="T22" fmla="*/ 9 w 16"/>
                <a:gd name="T23" fmla="*/ 0 h 23"/>
                <a:gd name="T24" fmla="*/ 0 w 16"/>
                <a:gd name="T25" fmla="*/ 14 h 23"/>
                <a:gd name="T26" fmla="*/ 0 w 16"/>
                <a:gd name="T27" fmla="*/ 14 h 23"/>
                <a:gd name="T28" fmla="*/ 0 w 16"/>
                <a:gd name="T29" fmla="*/ 15 h 23"/>
                <a:gd name="T30" fmla="*/ 0 w 16"/>
                <a:gd name="T31" fmla="*/ 15 h 23"/>
                <a:gd name="T32" fmla="*/ 0 w 16"/>
                <a:gd name="T33" fmla="*/ 16 h 23"/>
                <a:gd name="T34" fmla="*/ 0 w 16"/>
                <a:gd name="T35" fmla="*/ 17 h 23"/>
                <a:gd name="T36" fmla="*/ 0 w 16"/>
                <a:gd name="T37" fmla="*/ 17 h 23"/>
                <a:gd name="T38" fmla="*/ 0 w 16"/>
                <a:gd name="T39" fmla="*/ 17 h 23"/>
                <a:gd name="T40" fmla="*/ 1 w 16"/>
                <a:gd name="T41" fmla="*/ 17 h 23"/>
                <a:gd name="T42" fmla="*/ 10 w 16"/>
                <a:gd name="T43" fmla="*/ 17 h 23"/>
                <a:gd name="T44" fmla="*/ 10 w 16"/>
                <a:gd name="T45" fmla="*/ 22 h 23"/>
                <a:gd name="T46" fmla="*/ 10 w 16"/>
                <a:gd name="T47" fmla="*/ 22 h 23"/>
                <a:gd name="T48" fmla="*/ 10 w 16"/>
                <a:gd name="T49" fmla="*/ 22 h 23"/>
                <a:gd name="T50" fmla="*/ 11 w 16"/>
                <a:gd name="T51" fmla="*/ 23 h 23"/>
                <a:gd name="T52" fmla="*/ 12 w 16"/>
                <a:gd name="T53" fmla="*/ 23 h 23"/>
                <a:gd name="T54" fmla="*/ 12 w 16"/>
                <a:gd name="T55" fmla="*/ 23 h 23"/>
                <a:gd name="T56" fmla="*/ 13 w 16"/>
                <a:gd name="T57" fmla="*/ 22 h 23"/>
                <a:gd name="T58" fmla="*/ 13 w 16"/>
                <a:gd name="T59" fmla="*/ 22 h 23"/>
                <a:gd name="T60" fmla="*/ 13 w 16"/>
                <a:gd name="T61" fmla="*/ 22 h 23"/>
                <a:gd name="T62" fmla="*/ 13 w 16"/>
                <a:gd name="T63" fmla="*/ 17 h 23"/>
                <a:gd name="T64" fmla="*/ 16 w 16"/>
                <a:gd name="T65" fmla="*/ 17 h 23"/>
                <a:gd name="T66" fmla="*/ 16 w 16"/>
                <a:gd name="T67" fmla="*/ 17 h 23"/>
                <a:gd name="T68" fmla="*/ 16 w 16"/>
                <a:gd name="T69" fmla="*/ 16 h 23"/>
                <a:gd name="T70" fmla="*/ 16 w 16"/>
                <a:gd name="T71" fmla="*/ 15 h 23"/>
                <a:gd name="T72" fmla="*/ 10 w 16"/>
                <a:gd name="T73" fmla="*/ 15 h 23"/>
                <a:gd name="T74" fmla="*/ 3 w 16"/>
                <a:gd name="T75" fmla="*/ 15 h 23"/>
                <a:gd name="T76" fmla="*/ 10 w 16"/>
                <a:gd name="T77" fmla="*/ 2 h 23"/>
                <a:gd name="T78" fmla="*/ 10 w 16"/>
                <a:gd name="T79" fmla="*/ 2 h 23"/>
                <a:gd name="T80" fmla="*/ 10 w 16"/>
                <a:gd name="T81"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23">
                  <a:moveTo>
                    <a:pt x="16" y="15"/>
                  </a:moveTo>
                  <a:cubicBezTo>
                    <a:pt x="16" y="15"/>
                    <a:pt x="16" y="15"/>
                    <a:pt x="16" y="15"/>
                  </a:cubicBezTo>
                  <a:cubicBezTo>
                    <a:pt x="13" y="15"/>
                    <a:pt x="13" y="15"/>
                    <a:pt x="13" y="15"/>
                  </a:cubicBezTo>
                  <a:cubicBezTo>
                    <a:pt x="13" y="0"/>
                    <a:pt x="13" y="0"/>
                    <a:pt x="13" y="0"/>
                  </a:cubicBezTo>
                  <a:cubicBezTo>
                    <a:pt x="13" y="0"/>
                    <a:pt x="13" y="0"/>
                    <a:pt x="13" y="0"/>
                  </a:cubicBezTo>
                  <a:cubicBezTo>
                    <a:pt x="13" y="0"/>
                    <a:pt x="13" y="0"/>
                    <a:pt x="13" y="0"/>
                  </a:cubicBezTo>
                  <a:cubicBezTo>
                    <a:pt x="12" y="0"/>
                    <a:pt x="12" y="0"/>
                    <a:pt x="12" y="0"/>
                  </a:cubicBezTo>
                  <a:cubicBezTo>
                    <a:pt x="12" y="0"/>
                    <a:pt x="11" y="0"/>
                    <a:pt x="11" y="0"/>
                  </a:cubicBezTo>
                  <a:cubicBezTo>
                    <a:pt x="11" y="0"/>
                    <a:pt x="10" y="0"/>
                    <a:pt x="10" y="0"/>
                  </a:cubicBezTo>
                  <a:cubicBezTo>
                    <a:pt x="10" y="0"/>
                    <a:pt x="9" y="0"/>
                    <a:pt x="9" y="0"/>
                  </a:cubicBezTo>
                  <a:cubicBezTo>
                    <a:pt x="9" y="0"/>
                    <a:pt x="9" y="0"/>
                    <a:pt x="9" y="0"/>
                  </a:cubicBezTo>
                  <a:cubicBezTo>
                    <a:pt x="9" y="0"/>
                    <a:pt x="9" y="0"/>
                    <a:pt x="9" y="0"/>
                  </a:cubicBezTo>
                  <a:cubicBezTo>
                    <a:pt x="0" y="14"/>
                    <a:pt x="0" y="14"/>
                    <a:pt x="0" y="14"/>
                  </a:cubicBezTo>
                  <a:cubicBezTo>
                    <a:pt x="0" y="14"/>
                    <a:pt x="0" y="14"/>
                    <a:pt x="0" y="14"/>
                  </a:cubicBezTo>
                  <a:cubicBezTo>
                    <a:pt x="0" y="15"/>
                    <a:pt x="0" y="15"/>
                    <a:pt x="0" y="15"/>
                  </a:cubicBezTo>
                  <a:cubicBezTo>
                    <a:pt x="0" y="15"/>
                    <a:pt x="0" y="15"/>
                    <a:pt x="0" y="15"/>
                  </a:cubicBezTo>
                  <a:cubicBezTo>
                    <a:pt x="0" y="16"/>
                    <a:pt x="0" y="16"/>
                    <a:pt x="0" y="16"/>
                  </a:cubicBezTo>
                  <a:cubicBezTo>
                    <a:pt x="0" y="16"/>
                    <a:pt x="0" y="16"/>
                    <a:pt x="0" y="17"/>
                  </a:cubicBezTo>
                  <a:cubicBezTo>
                    <a:pt x="0" y="17"/>
                    <a:pt x="0" y="17"/>
                    <a:pt x="0" y="17"/>
                  </a:cubicBezTo>
                  <a:cubicBezTo>
                    <a:pt x="0" y="17"/>
                    <a:pt x="0" y="17"/>
                    <a:pt x="0" y="17"/>
                  </a:cubicBezTo>
                  <a:cubicBezTo>
                    <a:pt x="1" y="17"/>
                    <a:pt x="1" y="17"/>
                    <a:pt x="1" y="17"/>
                  </a:cubicBezTo>
                  <a:cubicBezTo>
                    <a:pt x="10" y="17"/>
                    <a:pt x="10" y="17"/>
                    <a:pt x="10" y="17"/>
                  </a:cubicBezTo>
                  <a:cubicBezTo>
                    <a:pt x="10" y="22"/>
                    <a:pt x="10" y="22"/>
                    <a:pt x="10" y="22"/>
                  </a:cubicBezTo>
                  <a:cubicBezTo>
                    <a:pt x="10" y="22"/>
                    <a:pt x="10" y="22"/>
                    <a:pt x="10" y="22"/>
                  </a:cubicBezTo>
                  <a:cubicBezTo>
                    <a:pt x="10" y="22"/>
                    <a:pt x="10" y="22"/>
                    <a:pt x="10" y="22"/>
                  </a:cubicBezTo>
                  <a:cubicBezTo>
                    <a:pt x="11" y="23"/>
                    <a:pt x="11" y="23"/>
                    <a:pt x="11" y="23"/>
                  </a:cubicBezTo>
                  <a:cubicBezTo>
                    <a:pt x="11" y="23"/>
                    <a:pt x="11" y="23"/>
                    <a:pt x="12" y="23"/>
                  </a:cubicBezTo>
                  <a:cubicBezTo>
                    <a:pt x="12" y="23"/>
                    <a:pt x="12" y="23"/>
                    <a:pt x="12" y="23"/>
                  </a:cubicBezTo>
                  <a:cubicBezTo>
                    <a:pt x="13" y="23"/>
                    <a:pt x="13" y="23"/>
                    <a:pt x="13" y="22"/>
                  </a:cubicBezTo>
                  <a:cubicBezTo>
                    <a:pt x="13" y="22"/>
                    <a:pt x="13" y="22"/>
                    <a:pt x="13" y="22"/>
                  </a:cubicBezTo>
                  <a:cubicBezTo>
                    <a:pt x="13" y="22"/>
                    <a:pt x="13" y="22"/>
                    <a:pt x="13" y="22"/>
                  </a:cubicBezTo>
                  <a:cubicBezTo>
                    <a:pt x="13" y="17"/>
                    <a:pt x="13" y="17"/>
                    <a:pt x="13" y="17"/>
                  </a:cubicBezTo>
                  <a:cubicBezTo>
                    <a:pt x="16" y="17"/>
                    <a:pt x="16" y="17"/>
                    <a:pt x="16" y="17"/>
                  </a:cubicBezTo>
                  <a:cubicBezTo>
                    <a:pt x="16" y="17"/>
                    <a:pt x="16" y="17"/>
                    <a:pt x="16" y="17"/>
                  </a:cubicBezTo>
                  <a:cubicBezTo>
                    <a:pt x="16" y="17"/>
                    <a:pt x="16" y="16"/>
                    <a:pt x="16" y="16"/>
                  </a:cubicBezTo>
                  <a:cubicBezTo>
                    <a:pt x="16" y="16"/>
                    <a:pt x="16" y="15"/>
                    <a:pt x="16" y="15"/>
                  </a:cubicBezTo>
                  <a:close/>
                  <a:moveTo>
                    <a:pt x="10" y="15"/>
                  </a:moveTo>
                  <a:cubicBezTo>
                    <a:pt x="3" y="15"/>
                    <a:pt x="3" y="15"/>
                    <a:pt x="3" y="15"/>
                  </a:cubicBezTo>
                  <a:cubicBezTo>
                    <a:pt x="10" y="2"/>
                    <a:pt x="10" y="2"/>
                    <a:pt x="10" y="2"/>
                  </a:cubicBezTo>
                  <a:cubicBezTo>
                    <a:pt x="10" y="2"/>
                    <a:pt x="10" y="2"/>
                    <a:pt x="10" y="2"/>
                  </a:cubicBezTo>
                  <a:cubicBezTo>
                    <a:pt x="10" y="15"/>
                    <a:pt x="10" y="15"/>
                    <a:pt x="10"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47">
              <a:extLst>
                <a:ext uri="{FF2B5EF4-FFF2-40B4-BE49-F238E27FC236}">
                  <a16:creationId xmlns:a16="http://schemas.microsoft.com/office/drawing/2014/main" id="{866B45B2-F3BC-4560-B23C-5276664AE8A0}"/>
                </a:ext>
              </a:extLst>
            </p:cNvPr>
            <p:cNvSpPr>
              <a:spLocks noEditPoints="1"/>
            </p:cNvSpPr>
            <p:nvPr/>
          </p:nvSpPr>
          <p:spPr bwMode="auto">
            <a:xfrm>
              <a:off x="4795118" y="4466474"/>
              <a:ext cx="41275" cy="65088"/>
            </a:xfrm>
            <a:custGeom>
              <a:avLst/>
              <a:gdLst>
                <a:gd name="T0" fmla="*/ 15 w 15"/>
                <a:gd name="T1" fmla="*/ 7 h 24"/>
                <a:gd name="T2" fmla="*/ 14 w 15"/>
                <a:gd name="T3" fmla="*/ 3 h 24"/>
                <a:gd name="T4" fmla="*/ 11 w 15"/>
                <a:gd name="T5" fmla="*/ 1 h 24"/>
                <a:gd name="T6" fmla="*/ 8 w 15"/>
                <a:gd name="T7" fmla="*/ 0 h 24"/>
                <a:gd name="T8" fmla="*/ 4 w 15"/>
                <a:gd name="T9" fmla="*/ 1 h 24"/>
                <a:gd name="T10" fmla="*/ 2 w 15"/>
                <a:gd name="T11" fmla="*/ 4 h 24"/>
                <a:gd name="T12" fmla="*/ 0 w 15"/>
                <a:gd name="T13" fmla="*/ 7 h 24"/>
                <a:gd name="T14" fmla="*/ 0 w 15"/>
                <a:gd name="T15" fmla="*/ 12 h 24"/>
                <a:gd name="T16" fmla="*/ 0 w 15"/>
                <a:gd name="T17" fmla="*/ 17 h 24"/>
                <a:gd name="T18" fmla="*/ 1 w 15"/>
                <a:gd name="T19" fmla="*/ 21 h 24"/>
                <a:gd name="T20" fmla="*/ 4 w 15"/>
                <a:gd name="T21" fmla="*/ 23 h 24"/>
                <a:gd name="T22" fmla="*/ 7 w 15"/>
                <a:gd name="T23" fmla="*/ 24 h 24"/>
                <a:gd name="T24" fmla="*/ 11 w 15"/>
                <a:gd name="T25" fmla="*/ 23 h 24"/>
                <a:gd name="T26" fmla="*/ 14 w 15"/>
                <a:gd name="T27" fmla="*/ 21 h 24"/>
                <a:gd name="T28" fmla="*/ 15 w 15"/>
                <a:gd name="T29" fmla="*/ 17 h 24"/>
                <a:gd name="T30" fmla="*/ 15 w 15"/>
                <a:gd name="T31" fmla="*/ 12 h 24"/>
                <a:gd name="T32" fmla="*/ 15 w 15"/>
                <a:gd name="T33" fmla="*/ 7 h 24"/>
                <a:gd name="T34" fmla="*/ 12 w 15"/>
                <a:gd name="T35" fmla="*/ 15 h 24"/>
                <a:gd name="T36" fmla="*/ 12 w 15"/>
                <a:gd name="T37" fmla="*/ 17 h 24"/>
                <a:gd name="T38" fmla="*/ 11 w 15"/>
                <a:gd name="T39" fmla="*/ 19 h 24"/>
                <a:gd name="T40" fmla="*/ 11 w 15"/>
                <a:gd name="T41" fmla="*/ 20 h 24"/>
                <a:gd name="T42" fmla="*/ 9 w 15"/>
                <a:gd name="T43" fmla="*/ 21 h 24"/>
                <a:gd name="T44" fmla="*/ 8 w 15"/>
                <a:gd name="T45" fmla="*/ 21 h 24"/>
                <a:gd name="T46" fmla="*/ 5 w 15"/>
                <a:gd name="T47" fmla="*/ 21 h 24"/>
                <a:gd name="T48" fmla="*/ 4 w 15"/>
                <a:gd name="T49" fmla="*/ 19 h 24"/>
                <a:gd name="T50" fmla="*/ 3 w 15"/>
                <a:gd name="T51" fmla="*/ 16 h 24"/>
                <a:gd name="T52" fmla="*/ 3 w 15"/>
                <a:gd name="T53" fmla="*/ 12 h 24"/>
                <a:gd name="T54" fmla="*/ 3 w 15"/>
                <a:gd name="T55" fmla="*/ 8 h 24"/>
                <a:gd name="T56" fmla="*/ 4 w 15"/>
                <a:gd name="T57" fmla="*/ 6 h 24"/>
                <a:gd name="T58" fmla="*/ 5 w 15"/>
                <a:gd name="T59" fmla="*/ 4 h 24"/>
                <a:gd name="T60" fmla="*/ 8 w 15"/>
                <a:gd name="T61" fmla="*/ 3 h 24"/>
                <a:gd name="T62" fmla="*/ 9 w 15"/>
                <a:gd name="T63" fmla="*/ 3 h 24"/>
                <a:gd name="T64" fmla="*/ 10 w 15"/>
                <a:gd name="T65" fmla="*/ 4 h 24"/>
                <a:gd name="T66" fmla="*/ 11 w 15"/>
                <a:gd name="T67" fmla="*/ 5 h 24"/>
                <a:gd name="T68" fmla="*/ 12 w 15"/>
                <a:gd name="T69" fmla="*/ 7 h 24"/>
                <a:gd name="T70" fmla="*/ 12 w 15"/>
                <a:gd name="T71" fmla="*/ 9 h 24"/>
                <a:gd name="T72" fmla="*/ 12 w 15"/>
                <a:gd name="T73" fmla="*/ 12 h 24"/>
                <a:gd name="T74" fmla="*/ 12 w 15"/>
                <a:gd name="T75"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24">
                  <a:moveTo>
                    <a:pt x="15" y="7"/>
                  </a:moveTo>
                  <a:cubicBezTo>
                    <a:pt x="15" y="6"/>
                    <a:pt x="14" y="4"/>
                    <a:pt x="14" y="3"/>
                  </a:cubicBezTo>
                  <a:cubicBezTo>
                    <a:pt x="13" y="2"/>
                    <a:pt x="12" y="2"/>
                    <a:pt x="11" y="1"/>
                  </a:cubicBezTo>
                  <a:cubicBezTo>
                    <a:pt x="10" y="1"/>
                    <a:pt x="9" y="0"/>
                    <a:pt x="8" y="0"/>
                  </a:cubicBezTo>
                  <a:cubicBezTo>
                    <a:pt x="6" y="0"/>
                    <a:pt x="5" y="1"/>
                    <a:pt x="4" y="1"/>
                  </a:cubicBezTo>
                  <a:cubicBezTo>
                    <a:pt x="3" y="2"/>
                    <a:pt x="2" y="3"/>
                    <a:pt x="2" y="4"/>
                  </a:cubicBezTo>
                  <a:cubicBezTo>
                    <a:pt x="1" y="5"/>
                    <a:pt x="0" y="6"/>
                    <a:pt x="0" y="7"/>
                  </a:cubicBezTo>
                  <a:cubicBezTo>
                    <a:pt x="0" y="9"/>
                    <a:pt x="0" y="10"/>
                    <a:pt x="0" y="12"/>
                  </a:cubicBezTo>
                  <a:cubicBezTo>
                    <a:pt x="0" y="14"/>
                    <a:pt x="0" y="16"/>
                    <a:pt x="0" y="17"/>
                  </a:cubicBezTo>
                  <a:cubicBezTo>
                    <a:pt x="0" y="19"/>
                    <a:pt x="1" y="20"/>
                    <a:pt x="1" y="21"/>
                  </a:cubicBezTo>
                  <a:cubicBezTo>
                    <a:pt x="2" y="22"/>
                    <a:pt x="3" y="23"/>
                    <a:pt x="4" y="23"/>
                  </a:cubicBezTo>
                  <a:cubicBezTo>
                    <a:pt x="5" y="24"/>
                    <a:pt x="6" y="24"/>
                    <a:pt x="7" y="24"/>
                  </a:cubicBezTo>
                  <a:cubicBezTo>
                    <a:pt x="9" y="24"/>
                    <a:pt x="10" y="24"/>
                    <a:pt x="11" y="23"/>
                  </a:cubicBezTo>
                  <a:cubicBezTo>
                    <a:pt x="12" y="22"/>
                    <a:pt x="13" y="22"/>
                    <a:pt x="14" y="21"/>
                  </a:cubicBezTo>
                  <a:cubicBezTo>
                    <a:pt x="14" y="20"/>
                    <a:pt x="15" y="18"/>
                    <a:pt x="15" y="17"/>
                  </a:cubicBezTo>
                  <a:cubicBezTo>
                    <a:pt x="15" y="15"/>
                    <a:pt x="15" y="14"/>
                    <a:pt x="15" y="12"/>
                  </a:cubicBezTo>
                  <a:cubicBezTo>
                    <a:pt x="15" y="10"/>
                    <a:pt x="15" y="9"/>
                    <a:pt x="15" y="7"/>
                  </a:cubicBezTo>
                  <a:close/>
                  <a:moveTo>
                    <a:pt x="12" y="15"/>
                  </a:moveTo>
                  <a:cubicBezTo>
                    <a:pt x="12" y="16"/>
                    <a:pt x="12" y="16"/>
                    <a:pt x="12" y="17"/>
                  </a:cubicBezTo>
                  <a:cubicBezTo>
                    <a:pt x="12" y="18"/>
                    <a:pt x="12" y="18"/>
                    <a:pt x="11" y="19"/>
                  </a:cubicBezTo>
                  <a:cubicBezTo>
                    <a:pt x="11" y="19"/>
                    <a:pt x="11" y="20"/>
                    <a:pt x="11" y="20"/>
                  </a:cubicBezTo>
                  <a:cubicBezTo>
                    <a:pt x="10" y="21"/>
                    <a:pt x="10" y="21"/>
                    <a:pt x="9" y="21"/>
                  </a:cubicBezTo>
                  <a:cubicBezTo>
                    <a:pt x="9" y="21"/>
                    <a:pt x="8" y="21"/>
                    <a:pt x="8" y="21"/>
                  </a:cubicBezTo>
                  <a:cubicBezTo>
                    <a:pt x="7" y="21"/>
                    <a:pt x="6" y="21"/>
                    <a:pt x="5" y="21"/>
                  </a:cubicBezTo>
                  <a:cubicBezTo>
                    <a:pt x="5" y="21"/>
                    <a:pt x="4" y="20"/>
                    <a:pt x="4" y="19"/>
                  </a:cubicBezTo>
                  <a:cubicBezTo>
                    <a:pt x="4" y="18"/>
                    <a:pt x="3" y="18"/>
                    <a:pt x="3" y="16"/>
                  </a:cubicBezTo>
                  <a:cubicBezTo>
                    <a:pt x="3" y="15"/>
                    <a:pt x="3" y="14"/>
                    <a:pt x="3" y="12"/>
                  </a:cubicBezTo>
                  <a:cubicBezTo>
                    <a:pt x="3" y="11"/>
                    <a:pt x="3" y="10"/>
                    <a:pt x="3" y="8"/>
                  </a:cubicBezTo>
                  <a:cubicBezTo>
                    <a:pt x="3" y="7"/>
                    <a:pt x="3" y="6"/>
                    <a:pt x="4" y="6"/>
                  </a:cubicBezTo>
                  <a:cubicBezTo>
                    <a:pt x="4" y="5"/>
                    <a:pt x="5" y="4"/>
                    <a:pt x="5" y="4"/>
                  </a:cubicBezTo>
                  <a:cubicBezTo>
                    <a:pt x="6" y="3"/>
                    <a:pt x="7" y="3"/>
                    <a:pt x="8" y="3"/>
                  </a:cubicBezTo>
                  <a:cubicBezTo>
                    <a:pt x="8" y="3"/>
                    <a:pt x="9" y="3"/>
                    <a:pt x="9" y="3"/>
                  </a:cubicBezTo>
                  <a:cubicBezTo>
                    <a:pt x="10" y="3"/>
                    <a:pt x="10" y="4"/>
                    <a:pt x="10" y="4"/>
                  </a:cubicBezTo>
                  <a:cubicBezTo>
                    <a:pt x="11" y="4"/>
                    <a:pt x="11" y="5"/>
                    <a:pt x="11" y="5"/>
                  </a:cubicBezTo>
                  <a:cubicBezTo>
                    <a:pt x="12" y="6"/>
                    <a:pt x="12" y="6"/>
                    <a:pt x="12" y="7"/>
                  </a:cubicBezTo>
                  <a:cubicBezTo>
                    <a:pt x="12" y="8"/>
                    <a:pt x="12" y="8"/>
                    <a:pt x="12" y="9"/>
                  </a:cubicBezTo>
                  <a:cubicBezTo>
                    <a:pt x="12" y="10"/>
                    <a:pt x="12" y="11"/>
                    <a:pt x="12" y="12"/>
                  </a:cubicBezTo>
                  <a:cubicBezTo>
                    <a:pt x="12" y="13"/>
                    <a:pt x="12" y="14"/>
                    <a:pt x="12"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248">
              <a:extLst>
                <a:ext uri="{FF2B5EF4-FFF2-40B4-BE49-F238E27FC236}">
                  <a16:creationId xmlns:a16="http://schemas.microsoft.com/office/drawing/2014/main" id="{AF8B4F64-D121-4344-B364-555942DA1BB5}"/>
                </a:ext>
              </a:extLst>
            </p:cNvPr>
            <p:cNvSpPr>
              <a:spLocks/>
            </p:cNvSpPr>
            <p:nvPr/>
          </p:nvSpPr>
          <p:spPr bwMode="auto">
            <a:xfrm>
              <a:off x="5049118" y="4466474"/>
              <a:ext cx="39687" cy="65088"/>
            </a:xfrm>
            <a:custGeom>
              <a:avLst/>
              <a:gdLst>
                <a:gd name="T0" fmla="*/ 15 w 15"/>
                <a:gd name="T1" fmla="*/ 22 h 24"/>
                <a:gd name="T2" fmla="*/ 14 w 15"/>
                <a:gd name="T3" fmla="*/ 21 h 24"/>
                <a:gd name="T4" fmla="*/ 14 w 15"/>
                <a:gd name="T5" fmla="*/ 21 h 24"/>
                <a:gd name="T6" fmla="*/ 14 w 15"/>
                <a:gd name="T7" fmla="*/ 21 h 24"/>
                <a:gd name="T8" fmla="*/ 4 w 15"/>
                <a:gd name="T9" fmla="*/ 21 h 24"/>
                <a:gd name="T10" fmla="*/ 8 w 15"/>
                <a:gd name="T11" fmla="*/ 17 h 24"/>
                <a:gd name="T12" fmla="*/ 11 w 15"/>
                <a:gd name="T13" fmla="*/ 14 h 24"/>
                <a:gd name="T14" fmla="*/ 13 w 15"/>
                <a:gd name="T15" fmla="*/ 11 h 24"/>
                <a:gd name="T16" fmla="*/ 13 w 15"/>
                <a:gd name="T17" fmla="*/ 9 h 24"/>
                <a:gd name="T18" fmla="*/ 14 w 15"/>
                <a:gd name="T19" fmla="*/ 6 h 24"/>
                <a:gd name="T20" fmla="*/ 13 w 15"/>
                <a:gd name="T21" fmla="*/ 4 h 24"/>
                <a:gd name="T22" fmla="*/ 12 w 15"/>
                <a:gd name="T23" fmla="*/ 2 h 24"/>
                <a:gd name="T24" fmla="*/ 10 w 15"/>
                <a:gd name="T25" fmla="*/ 1 h 24"/>
                <a:gd name="T26" fmla="*/ 7 w 15"/>
                <a:gd name="T27" fmla="*/ 0 h 24"/>
                <a:gd name="T28" fmla="*/ 5 w 15"/>
                <a:gd name="T29" fmla="*/ 1 h 24"/>
                <a:gd name="T30" fmla="*/ 3 w 15"/>
                <a:gd name="T31" fmla="*/ 1 h 24"/>
                <a:gd name="T32" fmla="*/ 2 w 15"/>
                <a:gd name="T33" fmla="*/ 2 h 24"/>
                <a:gd name="T34" fmla="*/ 1 w 15"/>
                <a:gd name="T35" fmla="*/ 2 h 24"/>
                <a:gd name="T36" fmla="*/ 1 w 15"/>
                <a:gd name="T37" fmla="*/ 3 h 24"/>
                <a:gd name="T38" fmla="*/ 1 w 15"/>
                <a:gd name="T39" fmla="*/ 3 h 24"/>
                <a:gd name="T40" fmla="*/ 1 w 15"/>
                <a:gd name="T41" fmla="*/ 3 h 24"/>
                <a:gd name="T42" fmla="*/ 1 w 15"/>
                <a:gd name="T43" fmla="*/ 4 h 24"/>
                <a:gd name="T44" fmla="*/ 1 w 15"/>
                <a:gd name="T45" fmla="*/ 4 h 24"/>
                <a:gd name="T46" fmla="*/ 1 w 15"/>
                <a:gd name="T47" fmla="*/ 5 h 24"/>
                <a:gd name="T48" fmla="*/ 1 w 15"/>
                <a:gd name="T49" fmla="*/ 5 h 24"/>
                <a:gd name="T50" fmla="*/ 1 w 15"/>
                <a:gd name="T51" fmla="*/ 5 h 24"/>
                <a:gd name="T52" fmla="*/ 2 w 15"/>
                <a:gd name="T53" fmla="*/ 5 h 24"/>
                <a:gd name="T54" fmla="*/ 3 w 15"/>
                <a:gd name="T55" fmla="*/ 4 h 24"/>
                <a:gd name="T56" fmla="*/ 5 w 15"/>
                <a:gd name="T57" fmla="*/ 3 h 24"/>
                <a:gd name="T58" fmla="*/ 7 w 15"/>
                <a:gd name="T59" fmla="*/ 3 h 24"/>
                <a:gd name="T60" fmla="*/ 8 w 15"/>
                <a:gd name="T61" fmla="*/ 3 h 24"/>
                <a:gd name="T62" fmla="*/ 10 w 15"/>
                <a:gd name="T63" fmla="*/ 4 h 24"/>
                <a:gd name="T64" fmla="*/ 10 w 15"/>
                <a:gd name="T65" fmla="*/ 5 h 24"/>
                <a:gd name="T66" fmla="*/ 10 w 15"/>
                <a:gd name="T67" fmla="*/ 7 h 24"/>
                <a:gd name="T68" fmla="*/ 10 w 15"/>
                <a:gd name="T69" fmla="*/ 8 h 24"/>
                <a:gd name="T70" fmla="*/ 10 w 15"/>
                <a:gd name="T71" fmla="*/ 10 h 24"/>
                <a:gd name="T72" fmla="*/ 8 w 15"/>
                <a:gd name="T73" fmla="*/ 13 h 24"/>
                <a:gd name="T74" fmla="*/ 6 w 15"/>
                <a:gd name="T75" fmla="*/ 16 h 24"/>
                <a:gd name="T76" fmla="*/ 1 w 15"/>
                <a:gd name="T77" fmla="*/ 20 h 24"/>
                <a:gd name="T78" fmla="*/ 1 w 15"/>
                <a:gd name="T79" fmla="*/ 21 h 24"/>
                <a:gd name="T80" fmla="*/ 1 w 15"/>
                <a:gd name="T81" fmla="*/ 21 h 24"/>
                <a:gd name="T82" fmla="*/ 0 w 15"/>
                <a:gd name="T83" fmla="*/ 22 h 24"/>
                <a:gd name="T84" fmla="*/ 0 w 15"/>
                <a:gd name="T85" fmla="*/ 22 h 24"/>
                <a:gd name="T86" fmla="*/ 0 w 15"/>
                <a:gd name="T87" fmla="*/ 23 h 24"/>
                <a:gd name="T88" fmla="*/ 1 w 15"/>
                <a:gd name="T89" fmla="*/ 23 h 24"/>
                <a:gd name="T90" fmla="*/ 1 w 15"/>
                <a:gd name="T91" fmla="*/ 23 h 24"/>
                <a:gd name="T92" fmla="*/ 1 w 15"/>
                <a:gd name="T93" fmla="*/ 24 h 24"/>
                <a:gd name="T94" fmla="*/ 14 w 15"/>
                <a:gd name="T95" fmla="*/ 24 h 24"/>
                <a:gd name="T96" fmla="*/ 14 w 15"/>
                <a:gd name="T97" fmla="*/ 23 h 24"/>
                <a:gd name="T98" fmla="*/ 14 w 15"/>
                <a:gd name="T99" fmla="*/ 23 h 24"/>
                <a:gd name="T100" fmla="*/ 15 w 15"/>
                <a:gd name="T101" fmla="*/ 23 h 24"/>
                <a:gd name="T102" fmla="*/ 15 w 15"/>
                <a:gd name="T103" fmla="*/ 22 h 24"/>
                <a:gd name="T104" fmla="*/ 15 w 15"/>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 h="24">
                  <a:moveTo>
                    <a:pt x="15" y="22"/>
                  </a:moveTo>
                  <a:cubicBezTo>
                    <a:pt x="15" y="22"/>
                    <a:pt x="15" y="21"/>
                    <a:pt x="14" y="21"/>
                  </a:cubicBezTo>
                  <a:cubicBezTo>
                    <a:pt x="14" y="21"/>
                    <a:pt x="14" y="21"/>
                    <a:pt x="14" y="21"/>
                  </a:cubicBezTo>
                  <a:cubicBezTo>
                    <a:pt x="14" y="21"/>
                    <a:pt x="14" y="21"/>
                    <a:pt x="14" y="21"/>
                  </a:cubicBezTo>
                  <a:cubicBezTo>
                    <a:pt x="4" y="21"/>
                    <a:pt x="4" y="21"/>
                    <a:pt x="4" y="21"/>
                  </a:cubicBezTo>
                  <a:cubicBezTo>
                    <a:pt x="8" y="17"/>
                    <a:pt x="8" y="17"/>
                    <a:pt x="8" y="17"/>
                  </a:cubicBezTo>
                  <a:cubicBezTo>
                    <a:pt x="9" y="16"/>
                    <a:pt x="10" y="15"/>
                    <a:pt x="11" y="14"/>
                  </a:cubicBezTo>
                  <a:cubicBezTo>
                    <a:pt x="12" y="13"/>
                    <a:pt x="12" y="12"/>
                    <a:pt x="13" y="11"/>
                  </a:cubicBezTo>
                  <a:cubicBezTo>
                    <a:pt x="13" y="10"/>
                    <a:pt x="13" y="9"/>
                    <a:pt x="13" y="9"/>
                  </a:cubicBezTo>
                  <a:cubicBezTo>
                    <a:pt x="14" y="8"/>
                    <a:pt x="14" y="7"/>
                    <a:pt x="14" y="6"/>
                  </a:cubicBezTo>
                  <a:cubicBezTo>
                    <a:pt x="14" y="6"/>
                    <a:pt x="13" y="5"/>
                    <a:pt x="13" y="4"/>
                  </a:cubicBezTo>
                  <a:cubicBezTo>
                    <a:pt x="13" y="3"/>
                    <a:pt x="13" y="3"/>
                    <a:pt x="12" y="2"/>
                  </a:cubicBezTo>
                  <a:cubicBezTo>
                    <a:pt x="11" y="2"/>
                    <a:pt x="11" y="1"/>
                    <a:pt x="10" y="1"/>
                  </a:cubicBezTo>
                  <a:cubicBezTo>
                    <a:pt x="9" y="1"/>
                    <a:pt x="8" y="0"/>
                    <a:pt x="7" y="0"/>
                  </a:cubicBezTo>
                  <a:cubicBezTo>
                    <a:pt x="6" y="0"/>
                    <a:pt x="6" y="1"/>
                    <a:pt x="5" y="1"/>
                  </a:cubicBezTo>
                  <a:cubicBezTo>
                    <a:pt x="4" y="1"/>
                    <a:pt x="4" y="1"/>
                    <a:pt x="3" y="1"/>
                  </a:cubicBezTo>
                  <a:cubicBezTo>
                    <a:pt x="3" y="1"/>
                    <a:pt x="2" y="2"/>
                    <a:pt x="2" y="2"/>
                  </a:cubicBezTo>
                  <a:cubicBezTo>
                    <a:pt x="2" y="2"/>
                    <a:pt x="1" y="2"/>
                    <a:pt x="1" y="2"/>
                  </a:cubicBezTo>
                  <a:cubicBezTo>
                    <a:pt x="1" y="2"/>
                    <a:pt x="1" y="3"/>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1" y="5"/>
                    <a:pt x="2" y="5"/>
                    <a:pt x="2" y="5"/>
                  </a:cubicBezTo>
                  <a:cubicBezTo>
                    <a:pt x="2" y="5"/>
                    <a:pt x="3" y="4"/>
                    <a:pt x="3" y="4"/>
                  </a:cubicBezTo>
                  <a:cubicBezTo>
                    <a:pt x="4" y="4"/>
                    <a:pt x="4" y="4"/>
                    <a:pt x="5" y="3"/>
                  </a:cubicBezTo>
                  <a:cubicBezTo>
                    <a:pt x="5" y="3"/>
                    <a:pt x="6" y="3"/>
                    <a:pt x="7" y="3"/>
                  </a:cubicBezTo>
                  <a:cubicBezTo>
                    <a:pt x="7" y="3"/>
                    <a:pt x="8" y="3"/>
                    <a:pt x="8" y="3"/>
                  </a:cubicBezTo>
                  <a:cubicBezTo>
                    <a:pt x="9" y="4"/>
                    <a:pt x="9" y="4"/>
                    <a:pt x="10" y="4"/>
                  </a:cubicBezTo>
                  <a:cubicBezTo>
                    <a:pt x="10" y="5"/>
                    <a:pt x="10" y="5"/>
                    <a:pt x="10" y="5"/>
                  </a:cubicBezTo>
                  <a:cubicBezTo>
                    <a:pt x="10" y="6"/>
                    <a:pt x="10" y="6"/>
                    <a:pt x="10" y="7"/>
                  </a:cubicBezTo>
                  <a:cubicBezTo>
                    <a:pt x="10" y="7"/>
                    <a:pt x="10" y="8"/>
                    <a:pt x="10" y="8"/>
                  </a:cubicBezTo>
                  <a:cubicBezTo>
                    <a:pt x="10" y="9"/>
                    <a:pt x="10" y="10"/>
                    <a:pt x="10" y="10"/>
                  </a:cubicBezTo>
                  <a:cubicBezTo>
                    <a:pt x="9" y="11"/>
                    <a:pt x="9" y="12"/>
                    <a:pt x="8" y="13"/>
                  </a:cubicBezTo>
                  <a:cubicBezTo>
                    <a:pt x="8" y="14"/>
                    <a:pt x="7" y="15"/>
                    <a:pt x="6" y="16"/>
                  </a:cubicBezTo>
                  <a:cubicBezTo>
                    <a:pt x="1" y="20"/>
                    <a:pt x="1" y="20"/>
                    <a:pt x="1" y="20"/>
                  </a:cubicBezTo>
                  <a:cubicBezTo>
                    <a:pt x="1" y="20"/>
                    <a:pt x="1" y="21"/>
                    <a:pt x="1" y="21"/>
                  </a:cubicBezTo>
                  <a:cubicBezTo>
                    <a:pt x="1" y="21"/>
                    <a:pt x="1" y="21"/>
                    <a:pt x="1" y="21"/>
                  </a:cubicBezTo>
                  <a:cubicBezTo>
                    <a:pt x="0" y="21"/>
                    <a:pt x="0" y="21"/>
                    <a:pt x="0" y="22"/>
                  </a:cubicBezTo>
                  <a:cubicBezTo>
                    <a:pt x="0" y="22"/>
                    <a:pt x="0" y="22"/>
                    <a:pt x="0" y="22"/>
                  </a:cubicBezTo>
                  <a:cubicBezTo>
                    <a:pt x="0" y="22"/>
                    <a:pt x="0" y="23"/>
                    <a:pt x="0" y="23"/>
                  </a:cubicBezTo>
                  <a:cubicBezTo>
                    <a:pt x="0" y="23"/>
                    <a:pt x="1" y="23"/>
                    <a:pt x="1" y="23"/>
                  </a:cubicBezTo>
                  <a:cubicBezTo>
                    <a:pt x="1" y="23"/>
                    <a:pt x="1" y="23"/>
                    <a:pt x="1" y="23"/>
                  </a:cubicBezTo>
                  <a:cubicBezTo>
                    <a:pt x="1" y="23"/>
                    <a:pt x="1" y="24"/>
                    <a:pt x="1" y="24"/>
                  </a:cubicBezTo>
                  <a:cubicBezTo>
                    <a:pt x="14" y="24"/>
                    <a:pt x="14" y="24"/>
                    <a:pt x="14" y="24"/>
                  </a:cubicBezTo>
                  <a:cubicBezTo>
                    <a:pt x="14" y="24"/>
                    <a:pt x="14" y="23"/>
                    <a:pt x="14" y="23"/>
                  </a:cubicBezTo>
                  <a:cubicBezTo>
                    <a:pt x="14" y="23"/>
                    <a:pt x="14" y="23"/>
                    <a:pt x="14" y="23"/>
                  </a:cubicBezTo>
                  <a:cubicBezTo>
                    <a:pt x="15" y="23"/>
                    <a:pt x="15" y="23"/>
                    <a:pt x="15" y="23"/>
                  </a:cubicBezTo>
                  <a:cubicBezTo>
                    <a:pt x="15" y="23"/>
                    <a:pt x="15" y="22"/>
                    <a:pt x="15" y="22"/>
                  </a:cubicBezTo>
                  <a:cubicBezTo>
                    <a:pt x="15" y="22"/>
                    <a:pt x="15" y="22"/>
                    <a:pt x="15"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249">
              <a:extLst>
                <a:ext uri="{FF2B5EF4-FFF2-40B4-BE49-F238E27FC236}">
                  <a16:creationId xmlns:a16="http://schemas.microsoft.com/office/drawing/2014/main" id="{A21E7976-C042-4286-B4CB-36E9E47505BE}"/>
                </a:ext>
              </a:extLst>
            </p:cNvPr>
            <p:cNvSpPr>
              <a:spLocks/>
            </p:cNvSpPr>
            <p:nvPr/>
          </p:nvSpPr>
          <p:spPr bwMode="auto">
            <a:xfrm>
              <a:off x="5099918" y="4466474"/>
              <a:ext cx="41275" cy="65088"/>
            </a:xfrm>
            <a:custGeom>
              <a:avLst/>
              <a:gdLst>
                <a:gd name="T0" fmla="*/ 13 w 15"/>
                <a:gd name="T1" fmla="*/ 13 h 24"/>
                <a:gd name="T2" fmla="*/ 9 w 15"/>
                <a:gd name="T3" fmla="*/ 12 h 24"/>
                <a:gd name="T4" fmla="*/ 11 w 15"/>
                <a:gd name="T5" fmla="*/ 11 h 24"/>
                <a:gd name="T6" fmla="*/ 13 w 15"/>
                <a:gd name="T7" fmla="*/ 8 h 24"/>
                <a:gd name="T8" fmla="*/ 13 w 15"/>
                <a:gd name="T9" fmla="*/ 4 h 24"/>
                <a:gd name="T10" fmla="*/ 10 w 15"/>
                <a:gd name="T11" fmla="*/ 1 h 24"/>
                <a:gd name="T12" fmla="*/ 5 w 15"/>
                <a:gd name="T13" fmla="*/ 1 h 24"/>
                <a:gd name="T14" fmla="*/ 2 w 15"/>
                <a:gd name="T15" fmla="*/ 2 h 24"/>
                <a:gd name="T16" fmla="*/ 1 w 15"/>
                <a:gd name="T17" fmla="*/ 3 h 24"/>
                <a:gd name="T18" fmla="*/ 1 w 15"/>
                <a:gd name="T19" fmla="*/ 3 h 24"/>
                <a:gd name="T20" fmla="*/ 1 w 15"/>
                <a:gd name="T21" fmla="*/ 4 h 24"/>
                <a:gd name="T22" fmla="*/ 1 w 15"/>
                <a:gd name="T23" fmla="*/ 5 h 24"/>
                <a:gd name="T24" fmla="*/ 2 w 15"/>
                <a:gd name="T25" fmla="*/ 5 h 24"/>
                <a:gd name="T26" fmla="*/ 5 w 15"/>
                <a:gd name="T27" fmla="*/ 3 h 24"/>
                <a:gd name="T28" fmla="*/ 8 w 15"/>
                <a:gd name="T29" fmla="*/ 3 h 24"/>
                <a:gd name="T30" fmla="*/ 10 w 15"/>
                <a:gd name="T31" fmla="*/ 5 h 24"/>
                <a:gd name="T32" fmla="*/ 10 w 15"/>
                <a:gd name="T33" fmla="*/ 8 h 24"/>
                <a:gd name="T34" fmla="*/ 8 w 15"/>
                <a:gd name="T35" fmla="*/ 10 h 24"/>
                <a:gd name="T36" fmla="*/ 3 w 15"/>
                <a:gd name="T37" fmla="*/ 11 h 24"/>
                <a:gd name="T38" fmla="*/ 3 w 15"/>
                <a:gd name="T39" fmla="*/ 11 h 24"/>
                <a:gd name="T40" fmla="*/ 3 w 15"/>
                <a:gd name="T41" fmla="*/ 12 h 24"/>
                <a:gd name="T42" fmla="*/ 3 w 15"/>
                <a:gd name="T43" fmla="*/ 13 h 24"/>
                <a:gd name="T44" fmla="*/ 3 w 15"/>
                <a:gd name="T45" fmla="*/ 13 h 24"/>
                <a:gd name="T46" fmla="*/ 8 w 15"/>
                <a:gd name="T47" fmla="*/ 13 h 24"/>
                <a:gd name="T48" fmla="*/ 11 w 15"/>
                <a:gd name="T49" fmla="*/ 16 h 24"/>
                <a:gd name="T50" fmla="*/ 11 w 15"/>
                <a:gd name="T51" fmla="*/ 19 h 24"/>
                <a:gd name="T52" fmla="*/ 9 w 15"/>
                <a:gd name="T53" fmla="*/ 21 h 24"/>
                <a:gd name="T54" fmla="*/ 5 w 15"/>
                <a:gd name="T55" fmla="*/ 21 h 24"/>
                <a:gd name="T56" fmla="*/ 2 w 15"/>
                <a:gd name="T57" fmla="*/ 20 h 24"/>
                <a:gd name="T58" fmla="*/ 1 w 15"/>
                <a:gd name="T59" fmla="*/ 20 h 24"/>
                <a:gd name="T60" fmla="*/ 0 w 15"/>
                <a:gd name="T61" fmla="*/ 21 h 24"/>
                <a:gd name="T62" fmla="*/ 1 w 15"/>
                <a:gd name="T63" fmla="*/ 22 h 24"/>
                <a:gd name="T64" fmla="*/ 2 w 15"/>
                <a:gd name="T65" fmla="*/ 23 h 24"/>
                <a:gd name="T66" fmla="*/ 5 w 15"/>
                <a:gd name="T67" fmla="*/ 24 h 24"/>
                <a:gd name="T68" fmla="*/ 10 w 15"/>
                <a:gd name="T69" fmla="*/ 23 h 24"/>
                <a:gd name="T70" fmla="*/ 14 w 15"/>
                <a:gd name="T71" fmla="*/ 20 h 24"/>
                <a:gd name="T72" fmla="*/ 14 w 15"/>
                <a:gd name="T73"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 h="24">
                  <a:moveTo>
                    <a:pt x="14" y="15"/>
                  </a:moveTo>
                  <a:cubicBezTo>
                    <a:pt x="14" y="14"/>
                    <a:pt x="14" y="14"/>
                    <a:pt x="13" y="13"/>
                  </a:cubicBezTo>
                  <a:cubicBezTo>
                    <a:pt x="13" y="13"/>
                    <a:pt x="12" y="12"/>
                    <a:pt x="12" y="12"/>
                  </a:cubicBezTo>
                  <a:cubicBezTo>
                    <a:pt x="11" y="12"/>
                    <a:pt x="10" y="12"/>
                    <a:pt x="9" y="12"/>
                  </a:cubicBezTo>
                  <a:cubicBezTo>
                    <a:pt x="9" y="12"/>
                    <a:pt x="9" y="12"/>
                    <a:pt x="9" y="12"/>
                  </a:cubicBezTo>
                  <a:cubicBezTo>
                    <a:pt x="10" y="11"/>
                    <a:pt x="11" y="11"/>
                    <a:pt x="11" y="11"/>
                  </a:cubicBezTo>
                  <a:cubicBezTo>
                    <a:pt x="12" y="11"/>
                    <a:pt x="12" y="10"/>
                    <a:pt x="13" y="10"/>
                  </a:cubicBezTo>
                  <a:cubicBezTo>
                    <a:pt x="13" y="9"/>
                    <a:pt x="13" y="9"/>
                    <a:pt x="13" y="8"/>
                  </a:cubicBezTo>
                  <a:cubicBezTo>
                    <a:pt x="14" y="7"/>
                    <a:pt x="14" y="7"/>
                    <a:pt x="14" y="6"/>
                  </a:cubicBezTo>
                  <a:cubicBezTo>
                    <a:pt x="14" y="5"/>
                    <a:pt x="14" y="4"/>
                    <a:pt x="13" y="4"/>
                  </a:cubicBezTo>
                  <a:cubicBezTo>
                    <a:pt x="13" y="3"/>
                    <a:pt x="13" y="2"/>
                    <a:pt x="12" y="2"/>
                  </a:cubicBezTo>
                  <a:cubicBezTo>
                    <a:pt x="12" y="1"/>
                    <a:pt x="11" y="1"/>
                    <a:pt x="10" y="1"/>
                  </a:cubicBezTo>
                  <a:cubicBezTo>
                    <a:pt x="9" y="1"/>
                    <a:pt x="8" y="0"/>
                    <a:pt x="7" y="0"/>
                  </a:cubicBezTo>
                  <a:cubicBezTo>
                    <a:pt x="7" y="0"/>
                    <a:pt x="6" y="1"/>
                    <a:pt x="5" y="1"/>
                  </a:cubicBezTo>
                  <a:cubicBezTo>
                    <a:pt x="5" y="1"/>
                    <a:pt x="4" y="1"/>
                    <a:pt x="3" y="1"/>
                  </a:cubicBezTo>
                  <a:cubicBezTo>
                    <a:pt x="3" y="1"/>
                    <a:pt x="3" y="2"/>
                    <a:pt x="2" y="2"/>
                  </a:cubicBezTo>
                  <a:cubicBezTo>
                    <a:pt x="2" y="2"/>
                    <a:pt x="2" y="2"/>
                    <a:pt x="2" y="2"/>
                  </a:cubicBezTo>
                  <a:cubicBezTo>
                    <a:pt x="1" y="2"/>
                    <a:pt x="1" y="2"/>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2" y="5"/>
                  </a:cubicBezTo>
                  <a:cubicBezTo>
                    <a:pt x="2" y="5"/>
                    <a:pt x="2" y="5"/>
                    <a:pt x="2" y="5"/>
                  </a:cubicBezTo>
                  <a:cubicBezTo>
                    <a:pt x="2" y="4"/>
                    <a:pt x="3" y="4"/>
                    <a:pt x="3" y="4"/>
                  </a:cubicBezTo>
                  <a:cubicBezTo>
                    <a:pt x="4" y="4"/>
                    <a:pt x="4" y="3"/>
                    <a:pt x="5" y="3"/>
                  </a:cubicBezTo>
                  <a:cubicBezTo>
                    <a:pt x="5" y="3"/>
                    <a:pt x="6" y="3"/>
                    <a:pt x="7" y="3"/>
                  </a:cubicBezTo>
                  <a:cubicBezTo>
                    <a:pt x="7" y="3"/>
                    <a:pt x="8" y="3"/>
                    <a:pt x="8" y="3"/>
                  </a:cubicBezTo>
                  <a:cubicBezTo>
                    <a:pt x="9" y="3"/>
                    <a:pt x="9" y="4"/>
                    <a:pt x="10" y="4"/>
                  </a:cubicBezTo>
                  <a:cubicBezTo>
                    <a:pt x="10" y="4"/>
                    <a:pt x="10" y="5"/>
                    <a:pt x="10" y="5"/>
                  </a:cubicBezTo>
                  <a:cubicBezTo>
                    <a:pt x="10" y="5"/>
                    <a:pt x="10" y="6"/>
                    <a:pt x="10" y="6"/>
                  </a:cubicBezTo>
                  <a:cubicBezTo>
                    <a:pt x="10" y="7"/>
                    <a:pt x="10" y="8"/>
                    <a:pt x="10" y="8"/>
                  </a:cubicBezTo>
                  <a:cubicBezTo>
                    <a:pt x="10" y="9"/>
                    <a:pt x="10" y="9"/>
                    <a:pt x="9" y="10"/>
                  </a:cubicBezTo>
                  <a:cubicBezTo>
                    <a:pt x="9" y="10"/>
                    <a:pt x="8" y="10"/>
                    <a:pt x="8" y="10"/>
                  </a:cubicBezTo>
                  <a:cubicBezTo>
                    <a:pt x="7" y="11"/>
                    <a:pt x="6" y="11"/>
                    <a:pt x="5" y="11"/>
                  </a:cubicBezTo>
                  <a:cubicBezTo>
                    <a:pt x="3" y="11"/>
                    <a:pt x="3" y="11"/>
                    <a:pt x="3" y="11"/>
                  </a:cubicBezTo>
                  <a:cubicBezTo>
                    <a:pt x="3" y="11"/>
                    <a:pt x="3" y="11"/>
                    <a:pt x="3" y="11"/>
                  </a:cubicBezTo>
                  <a:cubicBezTo>
                    <a:pt x="3" y="11"/>
                    <a:pt x="3" y="11"/>
                    <a:pt x="3" y="11"/>
                  </a:cubicBezTo>
                  <a:cubicBezTo>
                    <a:pt x="3" y="11"/>
                    <a:pt x="3" y="11"/>
                    <a:pt x="3" y="11"/>
                  </a:cubicBezTo>
                  <a:cubicBezTo>
                    <a:pt x="3" y="11"/>
                    <a:pt x="3" y="12"/>
                    <a:pt x="3" y="12"/>
                  </a:cubicBezTo>
                  <a:cubicBezTo>
                    <a:pt x="3" y="12"/>
                    <a:pt x="3" y="12"/>
                    <a:pt x="3" y="12"/>
                  </a:cubicBezTo>
                  <a:cubicBezTo>
                    <a:pt x="3" y="13"/>
                    <a:pt x="3" y="13"/>
                    <a:pt x="3" y="13"/>
                  </a:cubicBezTo>
                  <a:cubicBezTo>
                    <a:pt x="3" y="13"/>
                    <a:pt x="3" y="13"/>
                    <a:pt x="3" y="13"/>
                  </a:cubicBezTo>
                  <a:cubicBezTo>
                    <a:pt x="3" y="13"/>
                    <a:pt x="3" y="13"/>
                    <a:pt x="3" y="13"/>
                  </a:cubicBezTo>
                  <a:cubicBezTo>
                    <a:pt x="6" y="13"/>
                    <a:pt x="6" y="13"/>
                    <a:pt x="6" y="13"/>
                  </a:cubicBezTo>
                  <a:cubicBezTo>
                    <a:pt x="7" y="13"/>
                    <a:pt x="7" y="13"/>
                    <a:pt x="8" y="13"/>
                  </a:cubicBezTo>
                  <a:cubicBezTo>
                    <a:pt x="9" y="14"/>
                    <a:pt x="10" y="14"/>
                    <a:pt x="10" y="14"/>
                  </a:cubicBezTo>
                  <a:cubicBezTo>
                    <a:pt x="11" y="15"/>
                    <a:pt x="11" y="15"/>
                    <a:pt x="11" y="16"/>
                  </a:cubicBezTo>
                  <a:cubicBezTo>
                    <a:pt x="11" y="16"/>
                    <a:pt x="12" y="17"/>
                    <a:pt x="12" y="17"/>
                  </a:cubicBezTo>
                  <a:cubicBezTo>
                    <a:pt x="12" y="18"/>
                    <a:pt x="12" y="18"/>
                    <a:pt x="11" y="19"/>
                  </a:cubicBezTo>
                  <a:cubicBezTo>
                    <a:pt x="11" y="19"/>
                    <a:pt x="11" y="20"/>
                    <a:pt x="10" y="20"/>
                  </a:cubicBezTo>
                  <a:cubicBezTo>
                    <a:pt x="10" y="21"/>
                    <a:pt x="9" y="21"/>
                    <a:pt x="9" y="21"/>
                  </a:cubicBezTo>
                  <a:cubicBezTo>
                    <a:pt x="8" y="21"/>
                    <a:pt x="8" y="21"/>
                    <a:pt x="7" y="21"/>
                  </a:cubicBezTo>
                  <a:cubicBezTo>
                    <a:pt x="6" y="21"/>
                    <a:pt x="5" y="21"/>
                    <a:pt x="5" y="21"/>
                  </a:cubicBezTo>
                  <a:cubicBezTo>
                    <a:pt x="4" y="21"/>
                    <a:pt x="3" y="21"/>
                    <a:pt x="3" y="20"/>
                  </a:cubicBezTo>
                  <a:cubicBezTo>
                    <a:pt x="2" y="20"/>
                    <a:pt x="2" y="20"/>
                    <a:pt x="2" y="20"/>
                  </a:cubicBezTo>
                  <a:cubicBezTo>
                    <a:pt x="1" y="20"/>
                    <a:pt x="1" y="20"/>
                    <a:pt x="1" y="20"/>
                  </a:cubicBezTo>
                  <a:cubicBezTo>
                    <a:pt x="1" y="20"/>
                    <a:pt x="1" y="20"/>
                    <a:pt x="1" y="20"/>
                  </a:cubicBezTo>
                  <a:cubicBezTo>
                    <a:pt x="0" y="20"/>
                    <a:pt x="0" y="20"/>
                    <a:pt x="0" y="21"/>
                  </a:cubicBezTo>
                  <a:cubicBezTo>
                    <a:pt x="0" y="21"/>
                    <a:pt x="0" y="21"/>
                    <a:pt x="0" y="21"/>
                  </a:cubicBezTo>
                  <a:cubicBezTo>
                    <a:pt x="0" y="21"/>
                    <a:pt x="1" y="22"/>
                    <a:pt x="1" y="22"/>
                  </a:cubicBezTo>
                  <a:cubicBezTo>
                    <a:pt x="1" y="22"/>
                    <a:pt x="1" y="22"/>
                    <a:pt x="1" y="22"/>
                  </a:cubicBezTo>
                  <a:cubicBezTo>
                    <a:pt x="1" y="22"/>
                    <a:pt x="1" y="22"/>
                    <a:pt x="1" y="22"/>
                  </a:cubicBezTo>
                  <a:cubicBezTo>
                    <a:pt x="1" y="22"/>
                    <a:pt x="1" y="23"/>
                    <a:pt x="2" y="23"/>
                  </a:cubicBezTo>
                  <a:cubicBezTo>
                    <a:pt x="2" y="23"/>
                    <a:pt x="2" y="23"/>
                    <a:pt x="3" y="23"/>
                  </a:cubicBezTo>
                  <a:cubicBezTo>
                    <a:pt x="3" y="23"/>
                    <a:pt x="4" y="24"/>
                    <a:pt x="5" y="24"/>
                  </a:cubicBezTo>
                  <a:cubicBezTo>
                    <a:pt x="5" y="24"/>
                    <a:pt x="6" y="24"/>
                    <a:pt x="7" y="24"/>
                  </a:cubicBezTo>
                  <a:cubicBezTo>
                    <a:pt x="8" y="24"/>
                    <a:pt x="9" y="24"/>
                    <a:pt x="10" y="23"/>
                  </a:cubicBezTo>
                  <a:cubicBezTo>
                    <a:pt x="11" y="23"/>
                    <a:pt x="12" y="23"/>
                    <a:pt x="13" y="22"/>
                  </a:cubicBezTo>
                  <a:cubicBezTo>
                    <a:pt x="13" y="21"/>
                    <a:pt x="14" y="21"/>
                    <a:pt x="14" y="20"/>
                  </a:cubicBezTo>
                  <a:cubicBezTo>
                    <a:pt x="15" y="19"/>
                    <a:pt x="15" y="18"/>
                    <a:pt x="15" y="17"/>
                  </a:cubicBezTo>
                  <a:cubicBezTo>
                    <a:pt x="15" y="16"/>
                    <a:pt x="15" y="16"/>
                    <a:pt x="14"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250">
              <a:extLst>
                <a:ext uri="{FF2B5EF4-FFF2-40B4-BE49-F238E27FC236}">
                  <a16:creationId xmlns:a16="http://schemas.microsoft.com/office/drawing/2014/main" id="{CAB82E50-9116-40C1-AB9F-421D5912AD77}"/>
                </a:ext>
              </a:extLst>
            </p:cNvPr>
            <p:cNvSpPr>
              <a:spLocks noEditPoints="1"/>
            </p:cNvSpPr>
            <p:nvPr/>
          </p:nvSpPr>
          <p:spPr bwMode="auto">
            <a:xfrm>
              <a:off x="5152306" y="4466474"/>
              <a:ext cx="42862" cy="65088"/>
            </a:xfrm>
            <a:custGeom>
              <a:avLst/>
              <a:gdLst>
                <a:gd name="T0" fmla="*/ 15 w 16"/>
                <a:gd name="T1" fmla="*/ 16 h 24"/>
                <a:gd name="T2" fmla="*/ 14 w 16"/>
                <a:gd name="T3" fmla="*/ 14 h 24"/>
                <a:gd name="T4" fmla="*/ 13 w 16"/>
                <a:gd name="T5" fmla="*/ 13 h 24"/>
                <a:gd name="T6" fmla="*/ 10 w 16"/>
                <a:gd name="T7" fmla="*/ 12 h 24"/>
                <a:gd name="T8" fmla="*/ 12 w 16"/>
                <a:gd name="T9" fmla="*/ 10 h 24"/>
                <a:gd name="T10" fmla="*/ 14 w 16"/>
                <a:gd name="T11" fmla="*/ 9 h 24"/>
                <a:gd name="T12" fmla="*/ 15 w 16"/>
                <a:gd name="T13" fmla="*/ 7 h 24"/>
                <a:gd name="T14" fmla="*/ 15 w 16"/>
                <a:gd name="T15" fmla="*/ 6 h 24"/>
                <a:gd name="T16" fmla="*/ 14 w 16"/>
                <a:gd name="T17" fmla="*/ 4 h 24"/>
                <a:gd name="T18" fmla="*/ 13 w 16"/>
                <a:gd name="T19" fmla="*/ 2 h 24"/>
                <a:gd name="T20" fmla="*/ 11 w 16"/>
                <a:gd name="T21" fmla="*/ 1 h 24"/>
                <a:gd name="T22" fmla="*/ 8 w 16"/>
                <a:gd name="T23" fmla="*/ 0 h 24"/>
                <a:gd name="T24" fmla="*/ 5 w 16"/>
                <a:gd name="T25" fmla="*/ 1 h 24"/>
                <a:gd name="T26" fmla="*/ 3 w 16"/>
                <a:gd name="T27" fmla="*/ 2 h 24"/>
                <a:gd name="T28" fmla="*/ 2 w 16"/>
                <a:gd name="T29" fmla="*/ 4 h 24"/>
                <a:gd name="T30" fmla="*/ 1 w 16"/>
                <a:gd name="T31" fmla="*/ 6 h 24"/>
                <a:gd name="T32" fmla="*/ 1 w 16"/>
                <a:gd name="T33" fmla="*/ 8 h 24"/>
                <a:gd name="T34" fmla="*/ 2 w 16"/>
                <a:gd name="T35" fmla="*/ 9 h 24"/>
                <a:gd name="T36" fmla="*/ 4 w 16"/>
                <a:gd name="T37" fmla="*/ 11 h 24"/>
                <a:gd name="T38" fmla="*/ 6 w 16"/>
                <a:gd name="T39" fmla="*/ 12 h 24"/>
                <a:gd name="T40" fmla="*/ 3 w 16"/>
                <a:gd name="T41" fmla="*/ 13 h 24"/>
                <a:gd name="T42" fmla="*/ 2 w 16"/>
                <a:gd name="T43" fmla="*/ 15 h 24"/>
                <a:gd name="T44" fmla="*/ 1 w 16"/>
                <a:gd name="T45" fmla="*/ 16 h 24"/>
                <a:gd name="T46" fmla="*/ 0 w 16"/>
                <a:gd name="T47" fmla="*/ 18 h 24"/>
                <a:gd name="T48" fmla="*/ 1 w 16"/>
                <a:gd name="T49" fmla="*/ 21 h 24"/>
                <a:gd name="T50" fmla="*/ 2 w 16"/>
                <a:gd name="T51" fmla="*/ 22 h 24"/>
                <a:gd name="T52" fmla="*/ 5 w 16"/>
                <a:gd name="T53" fmla="*/ 23 h 24"/>
                <a:gd name="T54" fmla="*/ 8 w 16"/>
                <a:gd name="T55" fmla="*/ 24 h 24"/>
                <a:gd name="T56" fmla="*/ 11 w 16"/>
                <a:gd name="T57" fmla="*/ 23 h 24"/>
                <a:gd name="T58" fmla="*/ 14 w 16"/>
                <a:gd name="T59" fmla="*/ 22 h 24"/>
                <a:gd name="T60" fmla="*/ 15 w 16"/>
                <a:gd name="T61" fmla="*/ 20 h 24"/>
                <a:gd name="T62" fmla="*/ 16 w 16"/>
                <a:gd name="T63" fmla="*/ 18 h 24"/>
                <a:gd name="T64" fmla="*/ 15 w 16"/>
                <a:gd name="T65" fmla="*/ 16 h 24"/>
                <a:gd name="T66" fmla="*/ 11 w 16"/>
                <a:gd name="T67" fmla="*/ 8 h 24"/>
                <a:gd name="T68" fmla="*/ 8 w 16"/>
                <a:gd name="T69" fmla="*/ 10 h 24"/>
                <a:gd name="T70" fmla="*/ 6 w 16"/>
                <a:gd name="T71" fmla="*/ 9 h 24"/>
                <a:gd name="T72" fmla="*/ 5 w 16"/>
                <a:gd name="T73" fmla="*/ 8 h 24"/>
                <a:gd name="T74" fmla="*/ 4 w 16"/>
                <a:gd name="T75" fmla="*/ 7 h 24"/>
                <a:gd name="T76" fmla="*/ 4 w 16"/>
                <a:gd name="T77" fmla="*/ 6 h 24"/>
                <a:gd name="T78" fmla="*/ 5 w 16"/>
                <a:gd name="T79" fmla="*/ 4 h 24"/>
                <a:gd name="T80" fmla="*/ 8 w 16"/>
                <a:gd name="T81" fmla="*/ 3 h 24"/>
                <a:gd name="T82" fmla="*/ 10 w 16"/>
                <a:gd name="T83" fmla="*/ 3 h 24"/>
                <a:gd name="T84" fmla="*/ 11 w 16"/>
                <a:gd name="T85" fmla="*/ 4 h 24"/>
                <a:gd name="T86" fmla="*/ 12 w 16"/>
                <a:gd name="T87" fmla="*/ 5 h 24"/>
                <a:gd name="T88" fmla="*/ 12 w 16"/>
                <a:gd name="T89" fmla="*/ 6 h 24"/>
                <a:gd name="T90" fmla="*/ 11 w 16"/>
                <a:gd name="T91" fmla="*/ 8 h 24"/>
                <a:gd name="T92" fmla="*/ 11 w 16"/>
                <a:gd name="T93" fmla="*/ 21 h 24"/>
                <a:gd name="T94" fmla="*/ 8 w 16"/>
                <a:gd name="T95" fmla="*/ 21 h 24"/>
                <a:gd name="T96" fmla="*/ 5 w 16"/>
                <a:gd name="T97" fmla="*/ 21 h 24"/>
                <a:gd name="T98" fmla="*/ 3 w 16"/>
                <a:gd name="T99" fmla="*/ 18 h 24"/>
                <a:gd name="T100" fmla="*/ 4 w 16"/>
                <a:gd name="T101" fmla="*/ 17 h 24"/>
                <a:gd name="T102" fmla="*/ 4 w 16"/>
                <a:gd name="T103" fmla="*/ 15 h 24"/>
                <a:gd name="T104" fmla="*/ 6 w 16"/>
                <a:gd name="T105" fmla="*/ 14 h 24"/>
                <a:gd name="T106" fmla="*/ 8 w 16"/>
                <a:gd name="T107" fmla="*/ 13 h 24"/>
                <a:gd name="T108" fmla="*/ 10 w 16"/>
                <a:gd name="T109" fmla="*/ 14 h 24"/>
                <a:gd name="T110" fmla="*/ 11 w 16"/>
                <a:gd name="T111" fmla="*/ 15 h 24"/>
                <a:gd name="T112" fmla="*/ 12 w 16"/>
                <a:gd name="T113" fmla="*/ 17 h 24"/>
                <a:gd name="T114" fmla="*/ 13 w 16"/>
                <a:gd name="T115" fmla="*/ 18 h 24"/>
                <a:gd name="T116" fmla="*/ 11 w 16"/>
                <a:gd name="T11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 h="24">
                  <a:moveTo>
                    <a:pt x="15" y="16"/>
                  </a:moveTo>
                  <a:cubicBezTo>
                    <a:pt x="15" y="15"/>
                    <a:pt x="15" y="15"/>
                    <a:pt x="14" y="14"/>
                  </a:cubicBezTo>
                  <a:cubicBezTo>
                    <a:pt x="14" y="14"/>
                    <a:pt x="13" y="13"/>
                    <a:pt x="13" y="13"/>
                  </a:cubicBezTo>
                  <a:cubicBezTo>
                    <a:pt x="12" y="12"/>
                    <a:pt x="11" y="12"/>
                    <a:pt x="10" y="12"/>
                  </a:cubicBezTo>
                  <a:cubicBezTo>
                    <a:pt x="11" y="11"/>
                    <a:pt x="12" y="11"/>
                    <a:pt x="12" y="10"/>
                  </a:cubicBezTo>
                  <a:cubicBezTo>
                    <a:pt x="13" y="10"/>
                    <a:pt x="13" y="10"/>
                    <a:pt x="14" y="9"/>
                  </a:cubicBezTo>
                  <a:cubicBezTo>
                    <a:pt x="14" y="9"/>
                    <a:pt x="14" y="8"/>
                    <a:pt x="15" y="7"/>
                  </a:cubicBezTo>
                  <a:cubicBezTo>
                    <a:pt x="15" y="7"/>
                    <a:pt x="15" y="6"/>
                    <a:pt x="15" y="6"/>
                  </a:cubicBezTo>
                  <a:cubicBezTo>
                    <a:pt x="15" y="5"/>
                    <a:pt x="15" y="4"/>
                    <a:pt x="14" y="4"/>
                  </a:cubicBezTo>
                  <a:cubicBezTo>
                    <a:pt x="14" y="3"/>
                    <a:pt x="14" y="2"/>
                    <a:pt x="13" y="2"/>
                  </a:cubicBezTo>
                  <a:cubicBezTo>
                    <a:pt x="13" y="1"/>
                    <a:pt x="12" y="1"/>
                    <a:pt x="11" y="1"/>
                  </a:cubicBezTo>
                  <a:cubicBezTo>
                    <a:pt x="10" y="1"/>
                    <a:pt x="9" y="0"/>
                    <a:pt x="8" y="0"/>
                  </a:cubicBezTo>
                  <a:cubicBezTo>
                    <a:pt x="7" y="0"/>
                    <a:pt x="6" y="1"/>
                    <a:pt x="5" y="1"/>
                  </a:cubicBezTo>
                  <a:cubicBezTo>
                    <a:pt x="4" y="1"/>
                    <a:pt x="3" y="2"/>
                    <a:pt x="3" y="2"/>
                  </a:cubicBezTo>
                  <a:cubicBezTo>
                    <a:pt x="2" y="3"/>
                    <a:pt x="2" y="3"/>
                    <a:pt x="2" y="4"/>
                  </a:cubicBezTo>
                  <a:cubicBezTo>
                    <a:pt x="1" y="5"/>
                    <a:pt x="1" y="5"/>
                    <a:pt x="1" y="6"/>
                  </a:cubicBezTo>
                  <a:cubicBezTo>
                    <a:pt x="1" y="7"/>
                    <a:pt x="1" y="7"/>
                    <a:pt x="1" y="8"/>
                  </a:cubicBezTo>
                  <a:cubicBezTo>
                    <a:pt x="2" y="8"/>
                    <a:pt x="2" y="9"/>
                    <a:pt x="2" y="9"/>
                  </a:cubicBezTo>
                  <a:cubicBezTo>
                    <a:pt x="3" y="10"/>
                    <a:pt x="3" y="10"/>
                    <a:pt x="4" y="11"/>
                  </a:cubicBezTo>
                  <a:cubicBezTo>
                    <a:pt x="4" y="11"/>
                    <a:pt x="5" y="12"/>
                    <a:pt x="6" y="12"/>
                  </a:cubicBezTo>
                  <a:cubicBezTo>
                    <a:pt x="5" y="12"/>
                    <a:pt x="4" y="13"/>
                    <a:pt x="3" y="13"/>
                  </a:cubicBezTo>
                  <a:cubicBezTo>
                    <a:pt x="3" y="14"/>
                    <a:pt x="2" y="14"/>
                    <a:pt x="2" y="15"/>
                  </a:cubicBezTo>
                  <a:cubicBezTo>
                    <a:pt x="1" y="15"/>
                    <a:pt x="1" y="16"/>
                    <a:pt x="1" y="16"/>
                  </a:cubicBezTo>
                  <a:cubicBezTo>
                    <a:pt x="0" y="17"/>
                    <a:pt x="0" y="17"/>
                    <a:pt x="0" y="18"/>
                  </a:cubicBezTo>
                  <a:cubicBezTo>
                    <a:pt x="0" y="19"/>
                    <a:pt x="1" y="20"/>
                    <a:pt x="1" y="21"/>
                  </a:cubicBezTo>
                  <a:cubicBezTo>
                    <a:pt x="1" y="21"/>
                    <a:pt x="2" y="22"/>
                    <a:pt x="2" y="22"/>
                  </a:cubicBezTo>
                  <a:cubicBezTo>
                    <a:pt x="3" y="23"/>
                    <a:pt x="4" y="23"/>
                    <a:pt x="5" y="23"/>
                  </a:cubicBezTo>
                  <a:cubicBezTo>
                    <a:pt x="6" y="24"/>
                    <a:pt x="7" y="24"/>
                    <a:pt x="8" y="24"/>
                  </a:cubicBezTo>
                  <a:cubicBezTo>
                    <a:pt x="9" y="24"/>
                    <a:pt x="10" y="24"/>
                    <a:pt x="11" y="23"/>
                  </a:cubicBezTo>
                  <a:cubicBezTo>
                    <a:pt x="12" y="23"/>
                    <a:pt x="13" y="23"/>
                    <a:pt x="14" y="22"/>
                  </a:cubicBezTo>
                  <a:cubicBezTo>
                    <a:pt x="14" y="22"/>
                    <a:pt x="15" y="21"/>
                    <a:pt x="15" y="20"/>
                  </a:cubicBezTo>
                  <a:cubicBezTo>
                    <a:pt x="15" y="20"/>
                    <a:pt x="16" y="19"/>
                    <a:pt x="16" y="18"/>
                  </a:cubicBezTo>
                  <a:cubicBezTo>
                    <a:pt x="16" y="17"/>
                    <a:pt x="16" y="16"/>
                    <a:pt x="15" y="16"/>
                  </a:cubicBezTo>
                  <a:close/>
                  <a:moveTo>
                    <a:pt x="11" y="8"/>
                  </a:moveTo>
                  <a:cubicBezTo>
                    <a:pt x="10" y="9"/>
                    <a:pt x="9" y="10"/>
                    <a:pt x="8" y="10"/>
                  </a:cubicBezTo>
                  <a:cubicBezTo>
                    <a:pt x="8" y="10"/>
                    <a:pt x="7" y="10"/>
                    <a:pt x="6" y="9"/>
                  </a:cubicBezTo>
                  <a:cubicBezTo>
                    <a:pt x="6" y="9"/>
                    <a:pt x="5" y="9"/>
                    <a:pt x="5" y="8"/>
                  </a:cubicBezTo>
                  <a:cubicBezTo>
                    <a:pt x="5" y="8"/>
                    <a:pt x="5" y="8"/>
                    <a:pt x="4" y="7"/>
                  </a:cubicBezTo>
                  <a:cubicBezTo>
                    <a:pt x="4" y="7"/>
                    <a:pt x="4" y="6"/>
                    <a:pt x="4" y="6"/>
                  </a:cubicBezTo>
                  <a:cubicBezTo>
                    <a:pt x="4" y="5"/>
                    <a:pt x="4" y="4"/>
                    <a:pt x="5" y="4"/>
                  </a:cubicBezTo>
                  <a:cubicBezTo>
                    <a:pt x="6" y="3"/>
                    <a:pt x="7" y="3"/>
                    <a:pt x="8" y="3"/>
                  </a:cubicBezTo>
                  <a:cubicBezTo>
                    <a:pt x="9" y="3"/>
                    <a:pt x="9" y="3"/>
                    <a:pt x="10" y="3"/>
                  </a:cubicBezTo>
                  <a:cubicBezTo>
                    <a:pt x="10" y="3"/>
                    <a:pt x="11" y="3"/>
                    <a:pt x="11" y="4"/>
                  </a:cubicBezTo>
                  <a:cubicBezTo>
                    <a:pt x="11" y="4"/>
                    <a:pt x="11" y="4"/>
                    <a:pt x="12" y="5"/>
                  </a:cubicBezTo>
                  <a:cubicBezTo>
                    <a:pt x="12" y="5"/>
                    <a:pt x="12" y="6"/>
                    <a:pt x="12" y="6"/>
                  </a:cubicBezTo>
                  <a:cubicBezTo>
                    <a:pt x="12" y="7"/>
                    <a:pt x="12" y="8"/>
                    <a:pt x="11" y="8"/>
                  </a:cubicBezTo>
                  <a:close/>
                  <a:moveTo>
                    <a:pt x="11" y="21"/>
                  </a:moveTo>
                  <a:cubicBezTo>
                    <a:pt x="11" y="21"/>
                    <a:pt x="10" y="21"/>
                    <a:pt x="8" y="21"/>
                  </a:cubicBezTo>
                  <a:cubicBezTo>
                    <a:pt x="7" y="21"/>
                    <a:pt x="5" y="21"/>
                    <a:pt x="5" y="21"/>
                  </a:cubicBezTo>
                  <a:cubicBezTo>
                    <a:pt x="4" y="20"/>
                    <a:pt x="3" y="19"/>
                    <a:pt x="3" y="18"/>
                  </a:cubicBezTo>
                  <a:cubicBezTo>
                    <a:pt x="3" y="17"/>
                    <a:pt x="3" y="17"/>
                    <a:pt x="4" y="17"/>
                  </a:cubicBezTo>
                  <a:cubicBezTo>
                    <a:pt x="4" y="16"/>
                    <a:pt x="4" y="16"/>
                    <a:pt x="4" y="15"/>
                  </a:cubicBezTo>
                  <a:cubicBezTo>
                    <a:pt x="5" y="15"/>
                    <a:pt x="5" y="15"/>
                    <a:pt x="6" y="14"/>
                  </a:cubicBezTo>
                  <a:cubicBezTo>
                    <a:pt x="6" y="14"/>
                    <a:pt x="7" y="13"/>
                    <a:pt x="8" y="13"/>
                  </a:cubicBezTo>
                  <a:cubicBezTo>
                    <a:pt x="9" y="13"/>
                    <a:pt x="9" y="14"/>
                    <a:pt x="10" y="14"/>
                  </a:cubicBezTo>
                  <a:cubicBezTo>
                    <a:pt x="11" y="15"/>
                    <a:pt x="11" y="15"/>
                    <a:pt x="11" y="15"/>
                  </a:cubicBezTo>
                  <a:cubicBezTo>
                    <a:pt x="12" y="16"/>
                    <a:pt x="12" y="16"/>
                    <a:pt x="12" y="17"/>
                  </a:cubicBezTo>
                  <a:cubicBezTo>
                    <a:pt x="13" y="17"/>
                    <a:pt x="13" y="17"/>
                    <a:pt x="13" y="18"/>
                  </a:cubicBezTo>
                  <a:cubicBezTo>
                    <a:pt x="13" y="19"/>
                    <a:pt x="12" y="20"/>
                    <a:pt x="11" y="2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251">
              <a:extLst>
                <a:ext uri="{FF2B5EF4-FFF2-40B4-BE49-F238E27FC236}">
                  <a16:creationId xmlns:a16="http://schemas.microsoft.com/office/drawing/2014/main" id="{DFC48861-11F7-4B41-9E79-FF70BDB42198}"/>
                </a:ext>
              </a:extLst>
            </p:cNvPr>
            <p:cNvSpPr>
              <a:spLocks/>
            </p:cNvSpPr>
            <p:nvPr/>
          </p:nvSpPr>
          <p:spPr bwMode="auto">
            <a:xfrm>
              <a:off x="5407893" y="4466474"/>
              <a:ext cx="38100" cy="65088"/>
            </a:xfrm>
            <a:custGeom>
              <a:avLst/>
              <a:gdLst>
                <a:gd name="T0" fmla="*/ 14 w 14"/>
                <a:gd name="T1" fmla="*/ 22 h 24"/>
                <a:gd name="T2" fmla="*/ 14 w 14"/>
                <a:gd name="T3" fmla="*/ 21 h 24"/>
                <a:gd name="T4" fmla="*/ 14 w 14"/>
                <a:gd name="T5" fmla="*/ 21 h 24"/>
                <a:gd name="T6" fmla="*/ 13 w 14"/>
                <a:gd name="T7" fmla="*/ 21 h 24"/>
                <a:gd name="T8" fmla="*/ 4 w 14"/>
                <a:gd name="T9" fmla="*/ 21 h 24"/>
                <a:gd name="T10" fmla="*/ 7 w 14"/>
                <a:gd name="T11" fmla="*/ 17 h 24"/>
                <a:gd name="T12" fmla="*/ 10 w 14"/>
                <a:gd name="T13" fmla="*/ 14 h 24"/>
                <a:gd name="T14" fmla="*/ 12 w 14"/>
                <a:gd name="T15" fmla="*/ 11 h 24"/>
                <a:gd name="T16" fmla="*/ 13 w 14"/>
                <a:gd name="T17" fmla="*/ 9 h 24"/>
                <a:gd name="T18" fmla="*/ 13 w 14"/>
                <a:gd name="T19" fmla="*/ 6 h 24"/>
                <a:gd name="T20" fmla="*/ 13 w 14"/>
                <a:gd name="T21" fmla="*/ 4 h 24"/>
                <a:gd name="T22" fmla="*/ 11 w 14"/>
                <a:gd name="T23" fmla="*/ 2 h 24"/>
                <a:gd name="T24" fmla="*/ 9 w 14"/>
                <a:gd name="T25" fmla="*/ 1 h 24"/>
                <a:gd name="T26" fmla="*/ 7 w 14"/>
                <a:gd name="T27" fmla="*/ 0 h 24"/>
                <a:gd name="T28" fmla="*/ 5 w 14"/>
                <a:gd name="T29" fmla="*/ 1 h 24"/>
                <a:gd name="T30" fmla="*/ 3 w 14"/>
                <a:gd name="T31" fmla="*/ 1 h 24"/>
                <a:gd name="T32" fmla="*/ 2 w 14"/>
                <a:gd name="T33" fmla="*/ 2 h 24"/>
                <a:gd name="T34" fmla="*/ 1 w 14"/>
                <a:gd name="T35" fmla="*/ 2 h 24"/>
                <a:gd name="T36" fmla="*/ 1 w 14"/>
                <a:gd name="T37" fmla="*/ 3 h 24"/>
                <a:gd name="T38" fmla="*/ 0 w 14"/>
                <a:gd name="T39" fmla="*/ 3 h 24"/>
                <a:gd name="T40" fmla="*/ 0 w 14"/>
                <a:gd name="T41" fmla="*/ 3 h 24"/>
                <a:gd name="T42" fmla="*/ 0 w 14"/>
                <a:gd name="T43" fmla="*/ 4 h 24"/>
                <a:gd name="T44" fmla="*/ 0 w 14"/>
                <a:gd name="T45" fmla="*/ 4 h 24"/>
                <a:gd name="T46" fmla="*/ 0 w 14"/>
                <a:gd name="T47" fmla="*/ 5 h 24"/>
                <a:gd name="T48" fmla="*/ 1 w 14"/>
                <a:gd name="T49" fmla="*/ 5 h 24"/>
                <a:gd name="T50" fmla="*/ 1 w 14"/>
                <a:gd name="T51" fmla="*/ 5 h 24"/>
                <a:gd name="T52" fmla="*/ 2 w 14"/>
                <a:gd name="T53" fmla="*/ 5 h 24"/>
                <a:gd name="T54" fmla="*/ 3 w 14"/>
                <a:gd name="T55" fmla="*/ 4 h 24"/>
                <a:gd name="T56" fmla="*/ 4 w 14"/>
                <a:gd name="T57" fmla="*/ 3 h 24"/>
                <a:gd name="T58" fmla="*/ 6 w 14"/>
                <a:gd name="T59" fmla="*/ 3 h 24"/>
                <a:gd name="T60" fmla="*/ 8 w 14"/>
                <a:gd name="T61" fmla="*/ 3 h 24"/>
                <a:gd name="T62" fmla="*/ 9 w 14"/>
                <a:gd name="T63" fmla="*/ 4 h 24"/>
                <a:gd name="T64" fmla="*/ 10 w 14"/>
                <a:gd name="T65" fmla="*/ 5 h 24"/>
                <a:gd name="T66" fmla="*/ 10 w 14"/>
                <a:gd name="T67" fmla="*/ 7 h 24"/>
                <a:gd name="T68" fmla="*/ 10 w 14"/>
                <a:gd name="T69" fmla="*/ 8 h 24"/>
                <a:gd name="T70" fmla="*/ 9 w 14"/>
                <a:gd name="T71" fmla="*/ 10 h 24"/>
                <a:gd name="T72" fmla="*/ 8 w 14"/>
                <a:gd name="T73" fmla="*/ 13 h 24"/>
                <a:gd name="T74" fmla="*/ 5 w 14"/>
                <a:gd name="T75" fmla="*/ 16 h 24"/>
                <a:gd name="T76" fmla="*/ 1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0 w 14"/>
                <a:gd name="T91" fmla="*/ 23 h 24"/>
                <a:gd name="T92" fmla="*/ 1 w 14"/>
                <a:gd name="T93" fmla="*/ 24 h 24"/>
                <a:gd name="T94" fmla="*/ 13 w 14"/>
                <a:gd name="T95" fmla="*/ 24 h 24"/>
                <a:gd name="T96" fmla="*/ 14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4" y="21"/>
                  </a:cubicBezTo>
                  <a:cubicBezTo>
                    <a:pt x="14" y="21"/>
                    <a:pt x="14" y="21"/>
                    <a:pt x="13" y="21"/>
                  </a:cubicBezTo>
                  <a:cubicBezTo>
                    <a:pt x="4" y="21"/>
                    <a:pt x="4" y="21"/>
                    <a:pt x="4" y="21"/>
                  </a:cubicBezTo>
                  <a:cubicBezTo>
                    <a:pt x="7" y="17"/>
                    <a:pt x="7" y="17"/>
                    <a:pt x="7" y="17"/>
                  </a:cubicBezTo>
                  <a:cubicBezTo>
                    <a:pt x="8" y="16"/>
                    <a:pt x="10" y="15"/>
                    <a:pt x="10" y="14"/>
                  </a:cubicBezTo>
                  <a:cubicBezTo>
                    <a:pt x="11" y="13"/>
                    <a:pt x="12" y="12"/>
                    <a:pt x="12" y="11"/>
                  </a:cubicBezTo>
                  <a:cubicBezTo>
                    <a:pt x="13" y="10"/>
                    <a:pt x="13" y="9"/>
                    <a:pt x="13" y="9"/>
                  </a:cubicBezTo>
                  <a:cubicBezTo>
                    <a:pt x="13" y="8"/>
                    <a:pt x="13" y="7"/>
                    <a:pt x="13" y="6"/>
                  </a:cubicBezTo>
                  <a:cubicBezTo>
                    <a:pt x="13" y="6"/>
                    <a:pt x="13" y="5"/>
                    <a:pt x="13" y="4"/>
                  </a:cubicBezTo>
                  <a:cubicBezTo>
                    <a:pt x="12" y="3"/>
                    <a:pt x="12" y="3"/>
                    <a:pt x="11" y="2"/>
                  </a:cubicBezTo>
                  <a:cubicBezTo>
                    <a:pt x="11" y="2"/>
                    <a:pt x="10" y="1"/>
                    <a:pt x="9" y="1"/>
                  </a:cubicBezTo>
                  <a:cubicBezTo>
                    <a:pt x="9" y="1"/>
                    <a:pt x="8" y="0"/>
                    <a:pt x="7" y="0"/>
                  </a:cubicBezTo>
                  <a:cubicBezTo>
                    <a:pt x="6" y="0"/>
                    <a:pt x="5" y="1"/>
                    <a:pt x="5" y="1"/>
                  </a:cubicBezTo>
                  <a:cubicBezTo>
                    <a:pt x="4" y="1"/>
                    <a:pt x="3" y="1"/>
                    <a:pt x="3" y="1"/>
                  </a:cubicBezTo>
                  <a:cubicBezTo>
                    <a:pt x="2" y="1"/>
                    <a:pt x="2" y="2"/>
                    <a:pt x="2" y="2"/>
                  </a:cubicBezTo>
                  <a:cubicBezTo>
                    <a:pt x="1" y="2"/>
                    <a:pt x="1" y="2"/>
                    <a:pt x="1" y="2"/>
                  </a:cubicBezTo>
                  <a:cubicBezTo>
                    <a:pt x="1" y="2"/>
                    <a:pt x="1" y="3"/>
                    <a:pt x="1" y="3"/>
                  </a:cubicBezTo>
                  <a:cubicBezTo>
                    <a:pt x="0" y="3"/>
                    <a:pt x="0" y="3"/>
                    <a:pt x="0" y="3"/>
                  </a:cubicBezTo>
                  <a:cubicBezTo>
                    <a:pt x="0" y="3"/>
                    <a:pt x="0" y="3"/>
                    <a:pt x="0" y="3"/>
                  </a:cubicBezTo>
                  <a:cubicBezTo>
                    <a:pt x="0" y="3"/>
                    <a:pt x="0" y="3"/>
                    <a:pt x="0" y="4"/>
                  </a:cubicBezTo>
                  <a:cubicBezTo>
                    <a:pt x="0" y="4"/>
                    <a:pt x="0" y="4"/>
                    <a:pt x="0" y="4"/>
                  </a:cubicBezTo>
                  <a:cubicBezTo>
                    <a:pt x="0" y="4"/>
                    <a:pt x="0" y="5"/>
                    <a:pt x="0" y="5"/>
                  </a:cubicBezTo>
                  <a:cubicBezTo>
                    <a:pt x="1" y="5"/>
                    <a:pt x="1" y="5"/>
                    <a:pt x="1" y="5"/>
                  </a:cubicBezTo>
                  <a:cubicBezTo>
                    <a:pt x="1" y="5"/>
                    <a:pt x="1" y="5"/>
                    <a:pt x="1" y="5"/>
                  </a:cubicBezTo>
                  <a:cubicBezTo>
                    <a:pt x="1" y="5"/>
                    <a:pt x="1" y="5"/>
                    <a:pt x="2" y="5"/>
                  </a:cubicBezTo>
                  <a:cubicBezTo>
                    <a:pt x="2" y="5"/>
                    <a:pt x="2" y="4"/>
                    <a:pt x="3" y="4"/>
                  </a:cubicBezTo>
                  <a:cubicBezTo>
                    <a:pt x="3" y="4"/>
                    <a:pt x="4" y="4"/>
                    <a:pt x="4" y="3"/>
                  </a:cubicBezTo>
                  <a:cubicBezTo>
                    <a:pt x="5" y="3"/>
                    <a:pt x="5" y="3"/>
                    <a:pt x="6" y="3"/>
                  </a:cubicBezTo>
                  <a:cubicBezTo>
                    <a:pt x="7" y="3"/>
                    <a:pt x="7" y="3"/>
                    <a:pt x="8" y="3"/>
                  </a:cubicBezTo>
                  <a:cubicBezTo>
                    <a:pt x="8" y="4"/>
                    <a:pt x="9" y="4"/>
                    <a:pt x="9" y="4"/>
                  </a:cubicBezTo>
                  <a:cubicBezTo>
                    <a:pt x="9" y="5"/>
                    <a:pt x="10" y="5"/>
                    <a:pt x="10" y="5"/>
                  </a:cubicBezTo>
                  <a:cubicBezTo>
                    <a:pt x="10" y="6"/>
                    <a:pt x="10" y="6"/>
                    <a:pt x="10" y="7"/>
                  </a:cubicBezTo>
                  <a:cubicBezTo>
                    <a:pt x="10" y="7"/>
                    <a:pt x="10" y="8"/>
                    <a:pt x="10" y="8"/>
                  </a:cubicBezTo>
                  <a:cubicBezTo>
                    <a:pt x="10" y="9"/>
                    <a:pt x="10" y="10"/>
                    <a:pt x="9" y="10"/>
                  </a:cubicBezTo>
                  <a:cubicBezTo>
                    <a:pt x="9" y="11"/>
                    <a:pt x="8" y="12"/>
                    <a:pt x="8" y="13"/>
                  </a:cubicBezTo>
                  <a:cubicBezTo>
                    <a:pt x="7" y="14"/>
                    <a:pt x="6" y="15"/>
                    <a:pt x="5" y="16"/>
                  </a:cubicBezTo>
                  <a:cubicBezTo>
                    <a:pt x="1" y="20"/>
                    <a:pt x="1" y="20"/>
                    <a:pt x="1" y="20"/>
                  </a:cubicBezTo>
                  <a:cubicBezTo>
                    <a:pt x="0" y="20"/>
                    <a:pt x="0"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0" y="23"/>
                    <a:pt x="0" y="23"/>
                  </a:cubicBezTo>
                  <a:cubicBezTo>
                    <a:pt x="1" y="23"/>
                    <a:pt x="1" y="24"/>
                    <a:pt x="1" y="24"/>
                  </a:cubicBezTo>
                  <a:cubicBezTo>
                    <a:pt x="13" y="24"/>
                    <a:pt x="13" y="24"/>
                    <a:pt x="13" y="24"/>
                  </a:cubicBezTo>
                  <a:cubicBezTo>
                    <a:pt x="14" y="24"/>
                    <a:pt x="14" y="23"/>
                    <a:pt x="14"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252">
              <a:extLst>
                <a:ext uri="{FF2B5EF4-FFF2-40B4-BE49-F238E27FC236}">
                  <a16:creationId xmlns:a16="http://schemas.microsoft.com/office/drawing/2014/main" id="{D3B2518D-9B4F-4330-9C5A-4DBD15C3399F}"/>
                </a:ext>
              </a:extLst>
            </p:cNvPr>
            <p:cNvSpPr>
              <a:spLocks/>
            </p:cNvSpPr>
            <p:nvPr/>
          </p:nvSpPr>
          <p:spPr bwMode="auto">
            <a:xfrm>
              <a:off x="5460281" y="4466474"/>
              <a:ext cx="38100" cy="65088"/>
            </a:xfrm>
            <a:custGeom>
              <a:avLst/>
              <a:gdLst>
                <a:gd name="T0" fmla="*/ 13 w 14"/>
                <a:gd name="T1" fmla="*/ 13 h 24"/>
                <a:gd name="T2" fmla="*/ 9 w 14"/>
                <a:gd name="T3" fmla="*/ 12 h 24"/>
                <a:gd name="T4" fmla="*/ 11 w 14"/>
                <a:gd name="T5" fmla="*/ 11 h 24"/>
                <a:gd name="T6" fmla="*/ 13 w 14"/>
                <a:gd name="T7" fmla="*/ 8 h 24"/>
                <a:gd name="T8" fmla="*/ 13 w 14"/>
                <a:gd name="T9" fmla="*/ 4 h 24"/>
                <a:gd name="T10" fmla="*/ 10 w 14"/>
                <a:gd name="T11" fmla="*/ 1 h 24"/>
                <a:gd name="T12" fmla="*/ 5 w 14"/>
                <a:gd name="T13" fmla="*/ 1 h 24"/>
                <a:gd name="T14" fmla="*/ 2 w 14"/>
                <a:gd name="T15" fmla="*/ 2 h 24"/>
                <a:gd name="T16" fmla="*/ 1 w 14"/>
                <a:gd name="T17" fmla="*/ 3 h 24"/>
                <a:gd name="T18" fmla="*/ 1 w 14"/>
                <a:gd name="T19" fmla="*/ 3 h 24"/>
                <a:gd name="T20" fmla="*/ 1 w 14"/>
                <a:gd name="T21" fmla="*/ 4 h 24"/>
                <a:gd name="T22" fmla="*/ 1 w 14"/>
                <a:gd name="T23" fmla="*/ 5 h 24"/>
                <a:gd name="T24" fmla="*/ 2 w 14"/>
                <a:gd name="T25" fmla="*/ 5 h 24"/>
                <a:gd name="T26" fmla="*/ 4 w 14"/>
                <a:gd name="T27" fmla="*/ 3 h 24"/>
                <a:gd name="T28" fmla="*/ 8 w 14"/>
                <a:gd name="T29" fmla="*/ 3 h 24"/>
                <a:gd name="T30" fmla="*/ 10 w 14"/>
                <a:gd name="T31" fmla="*/ 5 h 24"/>
                <a:gd name="T32" fmla="*/ 10 w 14"/>
                <a:gd name="T33" fmla="*/ 8 h 24"/>
                <a:gd name="T34" fmla="*/ 7 w 14"/>
                <a:gd name="T35" fmla="*/ 10 h 24"/>
                <a:gd name="T36" fmla="*/ 3 w 14"/>
                <a:gd name="T37" fmla="*/ 11 h 24"/>
                <a:gd name="T38" fmla="*/ 2 w 14"/>
                <a:gd name="T39" fmla="*/ 11 h 24"/>
                <a:gd name="T40" fmla="*/ 2 w 14"/>
                <a:gd name="T41" fmla="*/ 12 h 24"/>
                <a:gd name="T42" fmla="*/ 3 w 14"/>
                <a:gd name="T43" fmla="*/ 13 h 24"/>
                <a:gd name="T44" fmla="*/ 3 w 14"/>
                <a:gd name="T45" fmla="*/ 13 h 24"/>
                <a:gd name="T46" fmla="*/ 8 w 14"/>
                <a:gd name="T47" fmla="*/ 13 h 24"/>
                <a:gd name="T48" fmla="*/ 11 w 14"/>
                <a:gd name="T49" fmla="*/ 16 h 24"/>
                <a:gd name="T50" fmla="*/ 11 w 14"/>
                <a:gd name="T51" fmla="*/ 19 h 24"/>
                <a:gd name="T52" fmla="*/ 8 w 14"/>
                <a:gd name="T53" fmla="*/ 21 h 24"/>
                <a:gd name="T54" fmla="*/ 4 w 14"/>
                <a:gd name="T55" fmla="*/ 21 h 24"/>
                <a:gd name="T56" fmla="*/ 1 w 14"/>
                <a:gd name="T57" fmla="*/ 20 h 24"/>
                <a:gd name="T58" fmla="*/ 0 w 14"/>
                <a:gd name="T59" fmla="*/ 20 h 24"/>
                <a:gd name="T60" fmla="*/ 0 w 14"/>
                <a:gd name="T61" fmla="*/ 21 h 24"/>
                <a:gd name="T62" fmla="*/ 0 w 14"/>
                <a:gd name="T63" fmla="*/ 22 h 24"/>
                <a:gd name="T64" fmla="*/ 1 w 14"/>
                <a:gd name="T65" fmla="*/ 23 h 24"/>
                <a:gd name="T66" fmla="*/ 4 w 14"/>
                <a:gd name="T67" fmla="*/ 24 h 24"/>
                <a:gd name="T68" fmla="*/ 10 w 14"/>
                <a:gd name="T69" fmla="*/ 23 h 24"/>
                <a:gd name="T70" fmla="*/ 14 w 14"/>
                <a:gd name="T71" fmla="*/ 20 h 24"/>
                <a:gd name="T72" fmla="*/ 14 w 14"/>
                <a:gd name="T73"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 h="24">
                  <a:moveTo>
                    <a:pt x="14" y="15"/>
                  </a:moveTo>
                  <a:cubicBezTo>
                    <a:pt x="14" y="14"/>
                    <a:pt x="13" y="14"/>
                    <a:pt x="13" y="13"/>
                  </a:cubicBezTo>
                  <a:cubicBezTo>
                    <a:pt x="12" y="13"/>
                    <a:pt x="12" y="12"/>
                    <a:pt x="11" y="12"/>
                  </a:cubicBezTo>
                  <a:cubicBezTo>
                    <a:pt x="10" y="12"/>
                    <a:pt x="10" y="12"/>
                    <a:pt x="9" y="12"/>
                  </a:cubicBezTo>
                  <a:cubicBezTo>
                    <a:pt x="9" y="12"/>
                    <a:pt x="9" y="12"/>
                    <a:pt x="9" y="12"/>
                  </a:cubicBezTo>
                  <a:cubicBezTo>
                    <a:pt x="10" y="11"/>
                    <a:pt x="10" y="11"/>
                    <a:pt x="11" y="11"/>
                  </a:cubicBezTo>
                  <a:cubicBezTo>
                    <a:pt x="11" y="11"/>
                    <a:pt x="12" y="10"/>
                    <a:pt x="12" y="10"/>
                  </a:cubicBezTo>
                  <a:cubicBezTo>
                    <a:pt x="12" y="9"/>
                    <a:pt x="13" y="9"/>
                    <a:pt x="13" y="8"/>
                  </a:cubicBezTo>
                  <a:cubicBezTo>
                    <a:pt x="13" y="7"/>
                    <a:pt x="13" y="7"/>
                    <a:pt x="13" y="6"/>
                  </a:cubicBezTo>
                  <a:cubicBezTo>
                    <a:pt x="13" y="5"/>
                    <a:pt x="13" y="4"/>
                    <a:pt x="13" y="4"/>
                  </a:cubicBezTo>
                  <a:cubicBezTo>
                    <a:pt x="13" y="3"/>
                    <a:pt x="12" y="2"/>
                    <a:pt x="12" y="2"/>
                  </a:cubicBezTo>
                  <a:cubicBezTo>
                    <a:pt x="11" y="1"/>
                    <a:pt x="10" y="1"/>
                    <a:pt x="10" y="1"/>
                  </a:cubicBezTo>
                  <a:cubicBezTo>
                    <a:pt x="9" y="1"/>
                    <a:pt x="8" y="0"/>
                    <a:pt x="7" y="0"/>
                  </a:cubicBezTo>
                  <a:cubicBezTo>
                    <a:pt x="6" y="0"/>
                    <a:pt x="5" y="1"/>
                    <a:pt x="5" y="1"/>
                  </a:cubicBezTo>
                  <a:cubicBezTo>
                    <a:pt x="4" y="1"/>
                    <a:pt x="3" y="1"/>
                    <a:pt x="3" y="1"/>
                  </a:cubicBezTo>
                  <a:cubicBezTo>
                    <a:pt x="2" y="1"/>
                    <a:pt x="2" y="2"/>
                    <a:pt x="2" y="2"/>
                  </a:cubicBezTo>
                  <a:cubicBezTo>
                    <a:pt x="1" y="2"/>
                    <a:pt x="1" y="2"/>
                    <a:pt x="1" y="2"/>
                  </a:cubicBezTo>
                  <a:cubicBezTo>
                    <a:pt x="1" y="2"/>
                    <a:pt x="1" y="2"/>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1" y="5"/>
                    <a:pt x="1" y="5"/>
                    <a:pt x="2" y="5"/>
                  </a:cubicBezTo>
                  <a:cubicBezTo>
                    <a:pt x="2" y="4"/>
                    <a:pt x="2" y="4"/>
                    <a:pt x="3" y="4"/>
                  </a:cubicBezTo>
                  <a:cubicBezTo>
                    <a:pt x="3" y="4"/>
                    <a:pt x="4" y="3"/>
                    <a:pt x="4" y="3"/>
                  </a:cubicBezTo>
                  <a:cubicBezTo>
                    <a:pt x="5" y="3"/>
                    <a:pt x="6" y="3"/>
                    <a:pt x="6" y="3"/>
                  </a:cubicBezTo>
                  <a:cubicBezTo>
                    <a:pt x="7" y="3"/>
                    <a:pt x="7" y="3"/>
                    <a:pt x="8" y="3"/>
                  </a:cubicBezTo>
                  <a:cubicBezTo>
                    <a:pt x="8" y="3"/>
                    <a:pt x="9" y="4"/>
                    <a:pt x="9" y="4"/>
                  </a:cubicBezTo>
                  <a:cubicBezTo>
                    <a:pt x="9" y="4"/>
                    <a:pt x="10" y="5"/>
                    <a:pt x="10" y="5"/>
                  </a:cubicBezTo>
                  <a:cubicBezTo>
                    <a:pt x="10" y="5"/>
                    <a:pt x="10" y="6"/>
                    <a:pt x="10" y="6"/>
                  </a:cubicBezTo>
                  <a:cubicBezTo>
                    <a:pt x="10" y="7"/>
                    <a:pt x="10" y="8"/>
                    <a:pt x="10" y="8"/>
                  </a:cubicBezTo>
                  <a:cubicBezTo>
                    <a:pt x="9" y="9"/>
                    <a:pt x="9" y="9"/>
                    <a:pt x="9" y="10"/>
                  </a:cubicBezTo>
                  <a:cubicBezTo>
                    <a:pt x="8" y="10"/>
                    <a:pt x="8" y="10"/>
                    <a:pt x="7" y="10"/>
                  </a:cubicBezTo>
                  <a:cubicBezTo>
                    <a:pt x="6" y="11"/>
                    <a:pt x="6" y="11"/>
                    <a:pt x="5" y="11"/>
                  </a:cubicBezTo>
                  <a:cubicBezTo>
                    <a:pt x="3" y="11"/>
                    <a:pt x="3" y="11"/>
                    <a:pt x="3" y="11"/>
                  </a:cubicBezTo>
                  <a:cubicBezTo>
                    <a:pt x="3" y="11"/>
                    <a:pt x="3" y="11"/>
                    <a:pt x="3" y="11"/>
                  </a:cubicBezTo>
                  <a:cubicBezTo>
                    <a:pt x="3" y="11"/>
                    <a:pt x="3" y="11"/>
                    <a:pt x="2" y="11"/>
                  </a:cubicBezTo>
                  <a:cubicBezTo>
                    <a:pt x="2" y="11"/>
                    <a:pt x="2" y="11"/>
                    <a:pt x="2" y="11"/>
                  </a:cubicBezTo>
                  <a:cubicBezTo>
                    <a:pt x="2" y="11"/>
                    <a:pt x="2" y="12"/>
                    <a:pt x="2" y="12"/>
                  </a:cubicBezTo>
                  <a:cubicBezTo>
                    <a:pt x="2" y="12"/>
                    <a:pt x="2" y="12"/>
                    <a:pt x="2" y="12"/>
                  </a:cubicBezTo>
                  <a:cubicBezTo>
                    <a:pt x="2" y="13"/>
                    <a:pt x="2" y="13"/>
                    <a:pt x="3" y="13"/>
                  </a:cubicBezTo>
                  <a:cubicBezTo>
                    <a:pt x="3" y="13"/>
                    <a:pt x="3" y="13"/>
                    <a:pt x="3" y="13"/>
                  </a:cubicBezTo>
                  <a:cubicBezTo>
                    <a:pt x="3" y="13"/>
                    <a:pt x="3" y="13"/>
                    <a:pt x="3" y="13"/>
                  </a:cubicBezTo>
                  <a:cubicBezTo>
                    <a:pt x="5" y="13"/>
                    <a:pt x="5" y="13"/>
                    <a:pt x="5" y="13"/>
                  </a:cubicBezTo>
                  <a:cubicBezTo>
                    <a:pt x="6" y="13"/>
                    <a:pt x="7" y="13"/>
                    <a:pt x="8" y="13"/>
                  </a:cubicBezTo>
                  <a:cubicBezTo>
                    <a:pt x="8" y="14"/>
                    <a:pt x="9" y="14"/>
                    <a:pt x="10" y="14"/>
                  </a:cubicBezTo>
                  <a:cubicBezTo>
                    <a:pt x="10" y="15"/>
                    <a:pt x="10" y="15"/>
                    <a:pt x="11" y="16"/>
                  </a:cubicBezTo>
                  <a:cubicBezTo>
                    <a:pt x="11" y="16"/>
                    <a:pt x="11" y="17"/>
                    <a:pt x="11" y="17"/>
                  </a:cubicBezTo>
                  <a:cubicBezTo>
                    <a:pt x="11" y="18"/>
                    <a:pt x="11" y="18"/>
                    <a:pt x="11" y="19"/>
                  </a:cubicBezTo>
                  <a:cubicBezTo>
                    <a:pt x="11" y="19"/>
                    <a:pt x="10" y="20"/>
                    <a:pt x="10" y="20"/>
                  </a:cubicBezTo>
                  <a:cubicBezTo>
                    <a:pt x="10" y="21"/>
                    <a:pt x="9" y="21"/>
                    <a:pt x="8" y="21"/>
                  </a:cubicBezTo>
                  <a:cubicBezTo>
                    <a:pt x="8" y="21"/>
                    <a:pt x="7" y="21"/>
                    <a:pt x="6" y="21"/>
                  </a:cubicBezTo>
                  <a:cubicBezTo>
                    <a:pt x="5" y="21"/>
                    <a:pt x="5" y="21"/>
                    <a:pt x="4" y="21"/>
                  </a:cubicBezTo>
                  <a:cubicBezTo>
                    <a:pt x="3" y="21"/>
                    <a:pt x="3" y="21"/>
                    <a:pt x="2" y="20"/>
                  </a:cubicBezTo>
                  <a:cubicBezTo>
                    <a:pt x="2" y="20"/>
                    <a:pt x="1" y="20"/>
                    <a:pt x="1" y="20"/>
                  </a:cubicBezTo>
                  <a:cubicBezTo>
                    <a:pt x="1" y="20"/>
                    <a:pt x="1" y="20"/>
                    <a:pt x="0" y="20"/>
                  </a:cubicBezTo>
                  <a:cubicBezTo>
                    <a:pt x="0" y="20"/>
                    <a:pt x="0" y="20"/>
                    <a:pt x="0" y="20"/>
                  </a:cubicBezTo>
                  <a:cubicBezTo>
                    <a:pt x="0" y="20"/>
                    <a:pt x="0" y="20"/>
                    <a:pt x="0" y="21"/>
                  </a:cubicBezTo>
                  <a:cubicBezTo>
                    <a:pt x="0" y="21"/>
                    <a:pt x="0" y="21"/>
                    <a:pt x="0" y="21"/>
                  </a:cubicBezTo>
                  <a:cubicBezTo>
                    <a:pt x="0" y="21"/>
                    <a:pt x="0" y="22"/>
                    <a:pt x="0" y="22"/>
                  </a:cubicBezTo>
                  <a:cubicBezTo>
                    <a:pt x="0" y="22"/>
                    <a:pt x="0" y="22"/>
                    <a:pt x="0" y="22"/>
                  </a:cubicBezTo>
                  <a:cubicBezTo>
                    <a:pt x="0" y="22"/>
                    <a:pt x="0" y="22"/>
                    <a:pt x="0" y="22"/>
                  </a:cubicBezTo>
                  <a:cubicBezTo>
                    <a:pt x="0" y="22"/>
                    <a:pt x="1" y="23"/>
                    <a:pt x="1" y="23"/>
                  </a:cubicBezTo>
                  <a:cubicBezTo>
                    <a:pt x="1" y="23"/>
                    <a:pt x="2" y="23"/>
                    <a:pt x="2" y="23"/>
                  </a:cubicBezTo>
                  <a:cubicBezTo>
                    <a:pt x="3" y="23"/>
                    <a:pt x="3" y="24"/>
                    <a:pt x="4" y="24"/>
                  </a:cubicBezTo>
                  <a:cubicBezTo>
                    <a:pt x="5" y="24"/>
                    <a:pt x="5" y="24"/>
                    <a:pt x="6" y="24"/>
                  </a:cubicBezTo>
                  <a:cubicBezTo>
                    <a:pt x="7" y="24"/>
                    <a:pt x="9" y="24"/>
                    <a:pt x="10" y="23"/>
                  </a:cubicBezTo>
                  <a:cubicBezTo>
                    <a:pt x="11" y="23"/>
                    <a:pt x="11" y="23"/>
                    <a:pt x="12" y="22"/>
                  </a:cubicBezTo>
                  <a:cubicBezTo>
                    <a:pt x="13" y="21"/>
                    <a:pt x="13" y="21"/>
                    <a:pt x="14" y="20"/>
                  </a:cubicBezTo>
                  <a:cubicBezTo>
                    <a:pt x="14" y="19"/>
                    <a:pt x="14" y="18"/>
                    <a:pt x="14" y="17"/>
                  </a:cubicBezTo>
                  <a:cubicBezTo>
                    <a:pt x="14" y="16"/>
                    <a:pt x="14" y="16"/>
                    <a:pt x="14"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253">
              <a:extLst>
                <a:ext uri="{FF2B5EF4-FFF2-40B4-BE49-F238E27FC236}">
                  <a16:creationId xmlns:a16="http://schemas.microsoft.com/office/drawing/2014/main" id="{EACA5E21-14A5-4A88-A255-85DB5AB2E40E}"/>
                </a:ext>
              </a:extLst>
            </p:cNvPr>
            <p:cNvSpPr>
              <a:spLocks noEditPoints="1"/>
            </p:cNvSpPr>
            <p:nvPr/>
          </p:nvSpPr>
          <p:spPr bwMode="auto">
            <a:xfrm>
              <a:off x="5511081" y="4466474"/>
              <a:ext cx="41275" cy="65088"/>
            </a:xfrm>
            <a:custGeom>
              <a:avLst/>
              <a:gdLst>
                <a:gd name="T0" fmla="*/ 15 w 15"/>
                <a:gd name="T1" fmla="*/ 14 h 24"/>
                <a:gd name="T2" fmla="*/ 14 w 15"/>
                <a:gd name="T3" fmla="*/ 11 h 24"/>
                <a:gd name="T4" fmla="*/ 12 w 15"/>
                <a:gd name="T5" fmla="*/ 10 h 24"/>
                <a:gd name="T6" fmla="*/ 9 w 15"/>
                <a:gd name="T7" fmla="*/ 10 h 24"/>
                <a:gd name="T8" fmla="*/ 7 w 15"/>
                <a:gd name="T9" fmla="*/ 10 h 24"/>
                <a:gd name="T10" fmla="*/ 6 w 15"/>
                <a:gd name="T11" fmla="*/ 10 h 24"/>
                <a:gd name="T12" fmla="*/ 4 w 15"/>
                <a:gd name="T13" fmla="*/ 11 h 24"/>
                <a:gd name="T14" fmla="*/ 3 w 15"/>
                <a:gd name="T15" fmla="*/ 11 h 24"/>
                <a:gd name="T16" fmla="*/ 4 w 15"/>
                <a:gd name="T17" fmla="*/ 8 h 24"/>
                <a:gd name="T18" fmla="*/ 5 w 15"/>
                <a:gd name="T19" fmla="*/ 5 h 24"/>
                <a:gd name="T20" fmla="*/ 7 w 15"/>
                <a:gd name="T21" fmla="*/ 4 h 24"/>
                <a:gd name="T22" fmla="*/ 10 w 15"/>
                <a:gd name="T23" fmla="*/ 3 h 24"/>
                <a:gd name="T24" fmla="*/ 11 w 15"/>
                <a:gd name="T25" fmla="*/ 3 h 24"/>
                <a:gd name="T26" fmla="*/ 12 w 15"/>
                <a:gd name="T27" fmla="*/ 3 h 24"/>
                <a:gd name="T28" fmla="*/ 13 w 15"/>
                <a:gd name="T29" fmla="*/ 4 h 24"/>
                <a:gd name="T30" fmla="*/ 14 w 15"/>
                <a:gd name="T31" fmla="*/ 4 h 24"/>
                <a:gd name="T32" fmla="*/ 14 w 15"/>
                <a:gd name="T33" fmla="*/ 4 h 24"/>
                <a:gd name="T34" fmla="*/ 14 w 15"/>
                <a:gd name="T35" fmla="*/ 3 h 24"/>
                <a:gd name="T36" fmla="*/ 14 w 15"/>
                <a:gd name="T37" fmla="*/ 3 h 24"/>
                <a:gd name="T38" fmla="*/ 14 w 15"/>
                <a:gd name="T39" fmla="*/ 2 h 24"/>
                <a:gd name="T40" fmla="*/ 14 w 15"/>
                <a:gd name="T41" fmla="*/ 2 h 24"/>
                <a:gd name="T42" fmla="*/ 14 w 15"/>
                <a:gd name="T43" fmla="*/ 2 h 24"/>
                <a:gd name="T44" fmla="*/ 14 w 15"/>
                <a:gd name="T45" fmla="*/ 1 h 24"/>
                <a:gd name="T46" fmla="*/ 14 w 15"/>
                <a:gd name="T47" fmla="*/ 1 h 24"/>
                <a:gd name="T48" fmla="*/ 13 w 15"/>
                <a:gd name="T49" fmla="*/ 1 h 24"/>
                <a:gd name="T50" fmla="*/ 12 w 15"/>
                <a:gd name="T51" fmla="*/ 1 h 24"/>
                <a:gd name="T52" fmla="*/ 11 w 15"/>
                <a:gd name="T53" fmla="*/ 1 h 24"/>
                <a:gd name="T54" fmla="*/ 10 w 15"/>
                <a:gd name="T55" fmla="*/ 0 h 24"/>
                <a:gd name="T56" fmla="*/ 6 w 15"/>
                <a:gd name="T57" fmla="*/ 1 h 24"/>
                <a:gd name="T58" fmla="*/ 4 w 15"/>
                <a:gd name="T59" fmla="*/ 2 h 24"/>
                <a:gd name="T60" fmla="*/ 2 w 15"/>
                <a:gd name="T61" fmla="*/ 5 h 24"/>
                <a:gd name="T62" fmla="*/ 1 w 15"/>
                <a:gd name="T63" fmla="*/ 7 h 24"/>
                <a:gd name="T64" fmla="*/ 0 w 15"/>
                <a:gd name="T65" fmla="*/ 10 h 24"/>
                <a:gd name="T66" fmla="*/ 0 w 15"/>
                <a:gd name="T67" fmla="*/ 13 h 24"/>
                <a:gd name="T68" fmla="*/ 0 w 15"/>
                <a:gd name="T69" fmla="*/ 16 h 24"/>
                <a:gd name="T70" fmla="*/ 1 w 15"/>
                <a:gd name="T71" fmla="*/ 19 h 24"/>
                <a:gd name="T72" fmla="*/ 2 w 15"/>
                <a:gd name="T73" fmla="*/ 21 h 24"/>
                <a:gd name="T74" fmla="*/ 3 w 15"/>
                <a:gd name="T75" fmla="*/ 22 h 24"/>
                <a:gd name="T76" fmla="*/ 5 w 15"/>
                <a:gd name="T77" fmla="*/ 23 h 24"/>
                <a:gd name="T78" fmla="*/ 8 w 15"/>
                <a:gd name="T79" fmla="*/ 24 h 24"/>
                <a:gd name="T80" fmla="*/ 11 w 15"/>
                <a:gd name="T81" fmla="*/ 23 h 24"/>
                <a:gd name="T82" fmla="*/ 13 w 15"/>
                <a:gd name="T83" fmla="*/ 22 h 24"/>
                <a:gd name="T84" fmla="*/ 15 w 15"/>
                <a:gd name="T85" fmla="*/ 19 h 24"/>
                <a:gd name="T86" fmla="*/ 15 w 15"/>
                <a:gd name="T87" fmla="*/ 16 h 24"/>
                <a:gd name="T88" fmla="*/ 15 w 15"/>
                <a:gd name="T89" fmla="*/ 14 h 24"/>
                <a:gd name="T90" fmla="*/ 12 w 15"/>
                <a:gd name="T91" fmla="*/ 18 h 24"/>
                <a:gd name="T92" fmla="*/ 11 w 15"/>
                <a:gd name="T93" fmla="*/ 20 h 24"/>
                <a:gd name="T94" fmla="*/ 10 w 15"/>
                <a:gd name="T95" fmla="*/ 21 h 24"/>
                <a:gd name="T96" fmla="*/ 8 w 15"/>
                <a:gd name="T97" fmla="*/ 21 h 24"/>
                <a:gd name="T98" fmla="*/ 6 w 15"/>
                <a:gd name="T99" fmla="*/ 21 h 24"/>
                <a:gd name="T100" fmla="*/ 5 w 15"/>
                <a:gd name="T101" fmla="*/ 20 h 24"/>
                <a:gd name="T102" fmla="*/ 4 w 15"/>
                <a:gd name="T103" fmla="*/ 17 h 24"/>
                <a:gd name="T104" fmla="*/ 3 w 15"/>
                <a:gd name="T105" fmla="*/ 13 h 24"/>
                <a:gd name="T106" fmla="*/ 4 w 15"/>
                <a:gd name="T107" fmla="*/ 13 h 24"/>
                <a:gd name="T108" fmla="*/ 6 w 15"/>
                <a:gd name="T109" fmla="*/ 12 h 24"/>
                <a:gd name="T110" fmla="*/ 7 w 15"/>
                <a:gd name="T111" fmla="*/ 12 h 24"/>
                <a:gd name="T112" fmla="*/ 8 w 15"/>
                <a:gd name="T113" fmla="*/ 12 h 24"/>
                <a:gd name="T114" fmla="*/ 10 w 15"/>
                <a:gd name="T115" fmla="*/ 12 h 24"/>
                <a:gd name="T116" fmla="*/ 11 w 15"/>
                <a:gd name="T117" fmla="*/ 13 h 24"/>
                <a:gd name="T118" fmla="*/ 12 w 15"/>
                <a:gd name="T119" fmla="*/ 15 h 24"/>
                <a:gd name="T120" fmla="*/ 12 w 15"/>
                <a:gd name="T121" fmla="*/ 16 h 24"/>
                <a:gd name="T122" fmla="*/ 12 w 15"/>
                <a:gd name="T123"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 h="24">
                  <a:moveTo>
                    <a:pt x="15" y="14"/>
                  </a:moveTo>
                  <a:cubicBezTo>
                    <a:pt x="15" y="13"/>
                    <a:pt x="14" y="12"/>
                    <a:pt x="14" y="11"/>
                  </a:cubicBezTo>
                  <a:cubicBezTo>
                    <a:pt x="13" y="11"/>
                    <a:pt x="13" y="10"/>
                    <a:pt x="12" y="10"/>
                  </a:cubicBezTo>
                  <a:cubicBezTo>
                    <a:pt x="11" y="10"/>
                    <a:pt x="10" y="10"/>
                    <a:pt x="9" y="10"/>
                  </a:cubicBezTo>
                  <a:cubicBezTo>
                    <a:pt x="8" y="10"/>
                    <a:pt x="8" y="10"/>
                    <a:pt x="7" y="10"/>
                  </a:cubicBezTo>
                  <a:cubicBezTo>
                    <a:pt x="7" y="10"/>
                    <a:pt x="6" y="10"/>
                    <a:pt x="6" y="10"/>
                  </a:cubicBezTo>
                  <a:cubicBezTo>
                    <a:pt x="5" y="10"/>
                    <a:pt x="5" y="10"/>
                    <a:pt x="4" y="11"/>
                  </a:cubicBezTo>
                  <a:cubicBezTo>
                    <a:pt x="4" y="11"/>
                    <a:pt x="4" y="11"/>
                    <a:pt x="3" y="11"/>
                  </a:cubicBezTo>
                  <a:cubicBezTo>
                    <a:pt x="3" y="10"/>
                    <a:pt x="3" y="9"/>
                    <a:pt x="4" y="8"/>
                  </a:cubicBezTo>
                  <a:cubicBezTo>
                    <a:pt x="4" y="7"/>
                    <a:pt x="4" y="6"/>
                    <a:pt x="5" y="5"/>
                  </a:cubicBezTo>
                  <a:cubicBezTo>
                    <a:pt x="5" y="5"/>
                    <a:pt x="6" y="4"/>
                    <a:pt x="7" y="4"/>
                  </a:cubicBezTo>
                  <a:cubicBezTo>
                    <a:pt x="8" y="3"/>
                    <a:pt x="8" y="3"/>
                    <a:pt x="10" y="3"/>
                  </a:cubicBezTo>
                  <a:cubicBezTo>
                    <a:pt x="10" y="3"/>
                    <a:pt x="11" y="3"/>
                    <a:pt x="11" y="3"/>
                  </a:cubicBezTo>
                  <a:cubicBezTo>
                    <a:pt x="12" y="3"/>
                    <a:pt x="12" y="3"/>
                    <a:pt x="12" y="3"/>
                  </a:cubicBezTo>
                  <a:cubicBezTo>
                    <a:pt x="13" y="3"/>
                    <a:pt x="13" y="3"/>
                    <a:pt x="13" y="4"/>
                  </a:cubicBezTo>
                  <a:cubicBezTo>
                    <a:pt x="13" y="4"/>
                    <a:pt x="14" y="4"/>
                    <a:pt x="14" y="4"/>
                  </a:cubicBezTo>
                  <a:cubicBezTo>
                    <a:pt x="14" y="4"/>
                    <a:pt x="14" y="4"/>
                    <a:pt x="14" y="4"/>
                  </a:cubicBezTo>
                  <a:cubicBezTo>
                    <a:pt x="14" y="4"/>
                    <a:pt x="14" y="3"/>
                    <a:pt x="14" y="3"/>
                  </a:cubicBezTo>
                  <a:cubicBezTo>
                    <a:pt x="14" y="3"/>
                    <a:pt x="14" y="3"/>
                    <a:pt x="14" y="3"/>
                  </a:cubicBezTo>
                  <a:cubicBezTo>
                    <a:pt x="14" y="3"/>
                    <a:pt x="14" y="3"/>
                    <a:pt x="14" y="2"/>
                  </a:cubicBezTo>
                  <a:cubicBezTo>
                    <a:pt x="14" y="2"/>
                    <a:pt x="14" y="2"/>
                    <a:pt x="14" y="2"/>
                  </a:cubicBezTo>
                  <a:cubicBezTo>
                    <a:pt x="14" y="2"/>
                    <a:pt x="14" y="2"/>
                    <a:pt x="14" y="2"/>
                  </a:cubicBezTo>
                  <a:cubicBezTo>
                    <a:pt x="14" y="2"/>
                    <a:pt x="14" y="2"/>
                    <a:pt x="14" y="1"/>
                  </a:cubicBezTo>
                  <a:cubicBezTo>
                    <a:pt x="14" y="1"/>
                    <a:pt x="14" y="1"/>
                    <a:pt x="14" y="1"/>
                  </a:cubicBezTo>
                  <a:cubicBezTo>
                    <a:pt x="14" y="1"/>
                    <a:pt x="14" y="1"/>
                    <a:pt x="13" y="1"/>
                  </a:cubicBezTo>
                  <a:cubicBezTo>
                    <a:pt x="13" y="1"/>
                    <a:pt x="13" y="1"/>
                    <a:pt x="12" y="1"/>
                  </a:cubicBezTo>
                  <a:cubicBezTo>
                    <a:pt x="12" y="1"/>
                    <a:pt x="12" y="1"/>
                    <a:pt x="11" y="1"/>
                  </a:cubicBezTo>
                  <a:cubicBezTo>
                    <a:pt x="11" y="0"/>
                    <a:pt x="10" y="0"/>
                    <a:pt x="10" y="0"/>
                  </a:cubicBezTo>
                  <a:cubicBezTo>
                    <a:pt x="8" y="0"/>
                    <a:pt x="7" y="1"/>
                    <a:pt x="6" y="1"/>
                  </a:cubicBezTo>
                  <a:cubicBezTo>
                    <a:pt x="5" y="1"/>
                    <a:pt x="5" y="2"/>
                    <a:pt x="4" y="2"/>
                  </a:cubicBezTo>
                  <a:cubicBezTo>
                    <a:pt x="3" y="3"/>
                    <a:pt x="3" y="4"/>
                    <a:pt x="2" y="5"/>
                  </a:cubicBezTo>
                  <a:cubicBezTo>
                    <a:pt x="2" y="5"/>
                    <a:pt x="1" y="6"/>
                    <a:pt x="1" y="7"/>
                  </a:cubicBezTo>
                  <a:cubicBezTo>
                    <a:pt x="1" y="8"/>
                    <a:pt x="1" y="9"/>
                    <a:pt x="0" y="10"/>
                  </a:cubicBezTo>
                  <a:cubicBezTo>
                    <a:pt x="0" y="11"/>
                    <a:pt x="0" y="12"/>
                    <a:pt x="0" y="13"/>
                  </a:cubicBezTo>
                  <a:cubicBezTo>
                    <a:pt x="0" y="14"/>
                    <a:pt x="0" y="15"/>
                    <a:pt x="0" y="16"/>
                  </a:cubicBezTo>
                  <a:cubicBezTo>
                    <a:pt x="1" y="17"/>
                    <a:pt x="1" y="18"/>
                    <a:pt x="1" y="19"/>
                  </a:cubicBezTo>
                  <a:cubicBezTo>
                    <a:pt x="1" y="20"/>
                    <a:pt x="1" y="20"/>
                    <a:pt x="2" y="21"/>
                  </a:cubicBezTo>
                  <a:cubicBezTo>
                    <a:pt x="2" y="22"/>
                    <a:pt x="3" y="22"/>
                    <a:pt x="3" y="22"/>
                  </a:cubicBezTo>
                  <a:cubicBezTo>
                    <a:pt x="4" y="23"/>
                    <a:pt x="4" y="23"/>
                    <a:pt x="5" y="23"/>
                  </a:cubicBezTo>
                  <a:cubicBezTo>
                    <a:pt x="6" y="24"/>
                    <a:pt x="7" y="24"/>
                    <a:pt x="8" y="24"/>
                  </a:cubicBezTo>
                  <a:cubicBezTo>
                    <a:pt x="9" y="24"/>
                    <a:pt x="10" y="24"/>
                    <a:pt x="11" y="23"/>
                  </a:cubicBezTo>
                  <a:cubicBezTo>
                    <a:pt x="12" y="23"/>
                    <a:pt x="13" y="22"/>
                    <a:pt x="13" y="22"/>
                  </a:cubicBezTo>
                  <a:cubicBezTo>
                    <a:pt x="14" y="21"/>
                    <a:pt x="14" y="20"/>
                    <a:pt x="15" y="19"/>
                  </a:cubicBezTo>
                  <a:cubicBezTo>
                    <a:pt x="15" y="18"/>
                    <a:pt x="15" y="17"/>
                    <a:pt x="15" y="16"/>
                  </a:cubicBezTo>
                  <a:cubicBezTo>
                    <a:pt x="15" y="15"/>
                    <a:pt x="15" y="14"/>
                    <a:pt x="15" y="14"/>
                  </a:cubicBezTo>
                  <a:close/>
                  <a:moveTo>
                    <a:pt x="12" y="18"/>
                  </a:moveTo>
                  <a:cubicBezTo>
                    <a:pt x="12" y="19"/>
                    <a:pt x="12" y="19"/>
                    <a:pt x="11" y="20"/>
                  </a:cubicBezTo>
                  <a:cubicBezTo>
                    <a:pt x="11" y="20"/>
                    <a:pt x="10" y="21"/>
                    <a:pt x="10" y="21"/>
                  </a:cubicBezTo>
                  <a:cubicBezTo>
                    <a:pt x="9" y="21"/>
                    <a:pt x="9" y="21"/>
                    <a:pt x="8" y="21"/>
                  </a:cubicBezTo>
                  <a:cubicBezTo>
                    <a:pt x="7" y="21"/>
                    <a:pt x="6" y="21"/>
                    <a:pt x="6" y="21"/>
                  </a:cubicBezTo>
                  <a:cubicBezTo>
                    <a:pt x="5" y="21"/>
                    <a:pt x="5" y="20"/>
                    <a:pt x="5" y="20"/>
                  </a:cubicBezTo>
                  <a:cubicBezTo>
                    <a:pt x="4" y="19"/>
                    <a:pt x="4" y="18"/>
                    <a:pt x="4" y="17"/>
                  </a:cubicBezTo>
                  <a:cubicBezTo>
                    <a:pt x="3" y="16"/>
                    <a:pt x="3" y="15"/>
                    <a:pt x="3" y="13"/>
                  </a:cubicBezTo>
                  <a:cubicBezTo>
                    <a:pt x="4" y="13"/>
                    <a:pt x="4" y="13"/>
                    <a:pt x="4" y="13"/>
                  </a:cubicBezTo>
                  <a:cubicBezTo>
                    <a:pt x="5" y="13"/>
                    <a:pt x="5" y="13"/>
                    <a:pt x="6" y="12"/>
                  </a:cubicBezTo>
                  <a:cubicBezTo>
                    <a:pt x="6" y="12"/>
                    <a:pt x="6" y="12"/>
                    <a:pt x="7" y="12"/>
                  </a:cubicBezTo>
                  <a:cubicBezTo>
                    <a:pt x="7" y="12"/>
                    <a:pt x="8" y="12"/>
                    <a:pt x="8" y="12"/>
                  </a:cubicBezTo>
                  <a:cubicBezTo>
                    <a:pt x="9" y="12"/>
                    <a:pt x="10" y="12"/>
                    <a:pt x="10" y="12"/>
                  </a:cubicBezTo>
                  <a:cubicBezTo>
                    <a:pt x="11" y="12"/>
                    <a:pt x="11" y="13"/>
                    <a:pt x="11" y="13"/>
                  </a:cubicBezTo>
                  <a:cubicBezTo>
                    <a:pt x="12" y="14"/>
                    <a:pt x="12" y="14"/>
                    <a:pt x="12" y="15"/>
                  </a:cubicBezTo>
                  <a:cubicBezTo>
                    <a:pt x="12" y="15"/>
                    <a:pt x="12" y="16"/>
                    <a:pt x="12" y="16"/>
                  </a:cubicBezTo>
                  <a:cubicBezTo>
                    <a:pt x="12" y="17"/>
                    <a:pt x="12" y="18"/>
                    <a:pt x="12" y="18"/>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254">
              <a:extLst>
                <a:ext uri="{FF2B5EF4-FFF2-40B4-BE49-F238E27FC236}">
                  <a16:creationId xmlns:a16="http://schemas.microsoft.com/office/drawing/2014/main" id="{98737B4B-0993-4823-AEA6-824ACD7BEC06}"/>
                </a:ext>
              </a:extLst>
            </p:cNvPr>
            <p:cNvSpPr>
              <a:spLocks/>
            </p:cNvSpPr>
            <p:nvPr/>
          </p:nvSpPr>
          <p:spPr bwMode="auto">
            <a:xfrm>
              <a:off x="5765081" y="4466474"/>
              <a:ext cx="41275" cy="65088"/>
            </a:xfrm>
            <a:custGeom>
              <a:avLst/>
              <a:gdLst>
                <a:gd name="T0" fmla="*/ 15 w 15"/>
                <a:gd name="T1" fmla="*/ 22 h 24"/>
                <a:gd name="T2" fmla="*/ 14 w 15"/>
                <a:gd name="T3" fmla="*/ 21 h 24"/>
                <a:gd name="T4" fmla="*/ 14 w 15"/>
                <a:gd name="T5" fmla="*/ 21 h 24"/>
                <a:gd name="T6" fmla="*/ 14 w 15"/>
                <a:gd name="T7" fmla="*/ 21 h 24"/>
                <a:gd name="T8" fmla="*/ 4 w 15"/>
                <a:gd name="T9" fmla="*/ 21 h 24"/>
                <a:gd name="T10" fmla="*/ 8 w 15"/>
                <a:gd name="T11" fmla="*/ 17 h 24"/>
                <a:gd name="T12" fmla="*/ 11 w 15"/>
                <a:gd name="T13" fmla="*/ 14 h 24"/>
                <a:gd name="T14" fmla="*/ 13 w 15"/>
                <a:gd name="T15" fmla="*/ 11 h 24"/>
                <a:gd name="T16" fmla="*/ 13 w 15"/>
                <a:gd name="T17" fmla="*/ 9 h 24"/>
                <a:gd name="T18" fmla="*/ 14 w 15"/>
                <a:gd name="T19" fmla="*/ 6 h 24"/>
                <a:gd name="T20" fmla="*/ 13 w 15"/>
                <a:gd name="T21" fmla="*/ 4 h 24"/>
                <a:gd name="T22" fmla="*/ 12 w 15"/>
                <a:gd name="T23" fmla="*/ 2 h 24"/>
                <a:gd name="T24" fmla="*/ 10 w 15"/>
                <a:gd name="T25" fmla="*/ 1 h 24"/>
                <a:gd name="T26" fmla="*/ 7 w 15"/>
                <a:gd name="T27" fmla="*/ 0 h 24"/>
                <a:gd name="T28" fmla="*/ 5 w 15"/>
                <a:gd name="T29" fmla="*/ 1 h 24"/>
                <a:gd name="T30" fmla="*/ 3 w 15"/>
                <a:gd name="T31" fmla="*/ 1 h 24"/>
                <a:gd name="T32" fmla="*/ 2 w 15"/>
                <a:gd name="T33" fmla="*/ 2 h 24"/>
                <a:gd name="T34" fmla="*/ 1 w 15"/>
                <a:gd name="T35" fmla="*/ 2 h 24"/>
                <a:gd name="T36" fmla="*/ 1 w 15"/>
                <a:gd name="T37" fmla="*/ 3 h 24"/>
                <a:gd name="T38" fmla="*/ 1 w 15"/>
                <a:gd name="T39" fmla="*/ 3 h 24"/>
                <a:gd name="T40" fmla="*/ 1 w 15"/>
                <a:gd name="T41" fmla="*/ 3 h 24"/>
                <a:gd name="T42" fmla="*/ 1 w 15"/>
                <a:gd name="T43" fmla="*/ 4 h 24"/>
                <a:gd name="T44" fmla="*/ 1 w 15"/>
                <a:gd name="T45" fmla="*/ 4 h 24"/>
                <a:gd name="T46" fmla="*/ 1 w 15"/>
                <a:gd name="T47" fmla="*/ 5 h 24"/>
                <a:gd name="T48" fmla="*/ 1 w 15"/>
                <a:gd name="T49" fmla="*/ 5 h 24"/>
                <a:gd name="T50" fmla="*/ 1 w 15"/>
                <a:gd name="T51" fmla="*/ 5 h 24"/>
                <a:gd name="T52" fmla="*/ 2 w 15"/>
                <a:gd name="T53" fmla="*/ 5 h 24"/>
                <a:gd name="T54" fmla="*/ 3 w 15"/>
                <a:gd name="T55" fmla="*/ 4 h 24"/>
                <a:gd name="T56" fmla="*/ 5 w 15"/>
                <a:gd name="T57" fmla="*/ 3 h 24"/>
                <a:gd name="T58" fmla="*/ 7 w 15"/>
                <a:gd name="T59" fmla="*/ 3 h 24"/>
                <a:gd name="T60" fmla="*/ 8 w 15"/>
                <a:gd name="T61" fmla="*/ 3 h 24"/>
                <a:gd name="T62" fmla="*/ 9 w 15"/>
                <a:gd name="T63" fmla="*/ 4 h 24"/>
                <a:gd name="T64" fmla="*/ 10 w 15"/>
                <a:gd name="T65" fmla="*/ 5 h 24"/>
                <a:gd name="T66" fmla="*/ 10 w 15"/>
                <a:gd name="T67" fmla="*/ 7 h 24"/>
                <a:gd name="T68" fmla="*/ 10 w 15"/>
                <a:gd name="T69" fmla="*/ 8 h 24"/>
                <a:gd name="T70" fmla="*/ 10 w 15"/>
                <a:gd name="T71" fmla="*/ 10 h 24"/>
                <a:gd name="T72" fmla="*/ 8 w 15"/>
                <a:gd name="T73" fmla="*/ 13 h 24"/>
                <a:gd name="T74" fmla="*/ 6 w 15"/>
                <a:gd name="T75" fmla="*/ 16 h 24"/>
                <a:gd name="T76" fmla="*/ 1 w 15"/>
                <a:gd name="T77" fmla="*/ 20 h 24"/>
                <a:gd name="T78" fmla="*/ 1 w 15"/>
                <a:gd name="T79" fmla="*/ 21 h 24"/>
                <a:gd name="T80" fmla="*/ 1 w 15"/>
                <a:gd name="T81" fmla="*/ 21 h 24"/>
                <a:gd name="T82" fmla="*/ 0 w 15"/>
                <a:gd name="T83" fmla="*/ 22 h 24"/>
                <a:gd name="T84" fmla="*/ 0 w 15"/>
                <a:gd name="T85" fmla="*/ 22 h 24"/>
                <a:gd name="T86" fmla="*/ 0 w 15"/>
                <a:gd name="T87" fmla="*/ 23 h 24"/>
                <a:gd name="T88" fmla="*/ 1 w 15"/>
                <a:gd name="T89" fmla="*/ 23 h 24"/>
                <a:gd name="T90" fmla="*/ 1 w 15"/>
                <a:gd name="T91" fmla="*/ 23 h 24"/>
                <a:gd name="T92" fmla="*/ 1 w 15"/>
                <a:gd name="T93" fmla="*/ 24 h 24"/>
                <a:gd name="T94" fmla="*/ 14 w 15"/>
                <a:gd name="T95" fmla="*/ 24 h 24"/>
                <a:gd name="T96" fmla="*/ 14 w 15"/>
                <a:gd name="T97" fmla="*/ 23 h 24"/>
                <a:gd name="T98" fmla="*/ 14 w 15"/>
                <a:gd name="T99" fmla="*/ 23 h 24"/>
                <a:gd name="T100" fmla="*/ 15 w 15"/>
                <a:gd name="T101" fmla="*/ 23 h 24"/>
                <a:gd name="T102" fmla="*/ 15 w 15"/>
                <a:gd name="T103" fmla="*/ 22 h 24"/>
                <a:gd name="T104" fmla="*/ 15 w 15"/>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 h="24">
                  <a:moveTo>
                    <a:pt x="15" y="22"/>
                  </a:moveTo>
                  <a:cubicBezTo>
                    <a:pt x="15" y="22"/>
                    <a:pt x="14" y="21"/>
                    <a:pt x="14" y="21"/>
                  </a:cubicBezTo>
                  <a:cubicBezTo>
                    <a:pt x="14" y="21"/>
                    <a:pt x="14" y="21"/>
                    <a:pt x="14" y="21"/>
                  </a:cubicBezTo>
                  <a:cubicBezTo>
                    <a:pt x="14" y="21"/>
                    <a:pt x="14" y="21"/>
                    <a:pt x="14" y="21"/>
                  </a:cubicBezTo>
                  <a:cubicBezTo>
                    <a:pt x="4" y="21"/>
                    <a:pt x="4" y="21"/>
                    <a:pt x="4" y="21"/>
                  </a:cubicBezTo>
                  <a:cubicBezTo>
                    <a:pt x="8" y="17"/>
                    <a:pt x="8" y="17"/>
                    <a:pt x="8" y="17"/>
                  </a:cubicBezTo>
                  <a:cubicBezTo>
                    <a:pt x="9" y="16"/>
                    <a:pt x="10" y="15"/>
                    <a:pt x="11" y="14"/>
                  </a:cubicBezTo>
                  <a:cubicBezTo>
                    <a:pt x="12" y="13"/>
                    <a:pt x="12" y="12"/>
                    <a:pt x="13" y="11"/>
                  </a:cubicBezTo>
                  <a:cubicBezTo>
                    <a:pt x="13" y="10"/>
                    <a:pt x="13" y="9"/>
                    <a:pt x="13" y="9"/>
                  </a:cubicBezTo>
                  <a:cubicBezTo>
                    <a:pt x="13" y="8"/>
                    <a:pt x="14" y="7"/>
                    <a:pt x="14" y="6"/>
                  </a:cubicBezTo>
                  <a:cubicBezTo>
                    <a:pt x="14" y="6"/>
                    <a:pt x="13" y="5"/>
                    <a:pt x="13" y="4"/>
                  </a:cubicBezTo>
                  <a:cubicBezTo>
                    <a:pt x="13" y="3"/>
                    <a:pt x="12" y="3"/>
                    <a:pt x="12" y="2"/>
                  </a:cubicBezTo>
                  <a:cubicBezTo>
                    <a:pt x="11" y="2"/>
                    <a:pt x="11" y="1"/>
                    <a:pt x="10" y="1"/>
                  </a:cubicBezTo>
                  <a:cubicBezTo>
                    <a:pt x="9" y="1"/>
                    <a:pt x="8" y="0"/>
                    <a:pt x="7" y="0"/>
                  </a:cubicBezTo>
                  <a:cubicBezTo>
                    <a:pt x="6" y="0"/>
                    <a:pt x="6" y="1"/>
                    <a:pt x="5" y="1"/>
                  </a:cubicBezTo>
                  <a:cubicBezTo>
                    <a:pt x="4" y="1"/>
                    <a:pt x="4" y="1"/>
                    <a:pt x="3" y="1"/>
                  </a:cubicBezTo>
                  <a:cubicBezTo>
                    <a:pt x="3" y="1"/>
                    <a:pt x="2" y="2"/>
                    <a:pt x="2" y="2"/>
                  </a:cubicBezTo>
                  <a:cubicBezTo>
                    <a:pt x="2" y="2"/>
                    <a:pt x="1" y="2"/>
                    <a:pt x="1" y="2"/>
                  </a:cubicBezTo>
                  <a:cubicBezTo>
                    <a:pt x="1" y="2"/>
                    <a:pt x="1" y="3"/>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1" y="5"/>
                    <a:pt x="2" y="5"/>
                    <a:pt x="2" y="5"/>
                  </a:cubicBezTo>
                  <a:cubicBezTo>
                    <a:pt x="2" y="5"/>
                    <a:pt x="3" y="4"/>
                    <a:pt x="3" y="4"/>
                  </a:cubicBezTo>
                  <a:cubicBezTo>
                    <a:pt x="4" y="4"/>
                    <a:pt x="4" y="4"/>
                    <a:pt x="5" y="3"/>
                  </a:cubicBezTo>
                  <a:cubicBezTo>
                    <a:pt x="5" y="3"/>
                    <a:pt x="6" y="3"/>
                    <a:pt x="7" y="3"/>
                  </a:cubicBezTo>
                  <a:cubicBezTo>
                    <a:pt x="7" y="3"/>
                    <a:pt x="8" y="3"/>
                    <a:pt x="8" y="3"/>
                  </a:cubicBezTo>
                  <a:cubicBezTo>
                    <a:pt x="9" y="4"/>
                    <a:pt x="9" y="4"/>
                    <a:pt x="9" y="4"/>
                  </a:cubicBezTo>
                  <a:cubicBezTo>
                    <a:pt x="10" y="5"/>
                    <a:pt x="10" y="5"/>
                    <a:pt x="10" y="5"/>
                  </a:cubicBezTo>
                  <a:cubicBezTo>
                    <a:pt x="10" y="6"/>
                    <a:pt x="10" y="6"/>
                    <a:pt x="10" y="7"/>
                  </a:cubicBezTo>
                  <a:cubicBezTo>
                    <a:pt x="10" y="7"/>
                    <a:pt x="10" y="8"/>
                    <a:pt x="10" y="8"/>
                  </a:cubicBezTo>
                  <a:cubicBezTo>
                    <a:pt x="10" y="9"/>
                    <a:pt x="10" y="10"/>
                    <a:pt x="10" y="10"/>
                  </a:cubicBezTo>
                  <a:cubicBezTo>
                    <a:pt x="9" y="11"/>
                    <a:pt x="9" y="12"/>
                    <a:pt x="8" y="13"/>
                  </a:cubicBezTo>
                  <a:cubicBezTo>
                    <a:pt x="8" y="14"/>
                    <a:pt x="7" y="15"/>
                    <a:pt x="6" y="16"/>
                  </a:cubicBezTo>
                  <a:cubicBezTo>
                    <a:pt x="1" y="20"/>
                    <a:pt x="1" y="20"/>
                    <a:pt x="1" y="20"/>
                  </a:cubicBezTo>
                  <a:cubicBezTo>
                    <a:pt x="1" y="20"/>
                    <a:pt x="1" y="21"/>
                    <a:pt x="1" y="21"/>
                  </a:cubicBezTo>
                  <a:cubicBezTo>
                    <a:pt x="1" y="21"/>
                    <a:pt x="1" y="21"/>
                    <a:pt x="1" y="21"/>
                  </a:cubicBezTo>
                  <a:cubicBezTo>
                    <a:pt x="0" y="21"/>
                    <a:pt x="0" y="21"/>
                    <a:pt x="0" y="22"/>
                  </a:cubicBezTo>
                  <a:cubicBezTo>
                    <a:pt x="0" y="22"/>
                    <a:pt x="0" y="22"/>
                    <a:pt x="0" y="22"/>
                  </a:cubicBezTo>
                  <a:cubicBezTo>
                    <a:pt x="0" y="22"/>
                    <a:pt x="0" y="23"/>
                    <a:pt x="0" y="23"/>
                  </a:cubicBezTo>
                  <a:cubicBezTo>
                    <a:pt x="0" y="23"/>
                    <a:pt x="1" y="23"/>
                    <a:pt x="1" y="23"/>
                  </a:cubicBezTo>
                  <a:cubicBezTo>
                    <a:pt x="1" y="23"/>
                    <a:pt x="1" y="23"/>
                    <a:pt x="1" y="23"/>
                  </a:cubicBezTo>
                  <a:cubicBezTo>
                    <a:pt x="1" y="23"/>
                    <a:pt x="1" y="24"/>
                    <a:pt x="1" y="24"/>
                  </a:cubicBezTo>
                  <a:cubicBezTo>
                    <a:pt x="14" y="24"/>
                    <a:pt x="14" y="24"/>
                    <a:pt x="14" y="24"/>
                  </a:cubicBezTo>
                  <a:cubicBezTo>
                    <a:pt x="14" y="24"/>
                    <a:pt x="14" y="23"/>
                    <a:pt x="14" y="23"/>
                  </a:cubicBezTo>
                  <a:cubicBezTo>
                    <a:pt x="14" y="23"/>
                    <a:pt x="14" y="23"/>
                    <a:pt x="14" y="23"/>
                  </a:cubicBezTo>
                  <a:cubicBezTo>
                    <a:pt x="14" y="23"/>
                    <a:pt x="15" y="23"/>
                    <a:pt x="15" y="23"/>
                  </a:cubicBezTo>
                  <a:cubicBezTo>
                    <a:pt x="15" y="23"/>
                    <a:pt x="15" y="22"/>
                    <a:pt x="15" y="22"/>
                  </a:cubicBezTo>
                  <a:cubicBezTo>
                    <a:pt x="15" y="22"/>
                    <a:pt x="15" y="22"/>
                    <a:pt x="15"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255">
              <a:extLst>
                <a:ext uri="{FF2B5EF4-FFF2-40B4-BE49-F238E27FC236}">
                  <a16:creationId xmlns:a16="http://schemas.microsoft.com/office/drawing/2014/main" id="{FD4F47EB-2A6D-4AA3-BBED-ABB0BE300D5E}"/>
                </a:ext>
              </a:extLst>
            </p:cNvPr>
            <p:cNvSpPr>
              <a:spLocks/>
            </p:cNvSpPr>
            <p:nvPr/>
          </p:nvSpPr>
          <p:spPr bwMode="auto">
            <a:xfrm>
              <a:off x="5817468" y="4466474"/>
              <a:ext cx="39687" cy="65088"/>
            </a:xfrm>
            <a:custGeom>
              <a:avLst/>
              <a:gdLst>
                <a:gd name="T0" fmla="*/ 13 w 15"/>
                <a:gd name="T1" fmla="*/ 13 h 24"/>
                <a:gd name="T2" fmla="*/ 9 w 15"/>
                <a:gd name="T3" fmla="*/ 12 h 24"/>
                <a:gd name="T4" fmla="*/ 11 w 15"/>
                <a:gd name="T5" fmla="*/ 11 h 24"/>
                <a:gd name="T6" fmla="*/ 13 w 15"/>
                <a:gd name="T7" fmla="*/ 8 h 24"/>
                <a:gd name="T8" fmla="*/ 13 w 15"/>
                <a:gd name="T9" fmla="*/ 4 h 24"/>
                <a:gd name="T10" fmla="*/ 10 w 15"/>
                <a:gd name="T11" fmla="*/ 1 h 24"/>
                <a:gd name="T12" fmla="*/ 5 w 15"/>
                <a:gd name="T13" fmla="*/ 1 h 24"/>
                <a:gd name="T14" fmla="*/ 2 w 15"/>
                <a:gd name="T15" fmla="*/ 2 h 24"/>
                <a:gd name="T16" fmla="*/ 1 w 15"/>
                <a:gd name="T17" fmla="*/ 3 h 24"/>
                <a:gd name="T18" fmla="*/ 1 w 15"/>
                <a:gd name="T19" fmla="*/ 3 h 24"/>
                <a:gd name="T20" fmla="*/ 1 w 15"/>
                <a:gd name="T21" fmla="*/ 4 h 24"/>
                <a:gd name="T22" fmla="*/ 1 w 15"/>
                <a:gd name="T23" fmla="*/ 5 h 24"/>
                <a:gd name="T24" fmla="*/ 2 w 15"/>
                <a:gd name="T25" fmla="*/ 5 h 24"/>
                <a:gd name="T26" fmla="*/ 5 w 15"/>
                <a:gd name="T27" fmla="*/ 3 h 24"/>
                <a:gd name="T28" fmla="*/ 8 w 15"/>
                <a:gd name="T29" fmla="*/ 3 h 24"/>
                <a:gd name="T30" fmla="*/ 10 w 15"/>
                <a:gd name="T31" fmla="*/ 5 h 24"/>
                <a:gd name="T32" fmla="*/ 10 w 15"/>
                <a:gd name="T33" fmla="*/ 8 h 24"/>
                <a:gd name="T34" fmla="*/ 8 w 15"/>
                <a:gd name="T35" fmla="*/ 10 h 24"/>
                <a:gd name="T36" fmla="*/ 3 w 15"/>
                <a:gd name="T37" fmla="*/ 11 h 24"/>
                <a:gd name="T38" fmla="*/ 3 w 15"/>
                <a:gd name="T39" fmla="*/ 11 h 24"/>
                <a:gd name="T40" fmla="*/ 3 w 15"/>
                <a:gd name="T41" fmla="*/ 12 h 24"/>
                <a:gd name="T42" fmla="*/ 3 w 15"/>
                <a:gd name="T43" fmla="*/ 13 h 24"/>
                <a:gd name="T44" fmla="*/ 3 w 15"/>
                <a:gd name="T45" fmla="*/ 13 h 24"/>
                <a:gd name="T46" fmla="*/ 8 w 15"/>
                <a:gd name="T47" fmla="*/ 13 h 24"/>
                <a:gd name="T48" fmla="*/ 11 w 15"/>
                <a:gd name="T49" fmla="*/ 16 h 24"/>
                <a:gd name="T50" fmla="*/ 11 w 15"/>
                <a:gd name="T51" fmla="*/ 19 h 24"/>
                <a:gd name="T52" fmla="*/ 9 w 15"/>
                <a:gd name="T53" fmla="*/ 21 h 24"/>
                <a:gd name="T54" fmla="*/ 5 w 15"/>
                <a:gd name="T55" fmla="*/ 21 h 24"/>
                <a:gd name="T56" fmla="*/ 2 w 15"/>
                <a:gd name="T57" fmla="*/ 20 h 24"/>
                <a:gd name="T58" fmla="*/ 1 w 15"/>
                <a:gd name="T59" fmla="*/ 20 h 24"/>
                <a:gd name="T60" fmla="*/ 0 w 15"/>
                <a:gd name="T61" fmla="*/ 21 h 24"/>
                <a:gd name="T62" fmla="*/ 1 w 15"/>
                <a:gd name="T63" fmla="*/ 22 h 24"/>
                <a:gd name="T64" fmla="*/ 2 w 15"/>
                <a:gd name="T65" fmla="*/ 23 h 24"/>
                <a:gd name="T66" fmla="*/ 5 w 15"/>
                <a:gd name="T67" fmla="*/ 24 h 24"/>
                <a:gd name="T68" fmla="*/ 10 w 15"/>
                <a:gd name="T69" fmla="*/ 23 h 24"/>
                <a:gd name="T70" fmla="*/ 14 w 15"/>
                <a:gd name="T71" fmla="*/ 20 h 24"/>
                <a:gd name="T72" fmla="*/ 14 w 15"/>
                <a:gd name="T73"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 h="24">
                  <a:moveTo>
                    <a:pt x="14" y="15"/>
                  </a:moveTo>
                  <a:cubicBezTo>
                    <a:pt x="14" y="14"/>
                    <a:pt x="14" y="14"/>
                    <a:pt x="13" y="13"/>
                  </a:cubicBezTo>
                  <a:cubicBezTo>
                    <a:pt x="13" y="13"/>
                    <a:pt x="12" y="12"/>
                    <a:pt x="12" y="12"/>
                  </a:cubicBezTo>
                  <a:cubicBezTo>
                    <a:pt x="11" y="12"/>
                    <a:pt x="10" y="12"/>
                    <a:pt x="9" y="12"/>
                  </a:cubicBezTo>
                  <a:cubicBezTo>
                    <a:pt x="9" y="12"/>
                    <a:pt x="9" y="12"/>
                    <a:pt x="9" y="12"/>
                  </a:cubicBezTo>
                  <a:cubicBezTo>
                    <a:pt x="10" y="11"/>
                    <a:pt x="11" y="11"/>
                    <a:pt x="11" y="11"/>
                  </a:cubicBezTo>
                  <a:cubicBezTo>
                    <a:pt x="12" y="11"/>
                    <a:pt x="12" y="10"/>
                    <a:pt x="13" y="10"/>
                  </a:cubicBezTo>
                  <a:cubicBezTo>
                    <a:pt x="13" y="9"/>
                    <a:pt x="13" y="9"/>
                    <a:pt x="13" y="8"/>
                  </a:cubicBezTo>
                  <a:cubicBezTo>
                    <a:pt x="14" y="7"/>
                    <a:pt x="14" y="7"/>
                    <a:pt x="14" y="6"/>
                  </a:cubicBezTo>
                  <a:cubicBezTo>
                    <a:pt x="14" y="5"/>
                    <a:pt x="14" y="4"/>
                    <a:pt x="13" y="4"/>
                  </a:cubicBezTo>
                  <a:cubicBezTo>
                    <a:pt x="13" y="3"/>
                    <a:pt x="13" y="2"/>
                    <a:pt x="12" y="2"/>
                  </a:cubicBezTo>
                  <a:cubicBezTo>
                    <a:pt x="12" y="1"/>
                    <a:pt x="11" y="1"/>
                    <a:pt x="10" y="1"/>
                  </a:cubicBezTo>
                  <a:cubicBezTo>
                    <a:pt x="9" y="1"/>
                    <a:pt x="8" y="0"/>
                    <a:pt x="7" y="0"/>
                  </a:cubicBezTo>
                  <a:cubicBezTo>
                    <a:pt x="7" y="0"/>
                    <a:pt x="6" y="1"/>
                    <a:pt x="5" y="1"/>
                  </a:cubicBezTo>
                  <a:cubicBezTo>
                    <a:pt x="5" y="1"/>
                    <a:pt x="4" y="1"/>
                    <a:pt x="3" y="1"/>
                  </a:cubicBezTo>
                  <a:cubicBezTo>
                    <a:pt x="3" y="1"/>
                    <a:pt x="3" y="2"/>
                    <a:pt x="2" y="2"/>
                  </a:cubicBezTo>
                  <a:cubicBezTo>
                    <a:pt x="2" y="2"/>
                    <a:pt x="2" y="2"/>
                    <a:pt x="2" y="2"/>
                  </a:cubicBezTo>
                  <a:cubicBezTo>
                    <a:pt x="1" y="2"/>
                    <a:pt x="1" y="2"/>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2" y="5"/>
                  </a:cubicBezTo>
                  <a:cubicBezTo>
                    <a:pt x="2" y="5"/>
                    <a:pt x="2" y="5"/>
                    <a:pt x="2" y="5"/>
                  </a:cubicBezTo>
                  <a:cubicBezTo>
                    <a:pt x="2" y="4"/>
                    <a:pt x="3" y="4"/>
                    <a:pt x="3" y="4"/>
                  </a:cubicBezTo>
                  <a:cubicBezTo>
                    <a:pt x="4" y="4"/>
                    <a:pt x="4" y="3"/>
                    <a:pt x="5" y="3"/>
                  </a:cubicBezTo>
                  <a:cubicBezTo>
                    <a:pt x="5" y="3"/>
                    <a:pt x="6" y="3"/>
                    <a:pt x="7" y="3"/>
                  </a:cubicBezTo>
                  <a:cubicBezTo>
                    <a:pt x="7" y="3"/>
                    <a:pt x="8" y="3"/>
                    <a:pt x="8" y="3"/>
                  </a:cubicBezTo>
                  <a:cubicBezTo>
                    <a:pt x="9" y="3"/>
                    <a:pt x="9" y="4"/>
                    <a:pt x="9" y="4"/>
                  </a:cubicBezTo>
                  <a:cubicBezTo>
                    <a:pt x="10" y="4"/>
                    <a:pt x="10" y="5"/>
                    <a:pt x="10" y="5"/>
                  </a:cubicBezTo>
                  <a:cubicBezTo>
                    <a:pt x="10" y="5"/>
                    <a:pt x="10" y="6"/>
                    <a:pt x="10" y="6"/>
                  </a:cubicBezTo>
                  <a:cubicBezTo>
                    <a:pt x="10" y="7"/>
                    <a:pt x="10" y="8"/>
                    <a:pt x="10" y="8"/>
                  </a:cubicBezTo>
                  <a:cubicBezTo>
                    <a:pt x="10" y="9"/>
                    <a:pt x="9" y="9"/>
                    <a:pt x="9" y="10"/>
                  </a:cubicBezTo>
                  <a:cubicBezTo>
                    <a:pt x="9" y="10"/>
                    <a:pt x="8" y="10"/>
                    <a:pt x="8" y="10"/>
                  </a:cubicBezTo>
                  <a:cubicBezTo>
                    <a:pt x="7" y="11"/>
                    <a:pt x="6" y="11"/>
                    <a:pt x="5" y="11"/>
                  </a:cubicBezTo>
                  <a:cubicBezTo>
                    <a:pt x="3" y="11"/>
                    <a:pt x="3" y="11"/>
                    <a:pt x="3" y="11"/>
                  </a:cubicBezTo>
                  <a:cubicBezTo>
                    <a:pt x="3" y="11"/>
                    <a:pt x="3" y="11"/>
                    <a:pt x="3" y="11"/>
                  </a:cubicBezTo>
                  <a:cubicBezTo>
                    <a:pt x="3" y="11"/>
                    <a:pt x="3" y="11"/>
                    <a:pt x="3" y="11"/>
                  </a:cubicBezTo>
                  <a:cubicBezTo>
                    <a:pt x="3" y="11"/>
                    <a:pt x="3" y="11"/>
                    <a:pt x="3" y="11"/>
                  </a:cubicBezTo>
                  <a:cubicBezTo>
                    <a:pt x="3" y="11"/>
                    <a:pt x="3" y="12"/>
                    <a:pt x="3" y="12"/>
                  </a:cubicBezTo>
                  <a:cubicBezTo>
                    <a:pt x="3" y="12"/>
                    <a:pt x="3" y="12"/>
                    <a:pt x="3" y="12"/>
                  </a:cubicBezTo>
                  <a:cubicBezTo>
                    <a:pt x="3" y="13"/>
                    <a:pt x="3" y="13"/>
                    <a:pt x="3" y="13"/>
                  </a:cubicBezTo>
                  <a:cubicBezTo>
                    <a:pt x="3" y="13"/>
                    <a:pt x="3" y="13"/>
                    <a:pt x="3" y="13"/>
                  </a:cubicBezTo>
                  <a:cubicBezTo>
                    <a:pt x="3" y="13"/>
                    <a:pt x="3" y="13"/>
                    <a:pt x="3" y="13"/>
                  </a:cubicBezTo>
                  <a:cubicBezTo>
                    <a:pt x="6" y="13"/>
                    <a:pt x="6" y="13"/>
                    <a:pt x="6" y="13"/>
                  </a:cubicBezTo>
                  <a:cubicBezTo>
                    <a:pt x="7" y="13"/>
                    <a:pt x="7" y="13"/>
                    <a:pt x="8" y="13"/>
                  </a:cubicBezTo>
                  <a:cubicBezTo>
                    <a:pt x="9" y="14"/>
                    <a:pt x="10" y="14"/>
                    <a:pt x="10" y="14"/>
                  </a:cubicBezTo>
                  <a:cubicBezTo>
                    <a:pt x="11" y="15"/>
                    <a:pt x="11" y="15"/>
                    <a:pt x="11" y="16"/>
                  </a:cubicBezTo>
                  <a:cubicBezTo>
                    <a:pt x="11" y="16"/>
                    <a:pt x="12" y="17"/>
                    <a:pt x="12" y="17"/>
                  </a:cubicBezTo>
                  <a:cubicBezTo>
                    <a:pt x="12" y="18"/>
                    <a:pt x="11" y="18"/>
                    <a:pt x="11" y="19"/>
                  </a:cubicBezTo>
                  <a:cubicBezTo>
                    <a:pt x="11" y="19"/>
                    <a:pt x="11" y="20"/>
                    <a:pt x="10" y="20"/>
                  </a:cubicBezTo>
                  <a:cubicBezTo>
                    <a:pt x="10" y="21"/>
                    <a:pt x="9" y="21"/>
                    <a:pt x="9" y="21"/>
                  </a:cubicBezTo>
                  <a:cubicBezTo>
                    <a:pt x="8" y="21"/>
                    <a:pt x="8" y="21"/>
                    <a:pt x="7" y="21"/>
                  </a:cubicBezTo>
                  <a:cubicBezTo>
                    <a:pt x="6" y="21"/>
                    <a:pt x="5" y="21"/>
                    <a:pt x="5" y="21"/>
                  </a:cubicBezTo>
                  <a:cubicBezTo>
                    <a:pt x="4" y="21"/>
                    <a:pt x="3" y="21"/>
                    <a:pt x="3" y="20"/>
                  </a:cubicBezTo>
                  <a:cubicBezTo>
                    <a:pt x="2" y="20"/>
                    <a:pt x="2" y="20"/>
                    <a:pt x="2" y="20"/>
                  </a:cubicBezTo>
                  <a:cubicBezTo>
                    <a:pt x="1" y="20"/>
                    <a:pt x="1" y="20"/>
                    <a:pt x="1" y="20"/>
                  </a:cubicBezTo>
                  <a:cubicBezTo>
                    <a:pt x="1" y="20"/>
                    <a:pt x="1" y="20"/>
                    <a:pt x="1" y="20"/>
                  </a:cubicBezTo>
                  <a:cubicBezTo>
                    <a:pt x="0" y="20"/>
                    <a:pt x="0" y="20"/>
                    <a:pt x="0" y="21"/>
                  </a:cubicBezTo>
                  <a:cubicBezTo>
                    <a:pt x="0" y="21"/>
                    <a:pt x="0" y="21"/>
                    <a:pt x="0" y="21"/>
                  </a:cubicBezTo>
                  <a:cubicBezTo>
                    <a:pt x="0" y="21"/>
                    <a:pt x="0" y="22"/>
                    <a:pt x="1" y="22"/>
                  </a:cubicBezTo>
                  <a:cubicBezTo>
                    <a:pt x="1" y="22"/>
                    <a:pt x="1" y="22"/>
                    <a:pt x="1" y="22"/>
                  </a:cubicBezTo>
                  <a:cubicBezTo>
                    <a:pt x="1" y="22"/>
                    <a:pt x="1" y="22"/>
                    <a:pt x="1" y="22"/>
                  </a:cubicBezTo>
                  <a:cubicBezTo>
                    <a:pt x="1" y="22"/>
                    <a:pt x="1" y="23"/>
                    <a:pt x="2" y="23"/>
                  </a:cubicBezTo>
                  <a:cubicBezTo>
                    <a:pt x="2" y="23"/>
                    <a:pt x="2" y="23"/>
                    <a:pt x="3" y="23"/>
                  </a:cubicBezTo>
                  <a:cubicBezTo>
                    <a:pt x="3" y="23"/>
                    <a:pt x="4" y="24"/>
                    <a:pt x="5" y="24"/>
                  </a:cubicBezTo>
                  <a:cubicBezTo>
                    <a:pt x="5" y="24"/>
                    <a:pt x="6" y="24"/>
                    <a:pt x="7" y="24"/>
                  </a:cubicBezTo>
                  <a:cubicBezTo>
                    <a:pt x="8" y="24"/>
                    <a:pt x="9" y="24"/>
                    <a:pt x="10" y="23"/>
                  </a:cubicBezTo>
                  <a:cubicBezTo>
                    <a:pt x="11" y="23"/>
                    <a:pt x="12" y="23"/>
                    <a:pt x="13" y="22"/>
                  </a:cubicBezTo>
                  <a:cubicBezTo>
                    <a:pt x="13" y="21"/>
                    <a:pt x="14" y="21"/>
                    <a:pt x="14" y="20"/>
                  </a:cubicBezTo>
                  <a:cubicBezTo>
                    <a:pt x="15" y="19"/>
                    <a:pt x="15" y="18"/>
                    <a:pt x="15" y="17"/>
                  </a:cubicBezTo>
                  <a:cubicBezTo>
                    <a:pt x="15" y="16"/>
                    <a:pt x="15" y="16"/>
                    <a:pt x="14"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256">
              <a:extLst>
                <a:ext uri="{FF2B5EF4-FFF2-40B4-BE49-F238E27FC236}">
                  <a16:creationId xmlns:a16="http://schemas.microsoft.com/office/drawing/2014/main" id="{3C92A88A-AF8D-40F5-BD4B-FDFEAA699252}"/>
                </a:ext>
              </a:extLst>
            </p:cNvPr>
            <p:cNvSpPr>
              <a:spLocks noEditPoints="1"/>
            </p:cNvSpPr>
            <p:nvPr/>
          </p:nvSpPr>
          <p:spPr bwMode="auto">
            <a:xfrm>
              <a:off x="5868268" y="4468062"/>
              <a:ext cx="44450" cy="63500"/>
            </a:xfrm>
            <a:custGeom>
              <a:avLst/>
              <a:gdLst>
                <a:gd name="T0" fmla="*/ 16 w 16"/>
                <a:gd name="T1" fmla="*/ 15 h 23"/>
                <a:gd name="T2" fmla="*/ 15 w 16"/>
                <a:gd name="T3" fmla="*/ 15 h 23"/>
                <a:gd name="T4" fmla="*/ 13 w 16"/>
                <a:gd name="T5" fmla="*/ 15 h 23"/>
                <a:gd name="T6" fmla="*/ 13 w 16"/>
                <a:gd name="T7" fmla="*/ 0 h 23"/>
                <a:gd name="T8" fmla="*/ 13 w 16"/>
                <a:gd name="T9" fmla="*/ 0 h 23"/>
                <a:gd name="T10" fmla="*/ 12 w 16"/>
                <a:gd name="T11" fmla="*/ 0 h 23"/>
                <a:gd name="T12" fmla="*/ 12 w 16"/>
                <a:gd name="T13" fmla="*/ 0 h 23"/>
                <a:gd name="T14" fmla="*/ 11 w 16"/>
                <a:gd name="T15" fmla="*/ 0 h 23"/>
                <a:gd name="T16" fmla="*/ 10 w 16"/>
                <a:gd name="T17" fmla="*/ 0 h 23"/>
                <a:gd name="T18" fmla="*/ 9 w 16"/>
                <a:gd name="T19" fmla="*/ 0 h 23"/>
                <a:gd name="T20" fmla="*/ 9 w 16"/>
                <a:gd name="T21" fmla="*/ 0 h 23"/>
                <a:gd name="T22" fmla="*/ 8 w 16"/>
                <a:gd name="T23" fmla="*/ 0 h 23"/>
                <a:gd name="T24" fmla="*/ 0 w 16"/>
                <a:gd name="T25" fmla="*/ 14 h 23"/>
                <a:gd name="T26" fmla="*/ 0 w 16"/>
                <a:gd name="T27" fmla="*/ 14 h 23"/>
                <a:gd name="T28" fmla="*/ 0 w 16"/>
                <a:gd name="T29" fmla="*/ 15 h 23"/>
                <a:gd name="T30" fmla="*/ 0 w 16"/>
                <a:gd name="T31" fmla="*/ 15 h 23"/>
                <a:gd name="T32" fmla="*/ 0 w 16"/>
                <a:gd name="T33" fmla="*/ 16 h 23"/>
                <a:gd name="T34" fmla="*/ 0 w 16"/>
                <a:gd name="T35" fmla="*/ 17 h 23"/>
                <a:gd name="T36" fmla="*/ 0 w 16"/>
                <a:gd name="T37" fmla="*/ 17 h 23"/>
                <a:gd name="T38" fmla="*/ 0 w 16"/>
                <a:gd name="T39" fmla="*/ 17 h 23"/>
                <a:gd name="T40" fmla="*/ 1 w 16"/>
                <a:gd name="T41" fmla="*/ 17 h 23"/>
                <a:gd name="T42" fmla="*/ 10 w 16"/>
                <a:gd name="T43" fmla="*/ 17 h 23"/>
                <a:gd name="T44" fmla="*/ 10 w 16"/>
                <a:gd name="T45" fmla="*/ 22 h 23"/>
                <a:gd name="T46" fmla="*/ 10 w 16"/>
                <a:gd name="T47" fmla="*/ 22 h 23"/>
                <a:gd name="T48" fmla="*/ 10 w 16"/>
                <a:gd name="T49" fmla="*/ 22 h 23"/>
                <a:gd name="T50" fmla="*/ 11 w 16"/>
                <a:gd name="T51" fmla="*/ 23 h 23"/>
                <a:gd name="T52" fmla="*/ 11 w 16"/>
                <a:gd name="T53" fmla="*/ 23 h 23"/>
                <a:gd name="T54" fmla="*/ 12 w 16"/>
                <a:gd name="T55" fmla="*/ 23 h 23"/>
                <a:gd name="T56" fmla="*/ 13 w 16"/>
                <a:gd name="T57" fmla="*/ 22 h 23"/>
                <a:gd name="T58" fmla="*/ 13 w 16"/>
                <a:gd name="T59" fmla="*/ 22 h 23"/>
                <a:gd name="T60" fmla="*/ 13 w 16"/>
                <a:gd name="T61" fmla="*/ 22 h 23"/>
                <a:gd name="T62" fmla="*/ 13 w 16"/>
                <a:gd name="T63" fmla="*/ 17 h 23"/>
                <a:gd name="T64" fmla="*/ 15 w 16"/>
                <a:gd name="T65" fmla="*/ 17 h 23"/>
                <a:gd name="T66" fmla="*/ 16 w 16"/>
                <a:gd name="T67" fmla="*/ 17 h 23"/>
                <a:gd name="T68" fmla="*/ 16 w 16"/>
                <a:gd name="T69" fmla="*/ 16 h 23"/>
                <a:gd name="T70" fmla="*/ 16 w 16"/>
                <a:gd name="T71" fmla="*/ 15 h 23"/>
                <a:gd name="T72" fmla="*/ 10 w 16"/>
                <a:gd name="T73" fmla="*/ 15 h 23"/>
                <a:gd name="T74" fmla="*/ 2 w 16"/>
                <a:gd name="T75" fmla="*/ 15 h 23"/>
                <a:gd name="T76" fmla="*/ 10 w 16"/>
                <a:gd name="T77" fmla="*/ 2 h 23"/>
                <a:gd name="T78" fmla="*/ 10 w 16"/>
                <a:gd name="T79" fmla="*/ 2 h 23"/>
                <a:gd name="T80" fmla="*/ 10 w 16"/>
                <a:gd name="T81"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23">
                  <a:moveTo>
                    <a:pt x="16" y="15"/>
                  </a:moveTo>
                  <a:cubicBezTo>
                    <a:pt x="16" y="15"/>
                    <a:pt x="16" y="15"/>
                    <a:pt x="15" y="15"/>
                  </a:cubicBezTo>
                  <a:cubicBezTo>
                    <a:pt x="13" y="15"/>
                    <a:pt x="13" y="15"/>
                    <a:pt x="13" y="15"/>
                  </a:cubicBezTo>
                  <a:cubicBezTo>
                    <a:pt x="13" y="0"/>
                    <a:pt x="13" y="0"/>
                    <a:pt x="13" y="0"/>
                  </a:cubicBezTo>
                  <a:cubicBezTo>
                    <a:pt x="13" y="0"/>
                    <a:pt x="13" y="0"/>
                    <a:pt x="13" y="0"/>
                  </a:cubicBezTo>
                  <a:cubicBezTo>
                    <a:pt x="13" y="0"/>
                    <a:pt x="12" y="0"/>
                    <a:pt x="12" y="0"/>
                  </a:cubicBezTo>
                  <a:cubicBezTo>
                    <a:pt x="12" y="0"/>
                    <a:pt x="12" y="0"/>
                    <a:pt x="12" y="0"/>
                  </a:cubicBezTo>
                  <a:cubicBezTo>
                    <a:pt x="11" y="0"/>
                    <a:pt x="11" y="0"/>
                    <a:pt x="11" y="0"/>
                  </a:cubicBezTo>
                  <a:cubicBezTo>
                    <a:pt x="10" y="0"/>
                    <a:pt x="10" y="0"/>
                    <a:pt x="10" y="0"/>
                  </a:cubicBezTo>
                  <a:cubicBezTo>
                    <a:pt x="9" y="0"/>
                    <a:pt x="9" y="0"/>
                    <a:pt x="9" y="0"/>
                  </a:cubicBezTo>
                  <a:cubicBezTo>
                    <a:pt x="9" y="0"/>
                    <a:pt x="9" y="0"/>
                    <a:pt x="9" y="0"/>
                  </a:cubicBezTo>
                  <a:cubicBezTo>
                    <a:pt x="8" y="0"/>
                    <a:pt x="8" y="0"/>
                    <a:pt x="8" y="0"/>
                  </a:cubicBezTo>
                  <a:cubicBezTo>
                    <a:pt x="0" y="14"/>
                    <a:pt x="0" y="14"/>
                    <a:pt x="0" y="14"/>
                  </a:cubicBezTo>
                  <a:cubicBezTo>
                    <a:pt x="0" y="14"/>
                    <a:pt x="0" y="14"/>
                    <a:pt x="0" y="14"/>
                  </a:cubicBezTo>
                  <a:cubicBezTo>
                    <a:pt x="0" y="15"/>
                    <a:pt x="0" y="15"/>
                    <a:pt x="0" y="15"/>
                  </a:cubicBezTo>
                  <a:cubicBezTo>
                    <a:pt x="0" y="15"/>
                    <a:pt x="0" y="15"/>
                    <a:pt x="0" y="15"/>
                  </a:cubicBezTo>
                  <a:cubicBezTo>
                    <a:pt x="0" y="16"/>
                    <a:pt x="0" y="16"/>
                    <a:pt x="0" y="16"/>
                  </a:cubicBezTo>
                  <a:cubicBezTo>
                    <a:pt x="0" y="16"/>
                    <a:pt x="0" y="16"/>
                    <a:pt x="0" y="17"/>
                  </a:cubicBezTo>
                  <a:cubicBezTo>
                    <a:pt x="0" y="17"/>
                    <a:pt x="0" y="17"/>
                    <a:pt x="0" y="17"/>
                  </a:cubicBezTo>
                  <a:cubicBezTo>
                    <a:pt x="0" y="17"/>
                    <a:pt x="0" y="17"/>
                    <a:pt x="0" y="17"/>
                  </a:cubicBezTo>
                  <a:cubicBezTo>
                    <a:pt x="0" y="17"/>
                    <a:pt x="0" y="17"/>
                    <a:pt x="1" y="17"/>
                  </a:cubicBezTo>
                  <a:cubicBezTo>
                    <a:pt x="10" y="17"/>
                    <a:pt x="10" y="17"/>
                    <a:pt x="10" y="17"/>
                  </a:cubicBezTo>
                  <a:cubicBezTo>
                    <a:pt x="10" y="22"/>
                    <a:pt x="10" y="22"/>
                    <a:pt x="10" y="22"/>
                  </a:cubicBezTo>
                  <a:cubicBezTo>
                    <a:pt x="10" y="22"/>
                    <a:pt x="10" y="22"/>
                    <a:pt x="10" y="22"/>
                  </a:cubicBezTo>
                  <a:cubicBezTo>
                    <a:pt x="10" y="22"/>
                    <a:pt x="10" y="22"/>
                    <a:pt x="10" y="22"/>
                  </a:cubicBezTo>
                  <a:cubicBezTo>
                    <a:pt x="10" y="23"/>
                    <a:pt x="10" y="23"/>
                    <a:pt x="11" y="23"/>
                  </a:cubicBezTo>
                  <a:cubicBezTo>
                    <a:pt x="11" y="23"/>
                    <a:pt x="11" y="23"/>
                    <a:pt x="11" y="23"/>
                  </a:cubicBezTo>
                  <a:cubicBezTo>
                    <a:pt x="12" y="23"/>
                    <a:pt x="12" y="23"/>
                    <a:pt x="12" y="23"/>
                  </a:cubicBezTo>
                  <a:cubicBezTo>
                    <a:pt x="12" y="23"/>
                    <a:pt x="12" y="23"/>
                    <a:pt x="13" y="22"/>
                  </a:cubicBezTo>
                  <a:cubicBezTo>
                    <a:pt x="13" y="22"/>
                    <a:pt x="13" y="22"/>
                    <a:pt x="13" y="22"/>
                  </a:cubicBezTo>
                  <a:cubicBezTo>
                    <a:pt x="13" y="22"/>
                    <a:pt x="13" y="22"/>
                    <a:pt x="13" y="22"/>
                  </a:cubicBezTo>
                  <a:cubicBezTo>
                    <a:pt x="13" y="17"/>
                    <a:pt x="13" y="17"/>
                    <a:pt x="13" y="17"/>
                  </a:cubicBezTo>
                  <a:cubicBezTo>
                    <a:pt x="15" y="17"/>
                    <a:pt x="15" y="17"/>
                    <a:pt x="15" y="17"/>
                  </a:cubicBezTo>
                  <a:cubicBezTo>
                    <a:pt x="16" y="17"/>
                    <a:pt x="16" y="17"/>
                    <a:pt x="16" y="17"/>
                  </a:cubicBezTo>
                  <a:cubicBezTo>
                    <a:pt x="16" y="17"/>
                    <a:pt x="16" y="16"/>
                    <a:pt x="16" y="16"/>
                  </a:cubicBezTo>
                  <a:cubicBezTo>
                    <a:pt x="16" y="16"/>
                    <a:pt x="16" y="15"/>
                    <a:pt x="16" y="15"/>
                  </a:cubicBezTo>
                  <a:close/>
                  <a:moveTo>
                    <a:pt x="10" y="15"/>
                  </a:moveTo>
                  <a:cubicBezTo>
                    <a:pt x="2" y="15"/>
                    <a:pt x="2" y="15"/>
                    <a:pt x="2" y="15"/>
                  </a:cubicBezTo>
                  <a:cubicBezTo>
                    <a:pt x="10" y="2"/>
                    <a:pt x="10" y="2"/>
                    <a:pt x="10" y="2"/>
                  </a:cubicBezTo>
                  <a:cubicBezTo>
                    <a:pt x="10" y="2"/>
                    <a:pt x="10" y="2"/>
                    <a:pt x="10" y="2"/>
                  </a:cubicBezTo>
                  <a:cubicBezTo>
                    <a:pt x="10" y="15"/>
                    <a:pt x="10" y="15"/>
                    <a:pt x="10"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257">
              <a:extLst>
                <a:ext uri="{FF2B5EF4-FFF2-40B4-BE49-F238E27FC236}">
                  <a16:creationId xmlns:a16="http://schemas.microsoft.com/office/drawing/2014/main" id="{E49C8DF2-DC4F-4C8B-9E20-B500C6CA5F3C}"/>
                </a:ext>
              </a:extLst>
            </p:cNvPr>
            <p:cNvSpPr>
              <a:spLocks/>
            </p:cNvSpPr>
            <p:nvPr/>
          </p:nvSpPr>
          <p:spPr bwMode="auto">
            <a:xfrm>
              <a:off x="6125443" y="4466474"/>
              <a:ext cx="38100" cy="65088"/>
            </a:xfrm>
            <a:custGeom>
              <a:avLst/>
              <a:gdLst>
                <a:gd name="T0" fmla="*/ 14 w 14"/>
                <a:gd name="T1" fmla="*/ 22 h 24"/>
                <a:gd name="T2" fmla="*/ 14 w 14"/>
                <a:gd name="T3" fmla="*/ 21 h 24"/>
                <a:gd name="T4" fmla="*/ 14 w 14"/>
                <a:gd name="T5" fmla="*/ 21 h 24"/>
                <a:gd name="T6" fmla="*/ 13 w 14"/>
                <a:gd name="T7" fmla="*/ 21 h 24"/>
                <a:gd name="T8" fmla="*/ 4 w 14"/>
                <a:gd name="T9" fmla="*/ 21 h 24"/>
                <a:gd name="T10" fmla="*/ 7 w 14"/>
                <a:gd name="T11" fmla="*/ 17 h 24"/>
                <a:gd name="T12" fmla="*/ 10 w 14"/>
                <a:gd name="T13" fmla="*/ 14 h 24"/>
                <a:gd name="T14" fmla="*/ 12 w 14"/>
                <a:gd name="T15" fmla="*/ 11 h 24"/>
                <a:gd name="T16" fmla="*/ 13 w 14"/>
                <a:gd name="T17" fmla="*/ 9 h 24"/>
                <a:gd name="T18" fmla="*/ 13 w 14"/>
                <a:gd name="T19" fmla="*/ 6 h 24"/>
                <a:gd name="T20" fmla="*/ 13 w 14"/>
                <a:gd name="T21" fmla="*/ 4 h 24"/>
                <a:gd name="T22" fmla="*/ 11 w 14"/>
                <a:gd name="T23" fmla="*/ 2 h 24"/>
                <a:gd name="T24" fmla="*/ 9 w 14"/>
                <a:gd name="T25" fmla="*/ 1 h 24"/>
                <a:gd name="T26" fmla="*/ 7 w 14"/>
                <a:gd name="T27" fmla="*/ 0 h 24"/>
                <a:gd name="T28" fmla="*/ 5 w 14"/>
                <a:gd name="T29" fmla="*/ 1 h 24"/>
                <a:gd name="T30" fmla="*/ 3 w 14"/>
                <a:gd name="T31" fmla="*/ 1 h 24"/>
                <a:gd name="T32" fmla="*/ 2 w 14"/>
                <a:gd name="T33" fmla="*/ 2 h 24"/>
                <a:gd name="T34" fmla="*/ 1 w 14"/>
                <a:gd name="T35" fmla="*/ 2 h 24"/>
                <a:gd name="T36" fmla="*/ 1 w 14"/>
                <a:gd name="T37" fmla="*/ 3 h 24"/>
                <a:gd name="T38" fmla="*/ 0 w 14"/>
                <a:gd name="T39" fmla="*/ 3 h 24"/>
                <a:gd name="T40" fmla="*/ 0 w 14"/>
                <a:gd name="T41" fmla="*/ 3 h 24"/>
                <a:gd name="T42" fmla="*/ 0 w 14"/>
                <a:gd name="T43" fmla="*/ 4 h 24"/>
                <a:gd name="T44" fmla="*/ 0 w 14"/>
                <a:gd name="T45" fmla="*/ 4 h 24"/>
                <a:gd name="T46" fmla="*/ 0 w 14"/>
                <a:gd name="T47" fmla="*/ 5 h 24"/>
                <a:gd name="T48" fmla="*/ 1 w 14"/>
                <a:gd name="T49" fmla="*/ 5 h 24"/>
                <a:gd name="T50" fmla="*/ 1 w 14"/>
                <a:gd name="T51" fmla="*/ 5 h 24"/>
                <a:gd name="T52" fmla="*/ 2 w 14"/>
                <a:gd name="T53" fmla="*/ 5 h 24"/>
                <a:gd name="T54" fmla="*/ 3 w 14"/>
                <a:gd name="T55" fmla="*/ 4 h 24"/>
                <a:gd name="T56" fmla="*/ 4 w 14"/>
                <a:gd name="T57" fmla="*/ 3 h 24"/>
                <a:gd name="T58" fmla="*/ 6 w 14"/>
                <a:gd name="T59" fmla="*/ 3 h 24"/>
                <a:gd name="T60" fmla="*/ 8 w 14"/>
                <a:gd name="T61" fmla="*/ 3 h 24"/>
                <a:gd name="T62" fmla="*/ 9 w 14"/>
                <a:gd name="T63" fmla="*/ 4 h 24"/>
                <a:gd name="T64" fmla="*/ 10 w 14"/>
                <a:gd name="T65" fmla="*/ 5 h 24"/>
                <a:gd name="T66" fmla="*/ 10 w 14"/>
                <a:gd name="T67" fmla="*/ 7 h 24"/>
                <a:gd name="T68" fmla="*/ 10 w 14"/>
                <a:gd name="T69" fmla="*/ 8 h 24"/>
                <a:gd name="T70" fmla="*/ 9 w 14"/>
                <a:gd name="T71" fmla="*/ 10 h 24"/>
                <a:gd name="T72" fmla="*/ 8 w 14"/>
                <a:gd name="T73" fmla="*/ 13 h 24"/>
                <a:gd name="T74" fmla="*/ 5 w 14"/>
                <a:gd name="T75" fmla="*/ 16 h 24"/>
                <a:gd name="T76" fmla="*/ 1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0 w 14"/>
                <a:gd name="T91" fmla="*/ 23 h 24"/>
                <a:gd name="T92" fmla="*/ 1 w 14"/>
                <a:gd name="T93" fmla="*/ 24 h 24"/>
                <a:gd name="T94" fmla="*/ 13 w 14"/>
                <a:gd name="T95" fmla="*/ 24 h 24"/>
                <a:gd name="T96" fmla="*/ 14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4" y="21"/>
                  </a:cubicBezTo>
                  <a:cubicBezTo>
                    <a:pt x="14" y="21"/>
                    <a:pt x="14" y="21"/>
                    <a:pt x="13" y="21"/>
                  </a:cubicBezTo>
                  <a:cubicBezTo>
                    <a:pt x="4" y="21"/>
                    <a:pt x="4" y="21"/>
                    <a:pt x="4" y="21"/>
                  </a:cubicBezTo>
                  <a:cubicBezTo>
                    <a:pt x="7" y="17"/>
                    <a:pt x="7" y="17"/>
                    <a:pt x="7" y="17"/>
                  </a:cubicBezTo>
                  <a:cubicBezTo>
                    <a:pt x="8" y="16"/>
                    <a:pt x="10" y="15"/>
                    <a:pt x="10" y="14"/>
                  </a:cubicBezTo>
                  <a:cubicBezTo>
                    <a:pt x="11" y="13"/>
                    <a:pt x="12" y="12"/>
                    <a:pt x="12" y="11"/>
                  </a:cubicBezTo>
                  <a:cubicBezTo>
                    <a:pt x="13" y="10"/>
                    <a:pt x="13" y="9"/>
                    <a:pt x="13" y="9"/>
                  </a:cubicBezTo>
                  <a:cubicBezTo>
                    <a:pt x="13" y="8"/>
                    <a:pt x="13" y="7"/>
                    <a:pt x="13" y="6"/>
                  </a:cubicBezTo>
                  <a:cubicBezTo>
                    <a:pt x="13" y="6"/>
                    <a:pt x="13" y="5"/>
                    <a:pt x="13" y="4"/>
                  </a:cubicBezTo>
                  <a:cubicBezTo>
                    <a:pt x="12" y="3"/>
                    <a:pt x="12" y="3"/>
                    <a:pt x="11" y="2"/>
                  </a:cubicBezTo>
                  <a:cubicBezTo>
                    <a:pt x="11" y="2"/>
                    <a:pt x="10" y="1"/>
                    <a:pt x="9" y="1"/>
                  </a:cubicBezTo>
                  <a:cubicBezTo>
                    <a:pt x="9" y="1"/>
                    <a:pt x="8" y="0"/>
                    <a:pt x="7" y="0"/>
                  </a:cubicBezTo>
                  <a:cubicBezTo>
                    <a:pt x="6" y="0"/>
                    <a:pt x="5" y="1"/>
                    <a:pt x="5" y="1"/>
                  </a:cubicBezTo>
                  <a:cubicBezTo>
                    <a:pt x="4" y="1"/>
                    <a:pt x="3" y="1"/>
                    <a:pt x="3" y="1"/>
                  </a:cubicBezTo>
                  <a:cubicBezTo>
                    <a:pt x="2" y="1"/>
                    <a:pt x="2" y="2"/>
                    <a:pt x="2" y="2"/>
                  </a:cubicBezTo>
                  <a:cubicBezTo>
                    <a:pt x="1" y="2"/>
                    <a:pt x="1" y="2"/>
                    <a:pt x="1" y="2"/>
                  </a:cubicBezTo>
                  <a:cubicBezTo>
                    <a:pt x="1" y="2"/>
                    <a:pt x="1" y="3"/>
                    <a:pt x="1" y="3"/>
                  </a:cubicBezTo>
                  <a:cubicBezTo>
                    <a:pt x="0" y="3"/>
                    <a:pt x="0" y="3"/>
                    <a:pt x="0" y="3"/>
                  </a:cubicBezTo>
                  <a:cubicBezTo>
                    <a:pt x="0" y="3"/>
                    <a:pt x="0" y="3"/>
                    <a:pt x="0" y="3"/>
                  </a:cubicBezTo>
                  <a:cubicBezTo>
                    <a:pt x="0" y="3"/>
                    <a:pt x="0" y="3"/>
                    <a:pt x="0" y="4"/>
                  </a:cubicBezTo>
                  <a:cubicBezTo>
                    <a:pt x="0" y="4"/>
                    <a:pt x="0" y="4"/>
                    <a:pt x="0" y="4"/>
                  </a:cubicBezTo>
                  <a:cubicBezTo>
                    <a:pt x="0" y="4"/>
                    <a:pt x="0" y="5"/>
                    <a:pt x="0" y="5"/>
                  </a:cubicBezTo>
                  <a:cubicBezTo>
                    <a:pt x="0" y="5"/>
                    <a:pt x="1" y="5"/>
                    <a:pt x="1" y="5"/>
                  </a:cubicBezTo>
                  <a:cubicBezTo>
                    <a:pt x="1" y="5"/>
                    <a:pt x="1" y="5"/>
                    <a:pt x="1" y="5"/>
                  </a:cubicBezTo>
                  <a:cubicBezTo>
                    <a:pt x="1" y="5"/>
                    <a:pt x="1" y="5"/>
                    <a:pt x="2" y="5"/>
                  </a:cubicBezTo>
                  <a:cubicBezTo>
                    <a:pt x="2" y="5"/>
                    <a:pt x="2" y="4"/>
                    <a:pt x="3" y="4"/>
                  </a:cubicBezTo>
                  <a:cubicBezTo>
                    <a:pt x="3" y="4"/>
                    <a:pt x="4" y="4"/>
                    <a:pt x="4" y="3"/>
                  </a:cubicBezTo>
                  <a:cubicBezTo>
                    <a:pt x="5" y="3"/>
                    <a:pt x="5" y="3"/>
                    <a:pt x="6" y="3"/>
                  </a:cubicBezTo>
                  <a:cubicBezTo>
                    <a:pt x="7" y="3"/>
                    <a:pt x="7" y="3"/>
                    <a:pt x="8" y="3"/>
                  </a:cubicBezTo>
                  <a:cubicBezTo>
                    <a:pt x="8" y="4"/>
                    <a:pt x="9" y="4"/>
                    <a:pt x="9" y="4"/>
                  </a:cubicBezTo>
                  <a:cubicBezTo>
                    <a:pt x="9" y="5"/>
                    <a:pt x="10" y="5"/>
                    <a:pt x="10" y="5"/>
                  </a:cubicBezTo>
                  <a:cubicBezTo>
                    <a:pt x="10" y="6"/>
                    <a:pt x="10" y="6"/>
                    <a:pt x="10" y="7"/>
                  </a:cubicBezTo>
                  <a:cubicBezTo>
                    <a:pt x="10" y="7"/>
                    <a:pt x="10" y="8"/>
                    <a:pt x="10" y="8"/>
                  </a:cubicBezTo>
                  <a:cubicBezTo>
                    <a:pt x="10" y="9"/>
                    <a:pt x="10" y="10"/>
                    <a:pt x="9" y="10"/>
                  </a:cubicBezTo>
                  <a:cubicBezTo>
                    <a:pt x="9" y="11"/>
                    <a:pt x="8" y="12"/>
                    <a:pt x="8" y="13"/>
                  </a:cubicBezTo>
                  <a:cubicBezTo>
                    <a:pt x="7" y="14"/>
                    <a:pt x="6" y="15"/>
                    <a:pt x="5" y="16"/>
                  </a:cubicBezTo>
                  <a:cubicBezTo>
                    <a:pt x="1" y="20"/>
                    <a:pt x="1" y="20"/>
                    <a:pt x="1" y="20"/>
                  </a:cubicBezTo>
                  <a:cubicBezTo>
                    <a:pt x="0" y="20"/>
                    <a:pt x="0"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0" y="23"/>
                    <a:pt x="0" y="23"/>
                  </a:cubicBezTo>
                  <a:cubicBezTo>
                    <a:pt x="1" y="23"/>
                    <a:pt x="1" y="24"/>
                    <a:pt x="1" y="24"/>
                  </a:cubicBezTo>
                  <a:cubicBezTo>
                    <a:pt x="13" y="24"/>
                    <a:pt x="13" y="24"/>
                    <a:pt x="13" y="24"/>
                  </a:cubicBezTo>
                  <a:cubicBezTo>
                    <a:pt x="14" y="24"/>
                    <a:pt x="14" y="23"/>
                    <a:pt x="14"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258">
              <a:extLst>
                <a:ext uri="{FF2B5EF4-FFF2-40B4-BE49-F238E27FC236}">
                  <a16:creationId xmlns:a16="http://schemas.microsoft.com/office/drawing/2014/main" id="{E9A390BD-1440-4884-9EB9-9F18CC76561E}"/>
                </a:ext>
              </a:extLst>
            </p:cNvPr>
            <p:cNvSpPr>
              <a:spLocks/>
            </p:cNvSpPr>
            <p:nvPr/>
          </p:nvSpPr>
          <p:spPr bwMode="auto">
            <a:xfrm>
              <a:off x="6176243" y="4466474"/>
              <a:ext cx="38100" cy="65088"/>
            </a:xfrm>
            <a:custGeom>
              <a:avLst/>
              <a:gdLst>
                <a:gd name="T0" fmla="*/ 13 w 14"/>
                <a:gd name="T1" fmla="*/ 13 h 24"/>
                <a:gd name="T2" fmla="*/ 9 w 14"/>
                <a:gd name="T3" fmla="*/ 12 h 24"/>
                <a:gd name="T4" fmla="*/ 11 w 14"/>
                <a:gd name="T5" fmla="*/ 11 h 24"/>
                <a:gd name="T6" fmla="*/ 13 w 14"/>
                <a:gd name="T7" fmla="*/ 8 h 24"/>
                <a:gd name="T8" fmla="*/ 13 w 14"/>
                <a:gd name="T9" fmla="*/ 4 h 24"/>
                <a:gd name="T10" fmla="*/ 10 w 14"/>
                <a:gd name="T11" fmla="*/ 1 h 24"/>
                <a:gd name="T12" fmla="*/ 5 w 14"/>
                <a:gd name="T13" fmla="*/ 1 h 24"/>
                <a:gd name="T14" fmla="*/ 2 w 14"/>
                <a:gd name="T15" fmla="*/ 2 h 24"/>
                <a:gd name="T16" fmla="*/ 1 w 14"/>
                <a:gd name="T17" fmla="*/ 3 h 24"/>
                <a:gd name="T18" fmla="*/ 1 w 14"/>
                <a:gd name="T19" fmla="*/ 3 h 24"/>
                <a:gd name="T20" fmla="*/ 1 w 14"/>
                <a:gd name="T21" fmla="*/ 4 h 24"/>
                <a:gd name="T22" fmla="*/ 1 w 14"/>
                <a:gd name="T23" fmla="*/ 5 h 24"/>
                <a:gd name="T24" fmla="*/ 2 w 14"/>
                <a:gd name="T25" fmla="*/ 5 h 24"/>
                <a:gd name="T26" fmla="*/ 4 w 14"/>
                <a:gd name="T27" fmla="*/ 3 h 24"/>
                <a:gd name="T28" fmla="*/ 8 w 14"/>
                <a:gd name="T29" fmla="*/ 3 h 24"/>
                <a:gd name="T30" fmla="*/ 10 w 14"/>
                <a:gd name="T31" fmla="*/ 5 h 24"/>
                <a:gd name="T32" fmla="*/ 10 w 14"/>
                <a:gd name="T33" fmla="*/ 8 h 24"/>
                <a:gd name="T34" fmla="*/ 7 w 14"/>
                <a:gd name="T35" fmla="*/ 10 h 24"/>
                <a:gd name="T36" fmla="*/ 3 w 14"/>
                <a:gd name="T37" fmla="*/ 11 h 24"/>
                <a:gd name="T38" fmla="*/ 2 w 14"/>
                <a:gd name="T39" fmla="*/ 11 h 24"/>
                <a:gd name="T40" fmla="*/ 2 w 14"/>
                <a:gd name="T41" fmla="*/ 12 h 24"/>
                <a:gd name="T42" fmla="*/ 2 w 14"/>
                <a:gd name="T43" fmla="*/ 13 h 24"/>
                <a:gd name="T44" fmla="*/ 3 w 14"/>
                <a:gd name="T45" fmla="*/ 13 h 24"/>
                <a:gd name="T46" fmla="*/ 8 w 14"/>
                <a:gd name="T47" fmla="*/ 13 h 24"/>
                <a:gd name="T48" fmla="*/ 11 w 14"/>
                <a:gd name="T49" fmla="*/ 16 h 24"/>
                <a:gd name="T50" fmla="*/ 11 w 14"/>
                <a:gd name="T51" fmla="*/ 19 h 24"/>
                <a:gd name="T52" fmla="*/ 8 w 14"/>
                <a:gd name="T53" fmla="*/ 21 h 24"/>
                <a:gd name="T54" fmla="*/ 4 w 14"/>
                <a:gd name="T55" fmla="*/ 21 h 24"/>
                <a:gd name="T56" fmla="*/ 1 w 14"/>
                <a:gd name="T57" fmla="*/ 20 h 24"/>
                <a:gd name="T58" fmla="*/ 0 w 14"/>
                <a:gd name="T59" fmla="*/ 20 h 24"/>
                <a:gd name="T60" fmla="*/ 0 w 14"/>
                <a:gd name="T61" fmla="*/ 21 h 24"/>
                <a:gd name="T62" fmla="*/ 0 w 14"/>
                <a:gd name="T63" fmla="*/ 22 h 24"/>
                <a:gd name="T64" fmla="*/ 1 w 14"/>
                <a:gd name="T65" fmla="*/ 23 h 24"/>
                <a:gd name="T66" fmla="*/ 4 w 14"/>
                <a:gd name="T67" fmla="*/ 24 h 24"/>
                <a:gd name="T68" fmla="*/ 10 w 14"/>
                <a:gd name="T69" fmla="*/ 23 h 24"/>
                <a:gd name="T70" fmla="*/ 14 w 14"/>
                <a:gd name="T71" fmla="*/ 20 h 24"/>
                <a:gd name="T72" fmla="*/ 14 w 14"/>
                <a:gd name="T73"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 h="24">
                  <a:moveTo>
                    <a:pt x="14" y="15"/>
                  </a:moveTo>
                  <a:cubicBezTo>
                    <a:pt x="14" y="14"/>
                    <a:pt x="13" y="14"/>
                    <a:pt x="13" y="13"/>
                  </a:cubicBezTo>
                  <a:cubicBezTo>
                    <a:pt x="12" y="13"/>
                    <a:pt x="12" y="12"/>
                    <a:pt x="11" y="12"/>
                  </a:cubicBezTo>
                  <a:cubicBezTo>
                    <a:pt x="10" y="12"/>
                    <a:pt x="10" y="12"/>
                    <a:pt x="9" y="12"/>
                  </a:cubicBezTo>
                  <a:cubicBezTo>
                    <a:pt x="9" y="12"/>
                    <a:pt x="9" y="12"/>
                    <a:pt x="9" y="12"/>
                  </a:cubicBezTo>
                  <a:cubicBezTo>
                    <a:pt x="10" y="11"/>
                    <a:pt x="10" y="11"/>
                    <a:pt x="11" y="11"/>
                  </a:cubicBezTo>
                  <a:cubicBezTo>
                    <a:pt x="11" y="11"/>
                    <a:pt x="12" y="10"/>
                    <a:pt x="12" y="10"/>
                  </a:cubicBezTo>
                  <a:cubicBezTo>
                    <a:pt x="12" y="9"/>
                    <a:pt x="13" y="9"/>
                    <a:pt x="13" y="8"/>
                  </a:cubicBezTo>
                  <a:cubicBezTo>
                    <a:pt x="13" y="7"/>
                    <a:pt x="13" y="7"/>
                    <a:pt x="13" y="6"/>
                  </a:cubicBezTo>
                  <a:cubicBezTo>
                    <a:pt x="13" y="5"/>
                    <a:pt x="13" y="4"/>
                    <a:pt x="13" y="4"/>
                  </a:cubicBezTo>
                  <a:cubicBezTo>
                    <a:pt x="13" y="3"/>
                    <a:pt x="12" y="2"/>
                    <a:pt x="12" y="2"/>
                  </a:cubicBezTo>
                  <a:cubicBezTo>
                    <a:pt x="11" y="1"/>
                    <a:pt x="10" y="1"/>
                    <a:pt x="10" y="1"/>
                  </a:cubicBezTo>
                  <a:cubicBezTo>
                    <a:pt x="9" y="1"/>
                    <a:pt x="8" y="0"/>
                    <a:pt x="7" y="0"/>
                  </a:cubicBezTo>
                  <a:cubicBezTo>
                    <a:pt x="6" y="0"/>
                    <a:pt x="5" y="1"/>
                    <a:pt x="5" y="1"/>
                  </a:cubicBezTo>
                  <a:cubicBezTo>
                    <a:pt x="4" y="1"/>
                    <a:pt x="3" y="1"/>
                    <a:pt x="3" y="1"/>
                  </a:cubicBezTo>
                  <a:cubicBezTo>
                    <a:pt x="2" y="1"/>
                    <a:pt x="2" y="2"/>
                    <a:pt x="2" y="2"/>
                  </a:cubicBezTo>
                  <a:cubicBezTo>
                    <a:pt x="1" y="2"/>
                    <a:pt x="1" y="2"/>
                    <a:pt x="1" y="2"/>
                  </a:cubicBezTo>
                  <a:cubicBezTo>
                    <a:pt x="1" y="2"/>
                    <a:pt x="1" y="2"/>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1" y="5"/>
                    <a:pt x="1" y="5"/>
                    <a:pt x="2" y="5"/>
                  </a:cubicBezTo>
                  <a:cubicBezTo>
                    <a:pt x="2" y="4"/>
                    <a:pt x="2" y="4"/>
                    <a:pt x="3" y="4"/>
                  </a:cubicBezTo>
                  <a:cubicBezTo>
                    <a:pt x="3" y="4"/>
                    <a:pt x="4" y="3"/>
                    <a:pt x="4" y="3"/>
                  </a:cubicBezTo>
                  <a:cubicBezTo>
                    <a:pt x="5" y="3"/>
                    <a:pt x="6" y="3"/>
                    <a:pt x="6" y="3"/>
                  </a:cubicBezTo>
                  <a:cubicBezTo>
                    <a:pt x="7" y="3"/>
                    <a:pt x="7" y="3"/>
                    <a:pt x="8" y="3"/>
                  </a:cubicBezTo>
                  <a:cubicBezTo>
                    <a:pt x="8" y="3"/>
                    <a:pt x="9" y="4"/>
                    <a:pt x="9" y="4"/>
                  </a:cubicBezTo>
                  <a:cubicBezTo>
                    <a:pt x="9" y="4"/>
                    <a:pt x="10" y="5"/>
                    <a:pt x="10" y="5"/>
                  </a:cubicBezTo>
                  <a:cubicBezTo>
                    <a:pt x="10" y="5"/>
                    <a:pt x="10" y="6"/>
                    <a:pt x="10" y="6"/>
                  </a:cubicBezTo>
                  <a:cubicBezTo>
                    <a:pt x="10" y="7"/>
                    <a:pt x="10" y="8"/>
                    <a:pt x="10" y="8"/>
                  </a:cubicBezTo>
                  <a:cubicBezTo>
                    <a:pt x="9" y="9"/>
                    <a:pt x="9" y="9"/>
                    <a:pt x="9" y="10"/>
                  </a:cubicBezTo>
                  <a:cubicBezTo>
                    <a:pt x="8" y="10"/>
                    <a:pt x="8" y="10"/>
                    <a:pt x="7" y="10"/>
                  </a:cubicBezTo>
                  <a:cubicBezTo>
                    <a:pt x="6" y="11"/>
                    <a:pt x="6" y="11"/>
                    <a:pt x="5" y="11"/>
                  </a:cubicBezTo>
                  <a:cubicBezTo>
                    <a:pt x="3" y="11"/>
                    <a:pt x="3" y="11"/>
                    <a:pt x="3" y="11"/>
                  </a:cubicBezTo>
                  <a:cubicBezTo>
                    <a:pt x="3" y="11"/>
                    <a:pt x="3" y="11"/>
                    <a:pt x="3" y="11"/>
                  </a:cubicBezTo>
                  <a:cubicBezTo>
                    <a:pt x="3" y="11"/>
                    <a:pt x="3" y="11"/>
                    <a:pt x="2" y="11"/>
                  </a:cubicBezTo>
                  <a:cubicBezTo>
                    <a:pt x="2" y="11"/>
                    <a:pt x="2" y="11"/>
                    <a:pt x="2" y="11"/>
                  </a:cubicBezTo>
                  <a:cubicBezTo>
                    <a:pt x="2" y="11"/>
                    <a:pt x="2" y="12"/>
                    <a:pt x="2" y="12"/>
                  </a:cubicBezTo>
                  <a:cubicBezTo>
                    <a:pt x="2" y="12"/>
                    <a:pt x="2" y="12"/>
                    <a:pt x="2" y="12"/>
                  </a:cubicBezTo>
                  <a:cubicBezTo>
                    <a:pt x="2" y="13"/>
                    <a:pt x="2" y="13"/>
                    <a:pt x="2" y="13"/>
                  </a:cubicBezTo>
                  <a:cubicBezTo>
                    <a:pt x="3" y="13"/>
                    <a:pt x="3" y="13"/>
                    <a:pt x="3" y="13"/>
                  </a:cubicBezTo>
                  <a:cubicBezTo>
                    <a:pt x="3" y="13"/>
                    <a:pt x="3" y="13"/>
                    <a:pt x="3" y="13"/>
                  </a:cubicBezTo>
                  <a:cubicBezTo>
                    <a:pt x="5" y="13"/>
                    <a:pt x="5" y="13"/>
                    <a:pt x="5" y="13"/>
                  </a:cubicBezTo>
                  <a:cubicBezTo>
                    <a:pt x="6" y="13"/>
                    <a:pt x="7" y="13"/>
                    <a:pt x="8" y="13"/>
                  </a:cubicBezTo>
                  <a:cubicBezTo>
                    <a:pt x="8" y="14"/>
                    <a:pt x="9" y="14"/>
                    <a:pt x="10" y="14"/>
                  </a:cubicBezTo>
                  <a:cubicBezTo>
                    <a:pt x="10" y="15"/>
                    <a:pt x="10" y="15"/>
                    <a:pt x="11" y="16"/>
                  </a:cubicBezTo>
                  <a:cubicBezTo>
                    <a:pt x="11" y="16"/>
                    <a:pt x="11" y="17"/>
                    <a:pt x="11" y="17"/>
                  </a:cubicBezTo>
                  <a:cubicBezTo>
                    <a:pt x="11" y="18"/>
                    <a:pt x="11" y="18"/>
                    <a:pt x="11" y="19"/>
                  </a:cubicBezTo>
                  <a:cubicBezTo>
                    <a:pt x="11" y="19"/>
                    <a:pt x="10" y="20"/>
                    <a:pt x="10" y="20"/>
                  </a:cubicBezTo>
                  <a:cubicBezTo>
                    <a:pt x="9" y="21"/>
                    <a:pt x="9" y="21"/>
                    <a:pt x="8" y="21"/>
                  </a:cubicBezTo>
                  <a:cubicBezTo>
                    <a:pt x="8" y="21"/>
                    <a:pt x="7" y="21"/>
                    <a:pt x="6" y="21"/>
                  </a:cubicBezTo>
                  <a:cubicBezTo>
                    <a:pt x="5" y="21"/>
                    <a:pt x="5" y="21"/>
                    <a:pt x="4" y="21"/>
                  </a:cubicBezTo>
                  <a:cubicBezTo>
                    <a:pt x="3" y="21"/>
                    <a:pt x="3" y="21"/>
                    <a:pt x="2" y="20"/>
                  </a:cubicBezTo>
                  <a:cubicBezTo>
                    <a:pt x="2" y="20"/>
                    <a:pt x="1" y="20"/>
                    <a:pt x="1" y="20"/>
                  </a:cubicBezTo>
                  <a:cubicBezTo>
                    <a:pt x="1" y="20"/>
                    <a:pt x="1" y="20"/>
                    <a:pt x="0" y="20"/>
                  </a:cubicBezTo>
                  <a:cubicBezTo>
                    <a:pt x="0" y="20"/>
                    <a:pt x="0" y="20"/>
                    <a:pt x="0" y="20"/>
                  </a:cubicBezTo>
                  <a:cubicBezTo>
                    <a:pt x="0" y="20"/>
                    <a:pt x="0" y="20"/>
                    <a:pt x="0" y="21"/>
                  </a:cubicBezTo>
                  <a:cubicBezTo>
                    <a:pt x="0" y="21"/>
                    <a:pt x="0" y="21"/>
                    <a:pt x="0" y="21"/>
                  </a:cubicBezTo>
                  <a:cubicBezTo>
                    <a:pt x="0" y="21"/>
                    <a:pt x="0" y="22"/>
                    <a:pt x="0" y="22"/>
                  </a:cubicBezTo>
                  <a:cubicBezTo>
                    <a:pt x="0" y="22"/>
                    <a:pt x="0" y="22"/>
                    <a:pt x="0" y="22"/>
                  </a:cubicBezTo>
                  <a:cubicBezTo>
                    <a:pt x="0" y="22"/>
                    <a:pt x="0" y="22"/>
                    <a:pt x="0" y="22"/>
                  </a:cubicBezTo>
                  <a:cubicBezTo>
                    <a:pt x="0" y="22"/>
                    <a:pt x="1" y="23"/>
                    <a:pt x="1" y="23"/>
                  </a:cubicBezTo>
                  <a:cubicBezTo>
                    <a:pt x="1" y="23"/>
                    <a:pt x="2" y="23"/>
                    <a:pt x="2" y="23"/>
                  </a:cubicBezTo>
                  <a:cubicBezTo>
                    <a:pt x="3" y="23"/>
                    <a:pt x="3" y="24"/>
                    <a:pt x="4" y="24"/>
                  </a:cubicBezTo>
                  <a:cubicBezTo>
                    <a:pt x="5" y="24"/>
                    <a:pt x="5" y="24"/>
                    <a:pt x="6" y="24"/>
                  </a:cubicBezTo>
                  <a:cubicBezTo>
                    <a:pt x="7" y="24"/>
                    <a:pt x="9" y="24"/>
                    <a:pt x="10" y="23"/>
                  </a:cubicBezTo>
                  <a:cubicBezTo>
                    <a:pt x="11" y="23"/>
                    <a:pt x="11" y="23"/>
                    <a:pt x="12" y="22"/>
                  </a:cubicBezTo>
                  <a:cubicBezTo>
                    <a:pt x="13" y="21"/>
                    <a:pt x="13" y="21"/>
                    <a:pt x="14" y="20"/>
                  </a:cubicBezTo>
                  <a:cubicBezTo>
                    <a:pt x="14" y="19"/>
                    <a:pt x="14" y="18"/>
                    <a:pt x="14" y="17"/>
                  </a:cubicBezTo>
                  <a:cubicBezTo>
                    <a:pt x="14" y="16"/>
                    <a:pt x="14" y="16"/>
                    <a:pt x="14"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259">
              <a:extLst>
                <a:ext uri="{FF2B5EF4-FFF2-40B4-BE49-F238E27FC236}">
                  <a16:creationId xmlns:a16="http://schemas.microsoft.com/office/drawing/2014/main" id="{ED29D55C-ABC0-47EF-AB0C-6DD91D3057FC}"/>
                </a:ext>
              </a:extLst>
            </p:cNvPr>
            <p:cNvSpPr>
              <a:spLocks/>
            </p:cNvSpPr>
            <p:nvPr/>
          </p:nvSpPr>
          <p:spPr bwMode="auto">
            <a:xfrm>
              <a:off x="6228631" y="4466474"/>
              <a:ext cx="41275" cy="65088"/>
            </a:xfrm>
            <a:custGeom>
              <a:avLst/>
              <a:gdLst>
                <a:gd name="T0" fmla="*/ 15 w 15"/>
                <a:gd name="T1" fmla="*/ 22 h 24"/>
                <a:gd name="T2" fmla="*/ 14 w 15"/>
                <a:gd name="T3" fmla="*/ 21 h 24"/>
                <a:gd name="T4" fmla="*/ 14 w 15"/>
                <a:gd name="T5" fmla="*/ 21 h 24"/>
                <a:gd name="T6" fmla="*/ 14 w 15"/>
                <a:gd name="T7" fmla="*/ 21 h 24"/>
                <a:gd name="T8" fmla="*/ 4 w 15"/>
                <a:gd name="T9" fmla="*/ 21 h 24"/>
                <a:gd name="T10" fmla="*/ 8 w 15"/>
                <a:gd name="T11" fmla="*/ 17 h 24"/>
                <a:gd name="T12" fmla="*/ 11 w 15"/>
                <a:gd name="T13" fmla="*/ 14 h 24"/>
                <a:gd name="T14" fmla="*/ 13 w 15"/>
                <a:gd name="T15" fmla="*/ 11 h 24"/>
                <a:gd name="T16" fmla="*/ 13 w 15"/>
                <a:gd name="T17" fmla="*/ 9 h 24"/>
                <a:gd name="T18" fmla="*/ 14 w 15"/>
                <a:gd name="T19" fmla="*/ 6 h 24"/>
                <a:gd name="T20" fmla="*/ 13 w 15"/>
                <a:gd name="T21" fmla="*/ 4 h 24"/>
                <a:gd name="T22" fmla="*/ 12 w 15"/>
                <a:gd name="T23" fmla="*/ 2 h 24"/>
                <a:gd name="T24" fmla="*/ 10 w 15"/>
                <a:gd name="T25" fmla="*/ 1 h 24"/>
                <a:gd name="T26" fmla="*/ 7 w 15"/>
                <a:gd name="T27" fmla="*/ 0 h 24"/>
                <a:gd name="T28" fmla="*/ 5 w 15"/>
                <a:gd name="T29" fmla="*/ 1 h 24"/>
                <a:gd name="T30" fmla="*/ 3 w 15"/>
                <a:gd name="T31" fmla="*/ 1 h 24"/>
                <a:gd name="T32" fmla="*/ 2 w 15"/>
                <a:gd name="T33" fmla="*/ 2 h 24"/>
                <a:gd name="T34" fmla="*/ 1 w 15"/>
                <a:gd name="T35" fmla="*/ 2 h 24"/>
                <a:gd name="T36" fmla="*/ 1 w 15"/>
                <a:gd name="T37" fmla="*/ 3 h 24"/>
                <a:gd name="T38" fmla="*/ 1 w 15"/>
                <a:gd name="T39" fmla="*/ 3 h 24"/>
                <a:gd name="T40" fmla="*/ 1 w 15"/>
                <a:gd name="T41" fmla="*/ 3 h 24"/>
                <a:gd name="T42" fmla="*/ 1 w 15"/>
                <a:gd name="T43" fmla="*/ 4 h 24"/>
                <a:gd name="T44" fmla="*/ 1 w 15"/>
                <a:gd name="T45" fmla="*/ 4 h 24"/>
                <a:gd name="T46" fmla="*/ 1 w 15"/>
                <a:gd name="T47" fmla="*/ 5 h 24"/>
                <a:gd name="T48" fmla="*/ 1 w 15"/>
                <a:gd name="T49" fmla="*/ 5 h 24"/>
                <a:gd name="T50" fmla="*/ 1 w 15"/>
                <a:gd name="T51" fmla="*/ 5 h 24"/>
                <a:gd name="T52" fmla="*/ 2 w 15"/>
                <a:gd name="T53" fmla="*/ 5 h 24"/>
                <a:gd name="T54" fmla="*/ 3 w 15"/>
                <a:gd name="T55" fmla="*/ 4 h 24"/>
                <a:gd name="T56" fmla="*/ 5 w 15"/>
                <a:gd name="T57" fmla="*/ 3 h 24"/>
                <a:gd name="T58" fmla="*/ 7 w 15"/>
                <a:gd name="T59" fmla="*/ 3 h 24"/>
                <a:gd name="T60" fmla="*/ 8 w 15"/>
                <a:gd name="T61" fmla="*/ 3 h 24"/>
                <a:gd name="T62" fmla="*/ 10 w 15"/>
                <a:gd name="T63" fmla="*/ 4 h 24"/>
                <a:gd name="T64" fmla="*/ 10 w 15"/>
                <a:gd name="T65" fmla="*/ 5 h 24"/>
                <a:gd name="T66" fmla="*/ 11 w 15"/>
                <a:gd name="T67" fmla="*/ 7 h 24"/>
                <a:gd name="T68" fmla="*/ 10 w 15"/>
                <a:gd name="T69" fmla="*/ 8 h 24"/>
                <a:gd name="T70" fmla="*/ 10 w 15"/>
                <a:gd name="T71" fmla="*/ 10 h 24"/>
                <a:gd name="T72" fmla="*/ 8 w 15"/>
                <a:gd name="T73" fmla="*/ 13 h 24"/>
                <a:gd name="T74" fmla="*/ 6 w 15"/>
                <a:gd name="T75" fmla="*/ 16 h 24"/>
                <a:gd name="T76" fmla="*/ 1 w 15"/>
                <a:gd name="T77" fmla="*/ 20 h 24"/>
                <a:gd name="T78" fmla="*/ 1 w 15"/>
                <a:gd name="T79" fmla="*/ 21 h 24"/>
                <a:gd name="T80" fmla="*/ 1 w 15"/>
                <a:gd name="T81" fmla="*/ 21 h 24"/>
                <a:gd name="T82" fmla="*/ 0 w 15"/>
                <a:gd name="T83" fmla="*/ 22 h 24"/>
                <a:gd name="T84" fmla="*/ 0 w 15"/>
                <a:gd name="T85" fmla="*/ 22 h 24"/>
                <a:gd name="T86" fmla="*/ 0 w 15"/>
                <a:gd name="T87" fmla="*/ 23 h 24"/>
                <a:gd name="T88" fmla="*/ 1 w 15"/>
                <a:gd name="T89" fmla="*/ 23 h 24"/>
                <a:gd name="T90" fmla="*/ 1 w 15"/>
                <a:gd name="T91" fmla="*/ 23 h 24"/>
                <a:gd name="T92" fmla="*/ 1 w 15"/>
                <a:gd name="T93" fmla="*/ 24 h 24"/>
                <a:gd name="T94" fmla="*/ 14 w 15"/>
                <a:gd name="T95" fmla="*/ 24 h 24"/>
                <a:gd name="T96" fmla="*/ 14 w 15"/>
                <a:gd name="T97" fmla="*/ 23 h 24"/>
                <a:gd name="T98" fmla="*/ 14 w 15"/>
                <a:gd name="T99" fmla="*/ 23 h 24"/>
                <a:gd name="T100" fmla="*/ 15 w 15"/>
                <a:gd name="T101" fmla="*/ 23 h 24"/>
                <a:gd name="T102" fmla="*/ 15 w 15"/>
                <a:gd name="T103" fmla="*/ 22 h 24"/>
                <a:gd name="T104" fmla="*/ 15 w 15"/>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 h="24">
                  <a:moveTo>
                    <a:pt x="15" y="22"/>
                  </a:moveTo>
                  <a:cubicBezTo>
                    <a:pt x="15" y="22"/>
                    <a:pt x="15" y="21"/>
                    <a:pt x="14" y="21"/>
                  </a:cubicBezTo>
                  <a:cubicBezTo>
                    <a:pt x="14" y="21"/>
                    <a:pt x="14" y="21"/>
                    <a:pt x="14" y="21"/>
                  </a:cubicBezTo>
                  <a:cubicBezTo>
                    <a:pt x="14" y="21"/>
                    <a:pt x="14" y="21"/>
                    <a:pt x="14" y="21"/>
                  </a:cubicBezTo>
                  <a:cubicBezTo>
                    <a:pt x="4" y="21"/>
                    <a:pt x="4" y="21"/>
                    <a:pt x="4" y="21"/>
                  </a:cubicBezTo>
                  <a:cubicBezTo>
                    <a:pt x="8" y="17"/>
                    <a:pt x="8" y="17"/>
                    <a:pt x="8" y="17"/>
                  </a:cubicBezTo>
                  <a:cubicBezTo>
                    <a:pt x="9" y="16"/>
                    <a:pt x="10" y="15"/>
                    <a:pt x="11" y="14"/>
                  </a:cubicBezTo>
                  <a:cubicBezTo>
                    <a:pt x="12" y="13"/>
                    <a:pt x="12" y="12"/>
                    <a:pt x="13" y="11"/>
                  </a:cubicBezTo>
                  <a:cubicBezTo>
                    <a:pt x="13" y="10"/>
                    <a:pt x="13" y="9"/>
                    <a:pt x="13" y="9"/>
                  </a:cubicBezTo>
                  <a:cubicBezTo>
                    <a:pt x="14" y="8"/>
                    <a:pt x="14" y="7"/>
                    <a:pt x="14" y="6"/>
                  </a:cubicBezTo>
                  <a:cubicBezTo>
                    <a:pt x="14" y="6"/>
                    <a:pt x="13" y="5"/>
                    <a:pt x="13" y="4"/>
                  </a:cubicBezTo>
                  <a:cubicBezTo>
                    <a:pt x="13" y="3"/>
                    <a:pt x="13" y="3"/>
                    <a:pt x="12" y="2"/>
                  </a:cubicBezTo>
                  <a:cubicBezTo>
                    <a:pt x="11" y="2"/>
                    <a:pt x="11" y="1"/>
                    <a:pt x="10" y="1"/>
                  </a:cubicBezTo>
                  <a:cubicBezTo>
                    <a:pt x="9" y="1"/>
                    <a:pt x="8" y="0"/>
                    <a:pt x="7" y="0"/>
                  </a:cubicBezTo>
                  <a:cubicBezTo>
                    <a:pt x="6" y="0"/>
                    <a:pt x="6" y="1"/>
                    <a:pt x="5" y="1"/>
                  </a:cubicBezTo>
                  <a:cubicBezTo>
                    <a:pt x="4" y="1"/>
                    <a:pt x="4" y="1"/>
                    <a:pt x="3" y="1"/>
                  </a:cubicBezTo>
                  <a:cubicBezTo>
                    <a:pt x="3" y="1"/>
                    <a:pt x="2" y="2"/>
                    <a:pt x="2" y="2"/>
                  </a:cubicBezTo>
                  <a:cubicBezTo>
                    <a:pt x="2" y="2"/>
                    <a:pt x="1" y="2"/>
                    <a:pt x="1" y="2"/>
                  </a:cubicBezTo>
                  <a:cubicBezTo>
                    <a:pt x="1" y="2"/>
                    <a:pt x="1" y="3"/>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2" y="5"/>
                    <a:pt x="2" y="5"/>
                    <a:pt x="2" y="5"/>
                  </a:cubicBezTo>
                  <a:cubicBezTo>
                    <a:pt x="2" y="5"/>
                    <a:pt x="3" y="4"/>
                    <a:pt x="3" y="4"/>
                  </a:cubicBezTo>
                  <a:cubicBezTo>
                    <a:pt x="4" y="4"/>
                    <a:pt x="4" y="4"/>
                    <a:pt x="5" y="3"/>
                  </a:cubicBezTo>
                  <a:cubicBezTo>
                    <a:pt x="5" y="3"/>
                    <a:pt x="6" y="3"/>
                    <a:pt x="7" y="3"/>
                  </a:cubicBezTo>
                  <a:cubicBezTo>
                    <a:pt x="7" y="3"/>
                    <a:pt x="8" y="3"/>
                    <a:pt x="8" y="3"/>
                  </a:cubicBezTo>
                  <a:cubicBezTo>
                    <a:pt x="9" y="4"/>
                    <a:pt x="9" y="4"/>
                    <a:pt x="10" y="4"/>
                  </a:cubicBezTo>
                  <a:cubicBezTo>
                    <a:pt x="10" y="5"/>
                    <a:pt x="10" y="5"/>
                    <a:pt x="10" y="5"/>
                  </a:cubicBezTo>
                  <a:cubicBezTo>
                    <a:pt x="10" y="6"/>
                    <a:pt x="11" y="6"/>
                    <a:pt x="11" y="7"/>
                  </a:cubicBezTo>
                  <a:cubicBezTo>
                    <a:pt x="11" y="7"/>
                    <a:pt x="10" y="8"/>
                    <a:pt x="10" y="8"/>
                  </a:cubicBezTo>
                  <a:cubicBezTo>
                    <a:pt x="10" y="9"/>
                    <a:pt x="10" y="10"/>
                    <a:pt x="10" y="10"/>
                  </a:cubicBezTo>
                  <a:cubicBezTo>
                    <a:pt x="9" y="11"/>
                    <a:pt x="9" y="12"/>
                    <a:pt x="8" y="13"/>
                  </a:cubicBezTo>
                  <a:cubicBezTo>
                    <a:pt x="8" y="14"/>
                    <a:pt x="7" y="15"/>
                    <a:pt x="6" y="16"/>
                  </a:cubicBezTo>
                  <a:cubicBezTo>
                    <a:pt x="1" y="20"/>
                    <a:pt x="1" y="20"/>
                    <a:pt x="1" y="20"/>
                  </a:cubicBezTo>
                  <a:cubicBezTo>
                    <a:pt x="1" y="20"/>
                    <a:pt x="1" y="21"/>
                    <a:pt x="1" y="21"/>
                  </a:cubicBezTo>
                  <a:cubicBezTo>
                    <a:pt x="1" y="21"/>
                    <a:pt x="1" y="21"/>
                    <a:pt x="1" y="21"/>
                  </a:cubicBezTo>
                  <a:cubicBezTo>
                    <a:pt x="1" y="21"/>
                    <a:pt x="0" y="21"/>
                    <a:pt x="0" y="22"/>
                  </a:cubicBezTo>
                  <a:cubicBezTo>
                    <a:pt x="0" y="22"/>
                    <a:pt x="0" y="22"/>
                    <a:pt x="0" y="22"/>
                  </a:cubicBezTo>
                  <a:cubicBezTo>
                    <a:pt x="0" y="22"/>
                    <a:pt x="0" y="23"/>
                    <a:pt x="0" y="23"/>
                  </a:cubicBezTo>
                  <a:cubicBezTo>
                    <a:pt x="1" y="23"/>
                    <a:pt x="1" y="23"/>
                    <a:pt x="1" y="23"/>
                  </a:cubicBezTo>
                  <a:cubicBezTo>
                    <a:pt x="1" y="23"/>
                    <a:pt x="1" y="23"/>
                    <a:pt x="1" y="23"/>
                  </a:cubicBezTo>
                  <a:cubicBezTo>
                    <a:pt x="1" y="23"/>
                    <a:pt x="1" y="24"/>
                    <a:pt x="1" y="24"/>
                  </a:cubicBezTo>
                  <a:cubicBezTo>
                    <a:pt x="14" y="24"/>
                    <a:pt x="14" y="24"/>
                    <a:pt x="14" y="24"/>
                  </a:cubicBezTo>
                  <a:cubicBezTo>
                    <a:pt x="14" y="24"/>
                    <a:pt x="14" y="23"/>
                    <a:pt x="14" y="23"/>
                  </a:cubicBezTo>
                  <a:cubicBezTo>
                    <a:pt x="14" y="23"/>
                    <a:pt x="14" y="23"/>
                    <a:pt x="14" y="23"/>
                  </a:cubicBezTo>
                  <a:cubicBezTo>
                    <a:pt x="15" y="23"/>
                    <a:pt x="15" y="23"/>
                    <a:pt x="15" y="23"/>
                  </a:cubicBezTo>
                  <a:cubicBezTo>
                    <a:pt x="15" y="23"/>
                    <a:pt x="15" y="22"/>
                    <a:pt x="15" y="22"/>
                  </a:cubicBezTo>
                  <a:cubicBezTo>
                    <a:pt x="15" y="22"/>
                    <a:pt x="15" y="22"/>
                    <a:pt x="15"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260">
              <a:extLst>
                <a:ext uri="{FF2B5EF4-FFF2-40B4-BE49-F238E27FC236}">
                  <a16:creationId xmlns:a16="http://schemas.microsoft.com/office/drawing/2014/main" id="{4B45F41D-4EF3-4D82-94D0-B43E153A230F}"/>
                </a:ext>
              </a:extLst>
            </p:cNvPr>
            <p:cNvSpPr>
              <a:spLocks/>
            </p:cNvSpPr>
            <p:nvPr/>
          </p:nvSpPr>
          <p:spPr bwMode="auto">
            <a:xfrm>
              <a:off x="6484218" y="4466474"/>
              <a:ext cx="38100" cy="65088"/>
            </a:xfrm>
            <a:custGeom>
              <a:avLst/>
              <a:gdLst>
                <a:gd name="T0" fmla="*/ 14 w 14"/>
                <a:gd name="T1" fmla="*/ 22 h 24"/>
                <a:gd name="T2" fmla="*/ 14 w 14"/>
                <a:gd name="T3" fmla="*/ 21 h 24"/>
                <a:gd name="T4" fmla="*/ 13 w 14"/>
                <a:gd name="T5" fmla="*/ 21 h 24"/>
                <a:gd name="T6" fmla="*/ 13 w 14"/>
                <a:gd name="T7" fmla="*/ 21 h 24"/>
                <a:gd name="T8" fmla="*/ 3 w 14"/>
                <a:gd name="T9" fmla="*/ 21 h 24"/>
                <a:gd name="T10" fmla="*/ 7 w 14"/>
                <a:gd name="T11" fmla="*/ 17 h 24"/>
                <a:gd name="T12" fmla="*/ 10 w 14"/>
                <a:gd name="T13" fmla="*/ 14 h 24"/>
                <a:gd name="T14" fmla="*/ 12 w 14"/>
                <a:gd name="T15" fmla="*/ 11 h 24"/>
                <a:gd name="T16" fmla="*/ 13 w 14"/>
                <a:gd name="T17" fmla="*/ 9 h 24"/>
                <a:gd name="T18" fmla="*/ 13 w 14"/>
                <a:gd name="T19" fmla="*/ 6 h 24"/>
                <a:gd name="T20" fmla="*/ 12 w 14"/>
                <a:gd name="T21" fmla="*/ 4 h 24"/>
                <a:gd name="T22" fmla="*/ 11 w 14"/>
                <a:gd name="T23" fmla="*/ 2 h 24"/>
                <a:gd name="T24" fmla="*/ 9 w 14"/>
                <a:gd name="T25" fmla="*/ 1 h 24"/>
                <a:gd name="T26" fmla="*/ 6 w 14"/>
                <a:gd name="T27" fmla="*/ 0 h 24"/>
                <a:gd name="T28" fmla="*/ 4 w 14"/>
                <a:gd name="T29" fmla="*/ 1 h 24"/>
                <a:gd name="T30" fmla="*/ 3 w 14"/>
                <a:gd name="T31" fmla="*/ 1 h 24"/>
                <a:gd name="T32" fmla="*/ 1 w 14"/>
                <a:gd name="T33" fmla="*/ 2 h 24"/>
                <a:gd name="T34" fmla="*/ 1 w 14"/>
                <a:gd name="T35" fmla="*/ 2 h 24"/>
                <a:gd name="T36" fmla="*/ 0 w 14"/>
                <a:gd name="T37" fmla="*/ 3 h 24"/>
                <a:gd name="T38" fmla="*/ 0 w 14"/>
                <a:gd name="T39" fmla="*/ 3 h 24"/>
                <a:gd name="T40" fmla="*/ 0 w 14"/>
                <a:gd name="T41" fmla="*/ 3 h 24"/>
                <a:gd name="T42" fmla="*/ 0 w 14"/>
                <a:gd name="T43" fmla="*/ 4 h 24"/>
                <a:gd name="T44" fmla="*/ 0 w 14"/>
                <a:gd name="T45" fmla="*/ 4 h 24"/>
                <a:gd name="T46" fmla="*/ 0 w 14"/>
                <a:gd name="T47" fmla="*/ 5 h 24"/>
                <a:gd name="T48" fmla="*/ 0 w 14"/>
                <a:gd name="T49" fmla="*/ 5 h 24"/>
                <a:gd name="T50" fmla="*/ 1 w 14"/>
                <a:gd name="T51" fmla="*/ 5 h 24"/>
                <a:gd name="T52" fmla="*/ 1 w 14"/>
                <a:gd name="T53" fmla="*/ 5 h 24"/>
                <a:gd name="T54" fmla="*/ 2 w 14"/>
                <a:gd name="T55" fmla="*/ 4 h 24"/>
                <a:gd name="T56" fmla="*/ 4 w 14"/>
                <a:gd name="T57" fmla="*/ 3 h 24"/>
                <a:gd name="T58" fmla="*/ 6 w 14"/>
                <a:gd name="T59" fmla="*/ 3 h 24"/>
                <a:gd name="T60" fmla="*/ 8 w 14"/>
                <a:gd name="T61" fmla="*/ 3 h 24"/>
                <a:gd name="T62" fmla="*/ 9 w 14"/>
                <a:gd name="T63" fmla="*/ 4 h 24"/>
                <a:gd name="T64" fmla="*/ 9 w 14"/>
                <a:gd name="T65" fmla="*/ 5 h 24"/>
                <a:gd name="T66" fmla="*/ 10 w 14"/>
                <a:gd name="T67" fmla="*/ 7 h 24"/>
                <a:gd name="T68" fmla="*/ 10 w 14"/>
                <a:gd name="T69" fmla="*/ 8 h 24"/>
                <a:gd name="T70" fmla="*/ 9 w 14"/>
                <a:gd name="T71" fmla="*/ 10 h 24"/>
                <a:gd name="T72" fmla="*/ 7 w 14"/>
                <a:gd name="T73" fmla="*/ 13 h 24"/>
                <a:gd name="T74" fmla="*/ 5 w 14"/>
                <a:gd name="T75" fmla="*/ 16 h 24"/>
                <a:gd name="T76" fmla="*/ 0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0 w 14"/>
                <a:gd name="T91" fmla="*/ 23 h 24"/>
                <a:gd name="T92" fmla="*/ 1 w 14"/>
                <a:gd name="T93" fmla="*/ 24 h 24"/>
                <a:gd name="T94" fmla="*/ 13 w 14"/>
                <a:gd name="T95" fmla="*/ 24 h 24"/>
                <a:gd name="T96" fmla="*/ 13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3" y="21"/>
                  </a:cubicBezTo>
                  <a:cubicBezTo>
                    <a:pt x="13" y="21"/>
                    <a:pt x="13" y="21"/>
                    <a:pt x="13" y="21"/>
                  </a:cubicBezTo>
                  <a:cubicBezTo>
                    <a:pt x="3" y="21"/>
                    <a:pt x="3" y="21"/>
                    <a:pt x="3" y="21"/>
                  </a:cubicBezTo>
                  <a:cubicBezTo>
                    <a:pt x="7" y="17"/>
                    <a:pt x="7" y="17"/>
                    <a:pt x="7" y="17"/>
                  </a:cubicBezTo>
                  <a:cubicBezTo>
                    <a:pt x="8" y="16"/>
                    <a:pt x="9" y="15"/>
                    <a:pt x="10" y="14"/>
                  </a:cubicBezTo>
                  <a:cubicBezTo>
                    <a:pt x="11" y="13"/>
                    <a:pt x="11" y="12"/>
                    <a:pt x="12" y="11"/>
                  </a:cubicBezTo>
                  <a:cubicBezTo>
                    <a:pt x="12" y="10"/>
                    <a:pt x="13" y="9"/>
                    <a:pt x="13" y="9"/>
                  </a:cubicBezTo>
                  <a:cubicBezTo>
                    <a:pt x="13" y="8"/>
                    <a:pt x="13" y="7"/>
                    <a:pt x="13" y="6"/>
                  </a:cubicBezTo>
                  <a:cubicBezTo>
                    <a:pt x="13" y="6"/>
                    <a:pt x="13" y="5"/>
                    <a:pt x="12" y="4"/>
                  </a:cubicBezTo>
                  <a:cubicBezTo>
                    <a:pt x="12" y="3"/>
                    <a:pt x="12" y="3"/>
                    <a:pt x="11" y="2"/>
                  </a:cubicBezTo>
                  <a:cubicBezTo>
                    <a:pt x="11" y="2"/>
                    <a:pt x="10" y="1"/>
                    <a:pt x="9" y="1"/>
                  </a:cubicBezTo>
                  <a:cubicBezTo>
                    <a:pt x="8" y="1"/>
                    <a:pt x="7" y="0"/>
                    <a:pt x="6" y="0"/>
                  </a:cubicBezTo>
                  <a:cubicBezTo>
                    <a:pt x="6" y="0"/>
                    <a:pt x="5" y="1"/>
                    <a:pt x="4" y="1"/>
                  </a:cubicBezTo>
                  <a:cubicBezTo>
                    <a:pt x="4" y="1"/>
                    <a:pt x="3" y="1"/>
                    <a:pt x="3" y="1"/>
                  </a:cubicBezTo>
                  <a:cubicBezTo>
                    <a:pt x="2" y="1"/>
                    <a:pt x="2" y="2"/>
                    <a:pt x="1" y="2"/>
                  </a:cubicBezTo>
                  <a:cubicBezTo>
                    <a:pt x="1" y="2"/>
                    <a:pt x="1" y="2"/>
                    <a:pt x="1" y="2"/>
                  </a:cubicBezTo>
                  <a:cubicBezTo>
                    <a:pt x="0" y="2"/>
                    <a:pt x="0" y="3"/>
                    <a:pt x="0" y="3"/>
                  </a:cubicBezTo>
                  <a:cubicBezTo>
                    <a:pt x="0" y="3"/>
                    <a:pt x="0" y="3"/>
                    <a:pt x="0" y="3"/>
                  </a:cubicBezTo>
                  <a:cubicBezTo>
                    <a:pt x="0" y="3"/>
                    <a:pt x="0" y="3"/>
                    <a:pt x="0" y="3"/>
                  </a:cubicBezTo>
                  <a:cubicBezTo>
                    <a:pt x="0" y="3"/>
                    <a:pt x="0" y="3"/>
                    <a:pt x="0" y="4"/>
                  </a:cubicBezTo>
                  <a:cubicBezTo>
                    <a:pt x="0" y="4"/>
                    <a:pt x="0" y="4"/>
                    <a:pt x="0" y="4"/>
                  </a:cubicBezTo>
                  <a:cubicBezTo>
                    <a:pt x="0" y="4"/>
                    <a:pt x="0" y="5"/>
                    <a:pt x="0" y="5"/>
                  </a:cubicBezTo>
                  <a:cubicBezTo>
                    <a:pt x="0" y="5"/>
                    <a:pt x="0" y="5"/>
                    <a:pt x="0" y="5"/>
                  </a:cubicBezTo>
                  <a:cubicBezTo>
                    <a:pt x="0" y="5"/>
                    <a:pt x="0" y="5"/>
                    <a:pt x="1" y="5"/>
                  </a:cubicBezTo>
                  <a:cubicBezTo>
                    <a:pt x="1" y="5"/>
                    <a:pt x="1" y="5"/>
                    <a:pt x="1" y="5"/>
                  </a:cubicBezTo>
                  <a:cubicBezTo>
                    <a:pt x="2" y="5"/>
                    <a:pt x="2" y="4"/>
                    <a:pt x="2" y="4"/>
                  </a:cubicBezTo>
                  <a:cubicBezTo>
                    <a:pt x="3" y="4"/>
                    <a:pt x="3" y="4"/>
                    <a:pt x="4" y="3"/>
                  </a:cubicBezTo>
                  <a:cubicBezTo>
                    <a:pt x="4" y="3"/>
                    <a:pt x="5" y="3"/>
                    <a:pt x="6" y="3"/>
                  </a:cubicBezTo>
                  <a:cubicBezTo>
                    <a:pt x="7" y="3"/>
                    <a:pt x="7" y="3"/>
                    <a:pt x="8" y="3"/>
                  </a:cubicBezTo>
                  <a:cubicBezTo>
                    <a:pt x="8" y="4"/>
                    <a:pt x="8" y="4"/>
                    <a:pt x="9" y="4"/>
                  </a:cubicBezTo>
                  <a:cubicBezTo>
                    <a:pt x="9" y="5"/>
                    <a:pt x="9" y="5"/>
                    <a:pt x="9" y="5"/>
                  </a:cubicBezTo>
                  <a:cubicBezTo>
                    <a:pt x="10" y="6"/>
                    <a:pt x="10" y="6"/>
                    <a:pt x="10" y="7"/>
                  </a:cubicBezTo>
                  <a:cubicBezTo>
                    <a:pt x="10" y="7"/>
                    <a:pt x="10" y="8"/>
                    <a:pt x="10" y="8"/>
                  </a:cubicBezTo>
                  <a:cubicBezTo>
                    <a:pt x="9" y="9"/>
                    <a:pt x="9" y="10"/>
                    <a:pt x="9" y="10"/>
                  </a:cubicBezTo>
                  <a:cubicBezTo>
                    <a:pt x="9" y="11"/>
                    <a:pt x="8" y="12"/>
                    <a:pt x="7" y="13"/>
                  </a:cubicBezTo>
                  <a:cubicBezTo>
                    <a:pt x="7" y="14"/>
                    <a:pt x="6" y="15"/>
                    <a:pt x="5" y="16"/>
                  </a:cubicBezTo>
                  <a:cubicBezTo>
                    <a:pt x="0" y="20"/>
                    <a:pt x="0" y="20"/>
                    <a:pt x="0" y="20"/>
                  </a:cubicBezTo>
                  <a:cubicBezTo>
                    <a:pt x="0" y="20"/>
                    <a:pt x="0"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0" y="23"/>
                    <a:pt x="0" y="23"/>
                  </a:cubicBezTo>
                  <a:cubicBezTo>
                    <a:pt x="0" y="23"/>
                    <a:pt x="0" y="24"/>
                    <a:pt x="1" y="24"/>
                  </a:cubicBezTo>
                  <a:cubicBezTo>
                    <a:pt x="13" y="24"/>
                    <a:pt x="13" y="24"/>
                    <a:pt x="13" y="24"/>
                  </a:cubicBezTo>
                  <a:cubicBezTo>
                    <a:pt x="13" y="24"/>
                    <a:pt x="13" y="23"/>
                    <a:pt x="13"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261">
              <a:extLst>
                <a:ext uri="{FF2B5EF4-FFF2-40B4-BE49-F238E27FC236}">
                  <a16:creationId xmlns:a16="http://schemas.microsoft.com/office/drawing/2014/main" id="{04DF18E0-25F2-4175-AAAF-6A00A4993A18}"/>
                </a:ext>
              </a:extLst>
            </p:cNvPr>
            <p:cNvSpPr>
              <a:spLocks/>
            </p:cNvSpPr>
            <p:nvPr/>
          </p:nvSpPr>
          <p:spPr bwMode="auto">
            <a:xfrm>
              <a:off x="6536606" y="4466474"/>
              <a:ext cx="38100" cy="65088"/>
            </a:xfrm>
            <a:custGeom>
              <a:avLst/>
              <a:gdLst>
                <a:gd name="T0" fmla="*/ 12 w 14"/>
                <a:gd name="T1" fmla="*/ 13 h 24"/>
                <a:gd name="T2" fmla="*/ 9 w 14"/>
                <a:gd name="T3" fmla="*/ 12 h 24"/>
                <a:gd name="T4" fmla="*/ 10 w 14"/>
                <a:gd name="T5" fmla="*/ 11 h 24"/>
                <a:gd name="T6" fmla="*/ 13 w 14"/>
                <a:gd name="T7" fmla="*/ 8 h 24"/>
                <a:gd name="T8" fmla="*/ 13 w 14"/>
                <a:gd name="T9" fmla="*/ 4 h 24"/>
                <a:gd name="T10" fmla="*/ 9 w 14"/>
                <a:gd name="T11" fmla="*/ 1 h 24"/>
                <a:gd name="T12" fmla="*/ 4 w 14"/>
                <a:gd name="T13" fmla="*/ 1 h 24"/>
                <a:gd name="T14" fmla="*/ 1 w 14"/>
                <a:gd name="T15" fmla="*/ 2 h 24"/>
                <a:gd name="T16" fmla="*/ 1 w 14"/>
                <a:gd name="T17" fmla="*/ 3 h 24"/>
                <a:gd name="T18" fmla="*/ 0 w 14"/>
                <a:gd name="T19" fmla="*/ 3 h 24"/>
                <a:gd name="T20" fmla="*/ 0 w 14"/>
                <a:gd name="T21" fmla="*/ 4 h 24"/>
                <a:gd name="T22" fmla="*/ 1 w 14"/>
                <a:gd name="T23" fmla="*/ 5 h 24"/>
                <a:gd name="T24" fmla="*/ 1 w 14"/>
                <a:gd name="T25" fmla="*/ 5 h 24"/>
                <a:gd name="T26" fmla="*/ 4 w 14"/>
                <a:gd name="T27" fmla="*/ 3 h 24"/>
                <a:gd name="T28" fmla="*/ 8 w 14"/>
                <a:gd name="T29" fmla="*/ 3 h 24"/>
                <a:gd name="T30" fmla="*/ 9 w 14"/>
                <a:gd name="T31" fmla="*/ 5 h 24"/>
                <a:gd name="T32" fmla="*/ 9 w 14"/>
                <a:gd name="T33" fmla="*/ 8 h 24"/>
                <a:gd name="T34" fmla="*/ 7 w 14"/>
                <a:gd name="T35" fmla="*/ 10 h 24"/>
                <a:gd name="T36" fmla="*/ 3 w 14"/>
                <a:gd name="T37" fmla="*/ 11 h 24"/>
                <a:gd name="T38" fmla="*/ 2 w 14"/>
                <a:gd name="T39" fmla="*/ 11 h 24"/>
                <a:gd name="T40" fmla="*/ 2 w 14"/>
                <a:gd name="T41" fmla="*/ 12 h 24"/>
                <a:gd name="T42" fmla="*/ 2 w 14"/>
                <a:gd name="T43" fmla="*/ 13 h 24"/>
                <a:gd name="T44" fmla="*/ 3 w 14"/>
                <a:gd name="T45" fmla="*/ 13 h 24"/>
                <a:gd name="T46" fmla="*/ 7 w 14"/>
                <a:gd name="T47" fmla="*/ 13 h 24"/>
                <a:gd name="T48" fmla="*/ 10 w 14"/>
                <a:gd name="T49" fmla="*/ 16 h 24"/>
                <a:gd name="T50" fmla="*/ 11 w 14"/>
                <a:gd name="T51" fmla="*/ 19 h 24"/>
                <a:gd name="T52" fmla="*/ 8 w 14"/>
                <a:gd name="T53" fmla="*/ 21 h 24"/>
                <a:gd name="T54" fmla="*/ 4 w 14"/>
                <a:gd name="T55" fmla="*/ 21 h 24"/>
                <a:gd name="T56" fmla="*/ 1 w 14"/>
                <a:gd name="T57" fmla="*/ 20 h 24"/>
                <a:gd name="T58" fmla="*/ 0 w 14"/>
                <a:gd name="T59" fmla="*/ 20 h 24"/>
                <a:gd name="T60" fmla="*/ 0 w 14"/>
                <a:gd name="T61" fmla="*/ 21 h 24"/>
                <a:gd name="T62" fmla="*/ 0 w 14"/>
                <a:gd name="T63" fmla="*/ 22 h 24"/>
                <a:gd name="T64" fmla="*/ 1 w 14"/>
                <a:gd name="T65" fmla="*/ 23 h 24"/>
                <a:gd name="T66" fmla="*/ 4 w 14"/>
                <a:gd name="T67" fmla="*/ 24 h 24"/>
                <a:gd name="T68" fmla="*/ 9 w 14"/>
                <a:gd name="T69" fmla="*/ 23 h 24"/>
                <a:gd name="T70" fmla="*/ 13 w 14"/>
                <a:gd name="T71" fmla="*/ 20 h 24"/>
                <a:gd name="T72" fmla="*/ 14 w 14"/>
                <a:gd name="T73"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 h="24">
                  <a:moveTo>
                    <a:pt x="14" y="15"/>
                  </a:moveTo>
                  <a:cubicBezTo>
                    <a:pt x="13" y="14"/>
                    <a:pt x="13" y="14"/>
                    <a:pt x="12" y="13"/>
                  </a:cubicBezTo>
                  <a:cubicBezTo>
                    <a:pt x="12" y="13"/>
                    <a:pt x="11" y="12"/>
                    <a:pt x="11" y="12"/>
                  </a:cubicBezTo>
                  <a:cubicBezTo>
                    <a:pt x="10" y="12"/>
                    <a:pt x="9" y="12"/>
                    <a:pt x="9" y="12"/>
                  </a:cubicBezTo>
                  <a:cubicBezTo>
                    <a:pt x="9" y="12"/>
                    <a:pt x="9" y="12"/>
                    <a:pt x="9" y="12"/>
                  </a:cubicBezTo>
                  <a:cubicBezTo>
                    <a:pt x="9" y="11"/>
                    <a:pt x="10" y="11"/>
                    <a:pt x="10" y="11"/>
                  </a:cubicBezTo>
                  <a:cubicBezTo>
                    <a:pt x="11" y="11"/>
                    <a:pt x="11" y="10"/>
                    <a:pt x="12" y="10"/>
                  </a:cubicBezTo>
                  <a:cubicBezTo>
                    <a:pt x="12" y="9"/>
                    <a:pt x="12" y="9"/>
                    <a:pt x="13" y="8"/>
                  </a:cubicBezTo>
                  <a:cubicBezTo>
                    <a:pt x="13" y="7"/>
                    <a:pt x="13" y="7"/>
                    <a:pt x="13" y="6"/>
                  </a:cubicBezTo>
                  <a:cubicBezTo>
                    <a:pt x="13" y="5"/>
                    <a:pt x="13" y="4"/>
                    <a:pt x="13" y="4"/>
                  </a:cubicBezTo>
                  <a:cubicBezTo>
                    <a:pt x="12" y="3"/>
                    <a:pt x="12" y="2"/>
                    <a:pt x="11" y="2"/>
                  </a:cubicBezTo>
                  <a:cubicBezTo>
                    <a:pt x="11" y="1"/>
                    <a:pt x="10" y="1"/>
                    <a:pt x="9" y="1"/>
                  </a:cubicBezTo>
                  <a:cubicBezTo>
                    <a:pt x="9" y="1"/>
                    <a:pt x="8" y="0"/>
                    <a:pt x="7" y="0"/>
                  </a:cubicBezTo>
                  <a:cubicBezTo>
                    <a:pt x="6" y="0"/>
                    <a:pt x="5" y="1"/>
                    <a:pt x="4" y="1"/>
                  </a:cubicBezTo>
                  <a:cubicBezTo>
                    <a:pt x="4" y="1"/>
                    <a:pt x="3" y="1"/>
                    <a:pt x="3" y="1"/>
                  </a:cubicBezTo>
                  <a:cubicBezTo>
                    <a:pt x="2" y="1"/>
                    <a:pt x="2" y="2"/>
                    <a:pt x="1" y="2"/>
                  </a:cubicBezTo>
                  <a:cubicBezTo>
                    <a:pt x="1" y="2"/>
                    <a:pt x="1" y="2"/>
                    <a:pt x="1" y="2"/>
                  </a:cubicBezTo>
                  <a:cubicBezTo>
                    <a:pt x="1" y="2"/>
                    <a:pt x="1" y="2"/>
                    <a:pt x="1" y="3"/>
                  </a:cubicBezTo>
                  <a:cubicBezTo>
                    <a:pt x="0" y="3"/>
                    <a:pt x="0" y="3"/>
                    <a:pt x="0" y="3"/>
                  </a:cubicBezTo>
                  <a:cubicBezTo>
                    <a:pt x="0" y="3"/>
                    <a:pt x="0" y="3"/>
                    <a:pt x="0" y="3"/>
                  </a:cubicBezTo>
                  <a:cubicBezTo>
                    <a:pt x="0" y="3"/>
                    <a:pt x="0" y="3"/>
                    <a:pt x="0" y="4"/>
                  </a:cubicBezTo>
                  <a:cubicBezTo>
                    <a:pt x="0" y="4"/>
                    <a:pt x="0" y="4"/>
                    <a:pt x="0" y="4"/>
                  </a:cubicBezTo>
                  <a:cubicBezTo>
                    <a:pt x="0" y="4"/>
                    <a:pt x="0" y="5"/>
                    <a:pt x="0" y="5"/>
                  </a:cubicBezTo>
                  <a:cubicBezTo>
                    <a:pt x="0" y="5"/>
                    <a:pt x="1" y="5"/>
                    <a:pt x="1" y="5"/>
                  </a:cubicBezTo>
                  <a:cubicBezTo>
                    <a:pt x="1" y="5"/>
                    <a:pt x="1" y="5"/>
                    <a:pt x="1" y="5"/>
                  </a:cubicBezTo>
                  <a:cubicBezTo>
                    <a:pt x="1" y="5"/>
                    <a:pt x="1" y="5"/>
                    <a:pt x="1" y="5"/>
                  </a:cubicBezTo>
                  <a:cubicBezTo>
                    <a:pt x="2" y="4"/>
                    <a:pt x="2" y="4"/>
                    <a:pt x="3" y="4"/>
                  </a:cubicBezTo>
                  <a:cubicBezTo>
                    <a:pt x="3" y="4"/>
                    <a:pt x="3" y="3"/>
                    <a:pt x="4" y="3"/>
                  </a:cubicBezTo>
                  <a:cubicBezTo>
                    <a:pt x="5" y="3"/>
                    <a:pt x="5" y="3"/>
                    <a:pt x="6" y="3"/>
                  </a:cubicBezTo>
                  <a:cubicBezTo>
                    <a:pt x="7" y="3"/>
                    <a:pt x="7" y="3"/>
                    <a:pt x="8" y="3"/>
                  </a:cubicBezTo>
                  <a:cubicBezTo>
                    <a:pt x="8" y="3"/>
                    <a:pt x="8" y="4"/>
                    <a:pt x="9" y="4"/>
                  </a:cubicBezTo>
                  <a:cubicBezTo>
                    <a:pt x="9" y="4"/>
                    <a:pt x="9" y="5"/>
                    <a:pt x="9" y="5"/>
                  </a:cubicBezTo>
                  <a:cubicBezTo>
                    <a:pt x="10" y="5"/>
                    <a:pt x="10" y="6"/>
                    <a:pt x="10" y="6"/>
                  </a:cubicBezTo>
                  <a:cubicBezTo>
                    <a:pt x="10" y="7"/>
                    <a:pt x="10" y="8"/>
                    <a:pt x="9" y="8"/>
                  </a:cubicBezTo>
                  <a:cubicBezTo>
                    <a:pt x="9" y="9"/>
                    <a:pt x="9" y="9"/>
                    <a:pt x="8" y="10"/>
                  </a:cubicBezTo>
                  <a:cubicBezTo>
                    <a:pt x="8" y="10"/>
                    <a:pt x="7" y="10"/>
                    <a:pt x="7" y="10"/>
                  </a:cubicBezTo>
                  <a:cubicBezTo>
                    <a:pt x="6" y="11"/>
                    <a:pt x="5" y="11"/>
                    <a:pt x="5" y="11"/>
                  </a:cubicBezTo>
                  <a:cubicBezTo>
                    <a:pt x="3" y="11"/>
                    <a:pt x="3" y="11"/>
                    <a:pt x="3" y="11"/>
                  </a:cubicBezTo>
                  <a:cubicBezTo>
                    <a:pt x="3" y="11"/>
                    <a:pt x="3" y="11"/>
                    <a:pt x="2" y="11"/>
                  </a:cubicBezTo>
                  <a:cubicBezTo>
                    <a:pt x="2" y="11"/>
                    <a:pt x="2" y="11"/>
                    <a:pt x="2" y="11"/>
                  </a:cubicBezTo>
                  <a:cubicBezTo>
                    <a:pt x="2" y="11"/>
                    <a:pt x="2" y="11"/>
                    <a:pt x="2" y="11"/>
                  </a:cubicBezTo>
                  <a:cubicBezTo>
                    <a:pt x="2" y="11"/>
                    <a:pt x="2" y="12"/>
                    <a:pt x="2" y="12"/>
                  </a:cubicBezTo>
                  <a:cubicBezTo>
                    <a:pt x="2" y="12"/>
                    <a:pt x="2" y="12"/>
                    <a:pt x="2" y="12"/>
                  </a:cubicBezTo>
                  <a:cubicBezTo>
                    <a:pt x="2" y="13"/>
                    <a:pt x="2" y="13"/>
                    <a:pt x="2" y="13"/>
                  </a:cubicBezTo>
                  <a:cubicBezTo>
                    <a:pt x="2" y="13"/>
                    <a:pt x="2" y="13"/>
                    <a:pt x="2" y="13"/>
                  </a:cubicBezTo>
                  <a:cubicBezTo>
                    <a:pt x="3" y="13"/>
                    <a:pt x="3" y="13"/>
                    <a:pt x="3" y="13"/>
                  </a:cubicBezTo>
                  <a:cubicBezTo>
                    <a:pt x="5" y="13"/>
                    <a:pt x="5" y="13"/>
                    <a:pt x="5" y="13"/>
                  </a:cubicBezTo>
                  <a:cubicBezTo>
                    <a:pt x="6" y="13"/>
                    <a:pt x="7" y="13"/>
                    <a:pt x="7" y="13"/>
                  </a:cubicBezTo>
                  <a:cubicBezTo>
                    <a:pt x="8" y="14"/>
                    <a:pt x="9" y="14"/>
                    <a:pt x="9" y="14"/>
                  </a:cubicBezTo>
                  <a:cubicBezTo>
                    <a:pt x="10" y="15"/>
                    <a:pt x="10" y="15"/>
                    <a:pt x="10" y="16"/>
                  </a:cubicBezTo>
                  <a:cubicBezTo>
                    <a:pt x="11" y="16"/>
                    <a:pt x="11" y="17"/>
                    <a:pt x="11" y="17"/>
                  </a:cubicBezTo>
                  <a:cubicBezTo>
                    <a:pt x="11" y="18"/>
                    <a:pt x="11" y="18"/>
                    <a:pt x="11" y="19"/>
                  </a:cubicBezTo>
                  <a:cubicBezTo>
                    <a:pt x="10" y="19"/>
                    <a:pt x="10" y="20"/>
                    <a:pt x="10" y="20"/>
                  </a:cubicBezTo>
                  <a:cubicBezTo>
                    <a:pt x="9" y="21"/>
                    <a:pt x="9" y="21"/>
                    <a:pt x="8" y="21"/>
                  </a:cubicBezTo>
                  <a:cubicBezTo>
                    <a:pt x="8" y="21"/>
                    <a:pt x="7" y="21"/>
                    <a:pt x="6" y="21"/>
                  </a:cubicBezTo>
                  <a:cubicBezTo>
                    <a:pt x="5" y="21"/>
                    <a:pt x="4" y="21"/>
                    <a:pt x="4" y="21"/>
                  </a:cubicBezTo>
                  <a:cubicBezTo>
                    <a:pt x="3" y="21"/>
                    <a:pt x="3" y="21"/>
                    <a:pt x="2" y="20"/>
                  </a:cubicBezTo>
                  <a:cubicBezTo>
                    <a:pt x="2" y="20"/>
                    <a:pt x="1" y="20"/>
                    <a:pt x="1" y="20"/>
                  </a:cubicBezTo>
                  <a:cubicBezTo>
                    <a:pt x="1" y="20"/>
                    <a:pt x="0" y="20"/>
                    <a:pt x="0" y="20"/>
                  </a:cubicBezTo>
                  <a:cubicBezTo>
                    <a:pt x="0" y="20"/>
                    <a:pt x="0" y="20"/>
                    <a:pt x="0" y="20"/>
                  </a:cubicBezTo>
                  <a:cubicBezTo>
                    <a:pt x="0" y="20"/>
                    <a:pt x="0" y="20"/>
                    <a:pt x="0" y="21"/>
                  </a:cubicBezTo>
                  <a:cubicBezTo>
                    <a:pt x="0" y="21"/>
                    <a:pt x="0" y="21"/>
                    <a:pt x="0" y="21"/>
                  </a:cubicBezTo>
                  <a:cubicBezTo>
                    <a:pt x="0" y="21"/>
                    <a:pt x="0" y="22"/>
                    <a:pt x="0" y="22"/>
                  </a:cubicBezTo>
                  <a:cubicBezTo>
                    <a:pt x="0" y="22"/>
                    <a:pt x="0" y="22"/>
                    <a:pt x="0" y="22"/>
                  </a:cubicBezTo>
                  <a:cubicBezTo>
                    <a:pt x="0" y="22"/>
                    <a:pt x="0" y="22"/>
                    <a:pt x="0" y="22"/>
                  </a:cubicBezTo>
                  <a:cubicBezTo>
                    <a:pt x="0" y="22"/>
                    <a:pt x="0" y="23"/>
                    <a:pt x="1" y="23"/>
                  </a:cubicBezTo>
                  <a:cubicBezTo>
                    <a:pt x="1" y="23"/>
                    <a:pt x="2" y="23"/>
                    <a:pt x="2" y="23"/>
                  </a:cubicBezTo>
                  <a:cubicBezTo>
                    <a:pt x="3" y="23"/>
                    <a:pt x="3" y="24"/>
                    <a:pt x="4" y="24"/>
                  </a:cubicBezTo>
                  <a:cubicBezTo>
                    <a:pt x="4" y="24"/>
                    <a:pt x="5" y="24"/>
                    <a:pt x="6" y="24"/>
                  </a:cubicBezTo>
                  <a:cubicBezTo>
                    <a:pt x="7" y="24"/>
                    <a:pt x="8" y="24"/>
                    <a:pt x="9" y="23"/>
                  </a:cubicBezTo>
                  <a:cubicBezTo>
                    <a:pt x="10" y="23"/>
                    <a:pt x="11" y="23"/>
                    <a:pt x="12" y="22"/>
                  </a:cubicBezTo>
                  <a:cubicBezTo>
                    <a:pt x="13" y="21"/>
                    <a:pt x="13" y="21"/>
                    <a:pt x="13" y="20"/>
                  </a:cubicBezTo>
                  <a:cubicBezTo>
                    <a:pt x="14" y="19"/>
                    <a:pt x="14" y="18"/>
                    <a:pt x="14" y="17"/>
                  </a:cubicBezTo>
                  <a:cubicBezTo>
                    <a:pt x="14" y="16"/>
                    <a:pt x="14" y="16"/>
                    <a:pt x="14"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262">
              <a:extLst>
                <a:ext uri="{FF2B5EF4-FFF2-40B4-BE49-F238E27FC236}">
                  <a16:creationId xmlns:a16="http://schemas.microsoft.com/office/drawing/2014/main" id="{649BAAC7-5BE4-4292-836A-53DF64395638}"/>
                </a:ext>
              </a:extLst>
            </p:cNvPr>
            <p:cNvSpPr>
              <a:spLocks noEditPoints="1"/>
            </p:cNvSpPr>
            <p:nvPr/>
          </p:nvSpPr>
          <p:spPr bwMode="auto">
            <a:xfrm>
              <a:off x="6585818" y="4466474"/>
              <a:ext cx="42862" cy="65088"/>
            </a:xfrm>
            <a:custGeom>
              <a:avLst/>
              <a:gdLst>
                <a:gd name="T0" fmla="*/ 16 w 16"/>
                <a:gd name="T1" fmla="*/ 7 h 24"/>
                <a:gd name="T2" fmla="*/ 14 w 16"/>
                <a:gd name="T3" fmla="*/ 3 h 24"/>
                <a:gd name="T4" fmla="*/ 12 w 16"/>
                <a:gd name="T5" fmla="*/ 1 h 24"/>
                <a:gd name="T6" fmla="*/ 9 w 16"/>
                <a:gd name="T7" fmla="*/ 0 h 24"/>
                <a:gd name="T8" fmla="*/ 5 w 16"/>
                <a:gd name="T9" fmla="*/ 1 h 24"/>
                <a:gd name="T10" fmla="*/ 2 w 16"/>
                <a:gd name="T11" fmla="*/ 4 h 24"/>
                <a:gd name="T12" fmla="*/ 1 w 16"/>
                <a:gd name="T13" fmla="*/ 7 h 24"/>
                <a:gd name="T14" fmla="*/ 0 w 16"/>
                <a:gd name="T15" fmla="*/ 12 h 24"/>
                <a:gd name="T16" fmla="*/ 1 w 16"/>
                <a:gd name="T17" fmla="*/ 17 h 24"/>
                <a:gd name="T18" fmla="*/ 2 w 16"/>
                <a:gd name="T19" fmla="*/ 21 h 24"/>
                <a:gd name="T20" fmla="*/ 4 w 16"/>
                <a:gd name="T21" fmla="*/ 23 h 24"/>
                <a:gd name="T22" fmla="*/ 8 w 16"/>
                <a:gd name="T23" fmla="*/ 24 h 24"/>
                <a:gd name="T24" fmla="*/ 12 w 16"/>
                <a:gd name="T25" fmla="*/ 23 h 24"/>
                <a:gd name="T26" fmla="*/ 14 w 16"/>
                <a:gd name="T27" fmla="*/ 21 h 24"/>
                <a:gd name="T28" fmla="*/ 16 w 16"/>
                <a:gd name="T29" fmla="*/ 17 h 24"/>
                <a:gd name="T30" fmla="*/ 16 w 16"/>
                <a:gd name="T31" fmla="*/ 12 h 24"/>
                <a:gd name="T32" fmla="*/ 16 w 16"/>
                <a:gd name="T33" fmla="*/ 7 h 24"/>
                <a:gd name="T34" fmla="*/ 13 w 16"/>
                <a:gd name="T35" fmla="*/ 15 h 24"/>
                <a:gd name="T36" fmla="*/ 13 w 16"/>
                <a:gd name="T37" fmla="*/ 17 h 24"/>
                <a:gd name="T38" fmla="*/ 12 w 16"/>
                <a:gd name="T39" fmla="*/ 19 h 24"/>
                <a:gd name="T40" fmla="*/ 11 w 16"/>
                <a:gd name="T41" fmla="*/ 20 h 24"/>
                <a:gd name="T42" fmla="*/ 10 w 16"/>
                <a:gd name="T43" fmla="*/ 21 h 24"/>
                <a:gd name="T44" fmla="*/ 8 w 16"/>
                <a:gd name="T45" fmla="*/ 21 h 24"/>
                <a:gd name="T46" fmla="*/ 6 w 16"/>
                <a:gd name="T47" fmla="*/ 21 h 24"/>
                <a:gd name="T48" fmla="*/ 5 w 16"/>
                <a:gd name="T49" fmla="*/ 19 h 24"/>
                <a:gd name="T50" fmla="*/ 4 w 16"/>
                <a:gd name="T51" fmla="*/ 16 h 24"/>
                <a:gd name="T52" fmla="*/ 4 w 16"/>
                <a:gd name="T53" fmla="*/ 12 h 24"/>
                <a:gd name="T54" fmla="*/ 4 w 16"/>
                <a:gd name="T55" fmla="*/ 8 h 24"/>
                <a:gd name="T56" fmla="*/ 4 w 16"/>
                <a:gd name="T57" fmla="*/ 6 h 24"/>
                <a:gd name="T58" fmla="*/ 6 w 16"/>
                <a:gd name="T59" fmla="*/ 4 h 24"/>
                <a:gd name="T60" fmla="*/ 8 w 16"/>
                <a:gd name="T61" fmla="*/ 3 h 24"/>
                <a:gd name="T62" fmla="*/ 10 w 16"/>
                <a:gd name="T63" fmla="*/ 3 h 24"/>
                <a:gd name="T64" fmla="*/ 11 w 16"/>
                <a:gd name="T65" fmla="*/ 4 h 24"/>
                <a:gd name="T66" fmla="*/ 12 w 16"/>
                <a:gd name="T67" fmla="*/ 5 h 24"/>
                <a:gd name="T68" fmla="*/ 13 w 16"/>
                <a:gd name="T69" fmla="*/ 7 h 24"/>
                <a:gd name="T70" fmla="*/ 13 w 16"/>
                <a:gd name="T71" fmla="*/ 9 h 24"/>
                <a:gd name="T72" fmla="*/ 13 w 16"/>
                <a:gd name="T73" fmla="*/ 12 h 24"/>
                <a:gd name="T74" fmla="*/ 13 w 16"/>
                <a:gd name="T75"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 h="24">
                  <a:moveTo>
                    <a:pt x="16" y="7"/>
                  </a:moveTo>
                  <a:cubicBezTo>
                    <a:pt x="16" y="6"/>
                    <a:pt x="15" y="4"/>
                    <a:pt x="14" y="3"/>
                  </a:cubicBezTo>
                  <a:cubicBezTo>
                    <a:pt x="14" y="2"/>
                    <a:pt x="13" y="2"/>
                    <a:pt x="12" y="1"/>
                  </a:cubicBezTo>
                  <a:cubicBezTo>
                    <a:pt x="11" y="1"/>
                    <a:pt x="10" y="0"/>
                    <a:pt x="9" y="0"/>
                  </a:cubicBezTo>
                  <a:cubicBezTo>
                    <a:pt x="7" y="0"/>
                    <a:pt x="6" y="1"/>
                    <a:pt x="5" y="1"/>
                  </a:cubicBezTo>
                  <a:cubicBezTo>
                    <a:pt x="4" y="2"/>
                    <a:pt x="3" y="3"/>
                    <a:pt x="2" y="4"/>
                  </a:cubicBezTo>
                  <a:cubicBezTo>
                    <a:pt x="2" y="5"/>
                    <a:pt x="1" y="6"/>
                    <a:pt x="1" y="7"/>
                  </a:cubicBezTo>
                  <a:cubicBezTo>
                    <a:pt x="1" y="9"/>
                    <a:pt x="0" y="10"/>
                    <a:pt x="0" y="12"/>
                  </a:cubicBezTo>
                  <a:cubicBezTo>
                    <a:pt x="0" y="14"/>
                    <a:pt x="1" y="16"/>
                    <a:pt x="1" y="17"/>
                  </a:cubicBezTo>
                  <a:cubicBezTo>
                    <a:pt x="1" y="19"/>
                    <a:pt x="1" y="20"/>
                    <a:pt x="2" y="21"/>
                  </a:cubicBezTo>
                  <a:cubicBezTo>
                    <a:pt x="3" y="22"/>
                    <a:pt x="3" y="23"/>
                    <a:pt x="4" y="23"/>
                  </a:cubicBezTo>
                  <a:cubicBezTo>
                    <a:pt x="5" y="24"/>
                    <a:pt x="7" y="24"/>
                    <a:pt x="8" y="24"/>
                  </a:cubicBezTo>
                  <a:cubicBezTo>
                    <a:pt x="10" y="24"/>
                    <a:pt x="11" y="24"/>
                    <a:pt x="12" y="23"/>
                  </a:cubicBezTo>
                  <a:cubicBezTo>
                    <a:pt x="13" y="22"/>
                    <a:pt x="14" y="22"/>
                    <a:pt x="14" y="21"/>
                  </a:cubicBezTo>
                  <a:cubicBezTo>
                    <a:pt x="15" y="20"/>
                    <a:pt x="15" y="18"/>
                    <a:pt x="16" y="17"/>
                  </a:cubicBezTo>
                  <a:cubicBezTo>
                    <a:pt x="16" y="15"/>
                    <a:pt x="16" y="14"/>
                    <a:pt x="16" y="12"/>
                  </a:cubicBezTo>
                  <a:cubicBezTo>
                    <a:pt x="16" y="10"/>
                    <a:pt x="16" y="9"/>
                    <a:pt x="16" y="7"/>
                  </a:cubicBezTo>
                  <a:close/>
                  <a:moveTo>
                    <a:pt x="13" y="15"/>
                  </a:moveTo>
                  <a:cubicBezTo>
                    <a:pt x="13" y="16"/>
                    <a:pt x="13" y="16"/>
                    <a:pt x="13" y="17"/>
                  </a:cubicBezTo>
                  <a:cubicBezTo>
                    <a:pt x="13" y="18"/>
                    <a:pt x="12" y="18"/>
                    <a:pt x="12" y="19"/>
                  </a:cubicBezTo>
                  <a:cubicBezTo>
                    <a:pt x="12" y="19"/>
                    <a:pt x="12" y="20"/>
                    <a:pt x="11" y="20"/>
                  </a:cubicBezTo>
                  <a:cubicBezTo>
                    <a:pt x="11" y="21"/>
                    <a:pt x="10" y="21"/>
                    <a:pt x="10" y="21"/>
                  </a:cubicBezTo>
                  <a:cubicBezTo>
                    <a:pt x="9" y="21"/>
                    <a:pt x="9" y="21"/>
                    <a:pt x="8" y="21"/>
                  </a:cubicBezTo>
                  <a:cubicBezTo>
                    <a:pt x="7" y="21"/>
                    <a:pt x="7" y="21"/>
                    <a:pt x="6" y="21"/>
                  </a:cubicBezTo>
                  <a:cubicBezTo>
                    <a:pt x="5" y="21"/>
                    <a:pt x="5" y="20"/>
                    <a:pt x="5" y="19"/>
                  </a:cubicBezTo>
                  <a:cubicBezTo>
                    <a:pt x="4" y="18"/>
                    <a:pt x="4" y="18"/>
                    <a:pt x="4" y="16"/>
                  </a:cubicBezTo>
                  <a:cubicBezTo>
                    <a:pt x="4" y="15"/>
                    <a:pt x="4" y="14"/>
                    <a:pt x="4" y="12"/>
                  </a:cubicBezTo>
                  <a:cubicBezTo>
                    <a:pt x="4" y="11"/>
                    <a:pt x="4" y="10"/>
                    <a:pt x="4" y="8"/>
                  </a:cubicBezTo>
                  <a:cubicBezTo>
                    <a:pt x="4" y="7"/>
                    <a:pt x="4" y="6"/>
                    <a:pt x="4" y="6"/>
                  </a:cubicBezTo>
                  <a:cubicBezTo>
                    <a:pt x="5" y="5"/>
                    <a:pt x="5" y="4"/>
                    <a:pt x="6" y="4"/>
                  </a:cubicBezTo>
                  <a:cubicBezTo>
                    <a:pt x="7" y="3"/>
                    <a:pt x="7" y="3"/>
                    <a:pt x="8" y="3"/>
                  </a:cubicBezTo>
                  <a:cubicBezTo>
                    <a:pt x="9" y="3"/>
                    <a:pt x="9" y="3"/>
                    <a:pt x="10" y="3"/>
                  </a:cubicBezTo>
                  <a:cubicBezTo>
                    <a:pt x="10" y="3"/>
                    <a:pt x="11" y="4"/>
                    <a:pt x="11" y="4"/>
                  </a:cubicBezTo>
                  <a:cubicBezTo>
                    <a:pt x="11" y="4"/>
                    <a:pt x="12" y="5"/>
                    <a:pt x="12" y="5"/>
                  </a:cubicBezTo>
                  <a:cubicBezTo>
                    <a:pt x="12" y="6"/>
                    <a:pt x="12" y="6"/>
                    <a:pt x="13" y="7"/>
                  </a:cubicBezTo>
                  <a:cubicBezTo>
                    <a:pt x="13" y="8"/>
                    <a:pt x="13" y="8"/>
                    <a:pt x="13" y="9"/>
                  </a:cubicBezTo>
                  <a:cubicBezTo>
                    <a:pt x="13" y="10"/>
                    <a:pt x="13" y="11"/>
                    <a:pt x="13" y="12"/>
                  </a:cubicBezTo>
                  <a:cubicBezTo>
                    <a:pt x="13" y="13"/>
                    <a:pt x="13" y="14"/>
                    <a:pt x="13"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263">
              <a:extLst>
                <a:ext uri="{FF2B5EF4-FFF2-40B4-BE49-F238E27FC236}">
                  <a16:creationId xmlns:a16="http://schemas.microsoft.com/office/drawing/2014/main" id="{F7D71186-279F-44CD-B7CF-34206C01FD74}"/>
                </a:ext>
              </a:extLst>
            </p:cNvPr>
            <p:cNvSpPr>
              <a:spLocks/>
            </p:cNvSpPr>
            <p:nvPr/>
          </p:nvSpPr>
          <p:spPr bwMode="auto">
            <a:xfrm>
              <a:off x="6841406" y="4466474"/>
              <a:ext cx="38100" cy="65088"/>
            </a:xfrm>
            <a:custGeom>
              <a:avLst/>
              <a:gdLst>
                <a:gd name="T0" fmla="*/ 14 w 14"/>
                <a:gd name="T1" fmla="*/ 22 h 24"/>
                <a:gd name="T2" fmla="*/ 14 w 14"/>
                <a:gd name="T3" fmla="*/ 21 h 24"/>
                <a:gd name="T4" fmla="*/ 14 w 14"/>
                <a:gd name="T5" fmla="*/ 21 h 24"/>
                <a:gd name="T6" fmla="*/ 14 w 14"/>
                <a:gd name="T7" fmla="*/ 21 h 24"/>
                <a:gd name="T8" fmla="*/ 4 w 14"/>
                <a:gd name="T9" fmla="*/ 21 h 24"/>
                <a:gd name="T10" fmla="*/ 7 w 14"/>
                <a:gd name="T11" fmla="*/ 17 h 24"/>
                <a:gd name="T12" fmla="*/ 11 w 14"/>
                <a:gd name="T13" fmla="*/ 14 h 24"/>
                <a:gd name="T14" fmla="*/ 12 w 14"/>
                <a:gd name="T15" fmla="*/ 11 h 24"/>
                <a:gd name="T16" fmla="*/ 13 w 14"/>
                <a:gd name="T17" fmla="*/ 9 h 24"/>
                <a:gd name="T18" fmla="*/ 13 w 14"/>
                <a:gd name="T19" fmla="*/ 6 h 24"/>
                <a:gd name="T20" fmla="*/ 13 w 14"/>
                <a:gd name="T21" fmla="*/ 4 h 24"/>
                <a:gd name="T22" fmla="*/ 12 w 14"/>
                <a:gd name="T23" fmla="*/ 2 h 24"/>
                <a:gd name="T24" fmla="*/ 10 w 14"/>
                <a:gd name="T25" fmla="*/ 1 h 24"/>
                <a:gd name="T26" fmla="*/ 7 w 14"/>
                <a:gd name="T27" fmla="*/ 0 h 24"/>
                <a:gd name="T28" fmla="*/ 5 w 14"/>
                <a:gd name="T29" fmla="*/ 1 h 24"/>
                <a:gd name="T30" fmla="*/ 3 w 14"/>
                <a:gd name="T31" fmla="*/ 1 h 24"/>
                <a:gd name="T32" fmla="*/ 2 w 14"/>
                <a:gd name="T33" fmla="*/ 2 h 24"/>
                <a:gd name="T34" fmla="*/ 1 w 14"/>
                <a:gd name="T35" fmla="*/ 2 h 24"/>
                <a:gd name="T36" fmla="*/ 1 w 14"/>
                <a:gd name="T37" fmla="*/ 3 h 24"/>
                <a:gd name="T38" fmla="*/ 1 w 14"/>
                <a:gd name="T39" fmla="*/ 3 h 24"/>
                <a:gd name="T40" fmla="*/ 1 w 14"/>
                <a:gd name="T41" fmla="*/ 3 h 24"/>
                <a:gd name="T42" fmla="*/ 1 w 14"/>
                <a:gd name="T43" fmla="*/ 4 h 24"/>
                <a:gd name="T44" fmla="*/ 1 w 14"/>
                <a:gd name="T45" fmla="*/ 4 h 24"/>
                <a:gd name="T46" fmla="*/ 1 w 14"/>
                <a:gd name="T47" fmla="*/ 5 h 24"/>
                <a:gd name="T48" fmla="*/ 1 w 14"/>
                <a:gd name="T49" fmla="*/ 5 h 24"/>
                <a:gd name="T50" fmla="*/ 1 w 14"/>
                <a:gd name="T51" fmla="*/ 5 h 24"/>
                <a:gd name="T52" fmla="*/ 2 w 14"/>
                <a:gd name="T53" fmla="*/ 5 h 24"/>
                <a:gd name="T54" fmla="*/ 3 w 14"/>
                <a:gd name="T55" fmla="*/ 4 h 24"/>
                <a:gd name="T56" fmla="*/ 4 w 14"/>
                <a:gd name="T57" fmla="*/ 3 h 24"/>
                <a:gd name="T58" fmla="*/ 6 w 14"/>
                <a:gd name="T59" fmla="*/ 3 h 24"/>
                <a:gd name="T60" fmla="*/ 8 w 14"/>
                <a:gd name="T61" fmla="*/ 3 h 24"/>
                <a:gd name="T62" fmla="*/ 9 w 14"/>
                <a:gd name="T63" fmla="*/ 4 h 24"/>
                <a:gd name="T64" fmla="*/ 10 w 14"/>
                <a:gd name="T65" fmla="*/ 5 h 24"/>
                <a:gd name="T66" fmla="*/ 10 w 14"/>
                <a:gd name="T67" fmla="*/ 7 h 24"/>
                <a:gd name="T68" fmla="*/ 10 w 14"/>
                <a:gd name="T69" fmla="*/ 8 h 24"/>
                <a:gd name="T70" fmla="*/ 9 w 14"/>
                <a:gd name="T71" fmla="*/ 10 h 24"/>
                <a:gd name="T72" fmla="*/ 8 w 14"/>
                <a:gd name="T73" fmla="*/ 13 h 24"/>
                <a:gd name="T74" fmla="*/ 5 w 14"/>
                <a:gd name="T75" fmla="*/ 16 h 24"/>
                <a:gd name="T76" fmla="*/ 1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1 w 14"/>
                <a:gd name="T91" fmla="*/ 23 h 24"/>
                <a:gd name="T92" fmla="*/ 1 w 14"/>
                <a:gd name="T93" fmla="*/ 24 h 24"/>
                <a:gd name="T94" fmla="*/ 14 w 14"/>
                <a:gd name="T95" fmla="*/ 24 h 24"/>
                <a:gd name="T96" fmla="*/ 14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4" y="21"/>
                  </a:cubicBezTo>
                  <a:cubicBezTo>
                    <a:pt x="14" y="21"/>
                    <a:pt x="14" y="21"/>
                    <a:pt x="14" y="21"/>
                  </a:cubicBezTo>
                  <a:cubicBezTo>
                    <a:pt x="4" y="21"/>
                    <a:pt x="4" y="21"/>
                    <a:pt x="4" y="21"/>
                  </a:cubicBezTo>
                  <a:cubicBezTo>
                    <a:pt x="7" y="17"/>
                    <a:pt x="7" y="17"/>
                    <a:pt x="7" y="17"/>
                  </a:cubicBezTo>
                  <a:cubicBezTo>
                    <a:pt x="9" y="16"/>
                    <a:pt x="10" y="15"/>
                    <a:pt x="11" y="14"/>
                  </a:cubicBezTo>
                  <a:cubicBezTo>
                    <a:pt x="11" y="13"/>
                    <a:pt x="12" y="12"/>
                    <a:pt x="12" y="11"/>
                  </a:cubicBezTo>
                  <a:cubicBezTo>
                    <a:pt x="13" y="10"/>
                    <a:pt x="13" y="9"/>
                    <a:pt x="13" y="9"/>
                  </a:cubicBezTo>
                  <a:cubicBezTo>
                    <a:pt x="13" y="8"/>
                    <a:pt x="13" y="7"/>
                    <a:pt x="13" y="6"/>
                  </a:cubicBezTo>
                  <a:cubicBezTo>
                    <a:pt x="13" y="6"/>
                    <a:pt x="13" y="5"/>
                    <a:pt x="13" y="4"/>
                  </a:cubicBezTo>
                  <a:cubicBezTo>
                    <a:pt x="13" y="3"/>
                    <a:pt x="12" y="3"/>
                    <a:pt x="12" y="2"/>
                  </a:cubicBezTo>
                  <a:cubicBezTo>
                    <a:pt x="11" y="2"/>
                    <a:pt x="10" y="1"/>
                    <a:pt x="10" y="1"/>
                  </a:cubicBezTo>
                  <a:cubicBezTo>
                    <a:pt x="9" y="1"/>
                    <a:pt x="8" y="0"/>
                    <a:pt x="7" y="0"/>
                  </a:cubicBezTo>
                  <a:cubicBezTo>
                    <a:pt x="6" y="0"/>
                    <a:pt x="5" y="1"/>
                    <a:pt x="5" y="1"/>
                  </a:cubicBezTo>
                  <a:cubicBezTo>
                    <a:pt x="4" y="1"/>
                    <a:pt x="4" y="1"/>
                    <a:pt x="3" y="1"/>
                  </a:cubicBezTo>
                  <a:cubicBezTo>
                    <a:pt x="3" y="1"/>
                    <a:pt x="2" y="2"/>
                    <a:pt x="2" y="2"/>
                  </a:cubicBezTo>
                  <a:cubicBezTo>
                    <a:pt x="1" y="2"/>
                    <a:pt x="1" y="2"/>
                    <a:pt x="1" y="2"/>
                  </a:cubicBezTo>
                  <a:cubicBezTo>
                    <a:pt x="1" y="2"/>
                    <a:pt x="1" y="3"/>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1" y="5"/>
                    <a:pt x="1" y="5"/>
                    <a:pt x="2" y="5"/>
                  </a:cubicBezTo>
                  <a:cubicBezTo>
                    <a:pt x="2" y="5"/>
                    <a:pt x="2" y="4"/>
                    <a:pt x="3" y="4"/>
                  </a:cubicBezTo>
                  <a:cubicBezTo>
                    <a:pt x="3" y="4"/>
                    <a:pt x="4" y="4"/>
                    <a:pt x="4" y="3"/>
                  </a:cubicBezTo>
                  <a:cubicBezTo>
                    <a:pt x="5" y="3"/>
                    <a:pt x="6" y="3"/>
                    <a:pt x="6" y="3"/>
                  </a:cubicBezTo>
                  <a:cubicBezTo>
                    <a:pt x="7" y="3"/>
                    <a:pt x="8" y="3"/>
                    <a:pt x="8" y="3"/>
                  </a:cubicBezTo>
                  <a:cubicBezTo>
                    <a:pt x="9" y="4"/>
                    <a:pt x="9" y="4"/>
                    <a:pt x="9" y="4"/>
                  </a:cubicBezTo>
                  <a:cubicBezTo>
                    <a:pt x="10" y="5"/>
                    <a:pt x="10" y="5"/>
                    <a:pt x="10" y="5"/>
                  </a:cubicBezTo>
                  <a:cubicBezTo>
                    <a:pt x="10" y="6"/>
                    <a:pt x="10" y="6"/>
                    <a:pt x="10" y="7"/>
                  </a:cubicBezTo>
                  <a:cubicBezTo>
                    <a:pt x="10" y="7"/>
                    <a:pt x="10" y="8"/>
                    <a:pt x="10" y="8"/>
                  </a:cubicBezTo>
                  <a:cubicBezTo>
                    <a:pt x="10" y="9"/>
                    <a:pt x="10" y="10"/>
                    <a:pt x="9" y="10"/>
                  </a:cubicBezTo>
                  <a:cubicBezTo>
                    <a:pt x="9" y="11"/>
                    <a:pt x="9" y="12"/>
                    <a:pt x="8" y="13"/>
                  </a:cubicBezTo>
                  <a:cubicBezTo>
                    <a:pt x="7" y="14"/>
                    <a:pt x="6" y="15"/>
                    <a:pt x="5" y="16"/>
                  </a:cubicBezTo>
                  <a:cubicBezTo>
                    <a:pt x="1" y="20"/>
                    <a:pt x="1" y="20"/>
                    <a:pt x="1" y="20"/>
                  </a:cubicBezTo>
                  <a:cubicBezTo>
                    <a:pt x="1" y="20"/>
                    <a:pt x="1"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1" y="23"/>
                    <a:pt x="1" y="23"/>
                  </a:cubicBezTo>
                  <a:cubicBezTo>
                    <a:pt x="1" y="23"/>
                    <a:pt x="1" y="24"/>
                    <a:pt x="1" y="24"/>
                  </a:cubicBezTo>
                  <a:cubicBezTo>
                    <a:pt x="14" y="24"/>
                    <a:pt x="14" y="24"/>
                    <a:pt x="14" y="24"/>
                  </a:cubicBezTo>
                  <a:cubicBezTo>
                    <a:pt x="14" y="24"/>
                    <a:pt x="14" y="23"/>
                    <a:pt x="14"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264">
              <a:extLst>
                <a:ext uri="{FF2B5EF4-FFF2-40B4-BE49-F238E27FC236}">
                  <a16:creationId xmlns:a16="http://schemas.microsoft.com/office/drawing/2014/main" id="{9F23246B-A532-45CF-97ED-EF15A75A5F15}"/>
                </a:ext>
              </a:extLst>
            </p:cNvPr>
            <p:cNvSpPr>
              <a:spLocks/>
            </p:cNvSpPr>
            <p:nvPr/>
          </p:nvSpPr>
          <p:spPr bwMode="auto">
            <a:xfrm>
              <a:off x="6893793" y="4466474"/>
              <a:ext cx="41275" cy="65088"/>
            </a:xfrm>
            <a:custGeom>
              <a:avLst/>
              <a:gdLst>
                <a:gd name="T0" fmla="*/ 15 w 15"/>
                <a:gd name="T1" fmla="*/ 22 h 24"/>
                <a:gd name="T2" fmla="*/ 14 w 15"/>
                <a:gd name="T3" fmla="*/ 21 h 24"/>
                <a:gd name="T4" fmla="*/ 14 w 15"/>
                <a:gd name="T5" fmla="*/ 21 h 24"/>
                <a:gd name="T6" fmla="*/ 14 w 15"/>
                <a:gd name="T7" fmla="*/ 21 h 24"/>
                <a:gd name="T8" fmla="*/ 4 w 15"/>
                <a:gd name="T9" fmla="*/ 21 h 24"/>
                <a:gd name="T10" fmla="*/ 8 w 15"/>
                <a:gd name="T11" fmla="*/ 17 h 24"/>
                <a:gd name="T12" fmla="*/ 11 w 15"/>
                <a:gd name="T13" fmla="*/ 14 h 24"/>
                <a:gd name="T14" fmla="*/ 13 w 15"/>
                <a:gd name="T15" fmla="*/ 11 h 24"/>
                <a:gd name="T16" fmla="*/ 13 w 15"/>
                <a:gd name="T17" fmla="*/ 9 h 24"/>
                <a:gd name="T18" fmla="*/ 14 w 15"/>
                <a:gd name="T19" fmla="*/ 6 h 24"/>
                <a:gd name="T20" fmla="*/ 13 w 15"/>
                <a:gd name="T21" fmla="*/ 4 h 24"/>
                <a:gd name="T22" fmla="*/ 12 w 15"/>
                <a:gd name="T23" fmla="*/ 2 h 24"/>
                <a:gd name="T24" fmla="*/ 10 w 15"/>
                <a:gd name="T25" fmla="*/ 1 h 24"/>
                <a:gd name="T26" fmla="*/ 7 w 15"/>
                <a:gd name="T27" fmla="*/ 0 h 24"/>
                <a:gd name="T28" fmla="*/ 5 w 15"/>
                <a:gd name="T29" fmla="*/ 1 h 24"/>
                <a:gd name="T30" fmla="*/ 3 w 15"/>
                <a:gd name="T31" fmla="*/ 1 h 24"/>
                <a:gd name="T32" fmla="*/ 2 w 15"/>
                <a:gd name="T33" fmla="*/ 2 h 24"/>
                <a:gd name="T34" fmla="*/ 1 w 15"/>
                <a:gd name="T35" fmla="*/ 2 h 24"/>
                <a:gd name="T36" fmla="*/ 1 w 15"/>
                <a:gd name="T37" fmla="*/ 3 h 24"/>
                <a:gd name="T38" fmla="*/ 1 w 15"/>
                <a:gd name="T39" fmla="*/ 3 h 24"/>
                <a:gd name="T40" fmla="*/ 1 w 15"/>
                <a:gd name="T41" fmla="*/ 3 h 24"/>
                <a:gd name="T42" fmla="*/ 1 w 15"/>
                <a:gd name="T43" fmla="*/ 4 h 24"/>
                <a:gd name="T44" fmla="*/ 1 w 15"/>
                <a:gd name="T45" fmla="*/ 4 h 24"/>
                <a:gd name="T46" fmla="*/ 1 w 15"/>
                <a:gd name="T47" fmla="*/ 5 h 24"/>
                <a:gd name="T48" fmla="*/ 1 w 15"/>
                <a:gd name="T49" fmla="*/ 5 h 24"/>
                <a:gd name="T50" fmla="*/ 1 w 15"/>
                <a:gd name="T51" fmla="*/ 5 h 24"/>
                <a:gd name="T52" fmla="*/ 2 w 15"/>
                <a:gd name="T53" fmla="*/ 5 h 24"/>
                <a:gd name="T54" fmla="*/ 3 w 15"/>
                <a:gd name="T55" fmla="*/ 4 h 24"/>
                <a:gd name="T56" fmla="*/ 5 w 15"/>
                <a:gd name="T57" fmla="*/ 3 h 24"/>
                <a:gd name="T58" fmla="*/ 7 w 15"/>
                <a:gd name="T59" fmla="*/ 3 h 24"/>
                <a:gd name="T60" fmla="*/ 8 w 15"/>
                <a:gd name="T61" fmla="*/ 3 h 24"/>
                <a:gd name="T62" fmla="*/ 10 w 15"/>
                <a:gd name="T63" fmla="*/ 4 h 24"/>
                <a:gd name="T64" fmla="*/ 10 w 15"/>
                <a:gd name="T65" fmla="*/ 5 h 24"/>
                <a:gd name="T66" fmla="*/ 10 w 15"/>
                <a:gd name="T67" fmla="*/ 7 h 24"/>
                <a:gd name="T68" fmla="*/ 10 w 15"/>
                <a:gd name="T69" fmla="*/ 8 h 24"/>
                <a:gd name="T70" fmla="*/ 10 w 15"/>
                <a:gd name="T71" fmla="*/ 10 h 24"/>
                <a:gd name="T72" fmla="*/ 8 w 15"/>
                <a:gd name="T73" fmla="*/ 13 h 24"/>
                <a:gd name="T74" fmla="*/ 6 w 15"/>
                <a:gd name="T75" fmla="*/ 16 h 24"/>
                <a:gd name="T76" fmla="*/ 1 w 15"/>
                <a:gd name="T77" fmla="*/ 20 h 24"/>
                <a:gd name="T78" fmla="*/ 1 w 15"/>
                <a:gd name="T79" fmla="*/ 21 h 24"/>
                <a:gd name="T80" fmla="*/ 1 w 15"/>
                <a:gd name="T81" fmla="*/ 21 h 24"/>
                <a:gd name="T82" fmla="*/ 0 w 15"/>
                <a:gd name="T83" fmla="*/ 22 h 24"/>
                <a:gd name="T84" fmla="*/ 0 w 15"/>
                <a:gd name="T85" fmla="*/ 22 h 24"/>
                <a:gd name="T86" fmla="*/ 0 w 15"/>
                <a:gd name="T87" fmla="*/ 23 h 24"/>
                <a:gd name="T88" fmla="*/ 1 w 15"/>
                <a:gd name="T89" fmla="*/ 23 h 24"/>
                <a:gd name="T90" fmla="*/ 1 w 15"/>
                <a:gd name="T91" fmla="*/ 23 h 24"/>
                <a:gd name="T92" fmla="*/ 1 w 15"/>
                <a:gd name="T93" fmla="*/ 24 h 24"/>
                <a:gd name="T94" fmla="*/ 14 w 15"/>
                <a:gd name="T95" fmla="*/ 24 h 24"/>
                <a:gd name="T96" fmla="*/ 14 w 15"/>
                <a:gd name="T97" fmla="*/ 23 h 24"/>
                <a:gd name="T98" fmla="*/ 14 w 15"/>
                <a:gd name="T99" fmla="*/ 23 h 24"/>
                <a:gd name="T100" fmla="*/ 15 w 15"/>
                <a:gd name="T101" fmla="*/ 23 h 24"/>
                <a:gd name="T102" fmla="*/ 15 w 15"/>
                <a:gd name="T103" fmla="*/ 22 h 24"/>
                <a:gd name="T104" fmla="*/ 15 w 15"/>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 h="24">
                  <a:moveTo>
                    <a:pt x="15" y="22"/>
                  </a:moveTo>
                  <a:cubicBezTo>
                    <a:pt x="15" y="22"/>
                    <a:pt x="15" y="21"/>
                    <a:pt x="14" y="21"/>
                  </a:cubicBezTo>
                  <a:cubicBezTo>
                    <a:pt x="14" y="21"/>
                    <a:pt x="14" y="21"/>
                    <a:pt x="14" y="21"/>
                  </a:cubicBezTo>
                  <a:cubicBezTo>
                    <a:pt x="14" y="21"/>
                    <a:pt x="14" y="21"/>
                    <a:pt x="14" y="21"/>
                  </a:cubicBezTo>
                  <a:cubicBezTo>
                    <a:pt x="4" y="21"/>
                    <a:pt x="4" y="21"/>
                    <a:pt x="4" y="21"/>
                  </a:cubicBezTo>
                  <a:cubicBezTo>
                    <a:pt x="8" y="17"/>
                    <a:pt x="8" y="17"/>
                    <a:pt x="8" y="17"/>
                  </a:cubicBezTo>
                  <a:cubicBezTo>
                    <a:pt x="9" y="16"/>
                    <a:pt x="10" y="15"/>
                    <a:pt x="11" y="14"/>
                  </a:cubicBezTo>
                  <a:cubicBezTo>
                    <a:pt x="12" y="13"/>
                    <a:pt x="12" y="12"/>
                    <a:pt x="13" y="11"/>
                  </a:cubicBezTo>
                  <a:cubicBezTo>
                    <a:pt x="13" y="10"/>
                    <a:pt x="13" y="9"/>
                    <a:pt x="13" y="9"/>
                  </a:cubicBezTo>
                  <a:cubicBezTo>
                    <a:pt x="14" y="8"/>
                    <a:pt x="14" y="7"/>
                    <a:pt x="14" y="6"/>
                  </a:cubicBezTo>
                  <a:cubicBezTo>
                    <a:pt x="14" y="6"/>
                    <a:pt x="13" y="5"/>
                    <a:pt x="13" y="4"/>
                  </a:cubicBezTo>
                  <a:cubicBezTo>
                    <a:pt x="13" y="3"/>
                    <a:pt x="13" y="3"/>
                    <a:pt x="12" y="2"/>
                  </a:cubicBezTo>
                  <a:cubicBezTo>
                    <a:pt x="11" y="2"/>
                    <a:pt x="11" y="1"/>
                    <a:pt x="10" y="1"/>
                  </a:cubicBezTo>
                  <a:cubicBezTo>
                    <a:pt x="9" y="1"/>
                    <a:pt x="8" y="0"/>
                    <a:pt x="7" y="0"/>
                  </a:cubicBezTo>
                  <a:cubicBezTo>
                    <a:pt x="6" y="0"/>
                    <a:pt x="6" y="1"/>
                    <a:pt x="5" y="1"/>
                  </a:cubicBezTo>
                  <a:cubicBezTo>
                    <a:pt x="4" y="1"/>
                    <a:pt x="4" y="1"/>
                    <a:pt x="3" y="1"/>
                  </a:cubicBezTo>
                  <a:cubicBezTo>
                    <a:pt x="3" y="1"/>
                    <a:pt x="2" y="2"/>
                    <a:pt x="2" y="2"/>
                  </a:cubicBezTo>
                  <a:cubicBezTo>
                    <a:pt x="2" y="2"/>
                    <a:pt x="1" y="2"/>
                    <a:pt x="1" y="2"/>
                  </a:cubicBezTo>
                  <a:cubicBezTo>
                    <a:pt x="1" y="2"/>
                    <a:pt x="1" y="3"/>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1" y="5"/>
                    <a:pt x="2" y="5"/>
                    <a:pt x="2" y="5"/>
                  </a:cubicBezTo>
                  <a:cubicBezTo>
                    <a:pt x="2" y="5"/>
                    <a:pt x="3" y="4"/>
                    <a:pt x="3" y="4"/>
                  </a:cubicBezTo>
                  <a:cubicBezTo>
                    <a:pt x="4" y="4"/>
                    <a:pt x="4" y="4"/>
                    <a:pt x="5" y="3"/>
                  </a:cubicBezTo>
                  <a:cubicBezTo>
                    <a:pt x="5" y="3"/>
                    <a:pt x="6" y="3"/>
                    <a:pt x="7" y="3"/>
                  </a:cubicBezTo>
                  <a:cubicBezTo>
                    <a:pt x="7" y="3"/>
                    <a:pt x="8" y="3"/>
                    <a:pt x="8" y="3"/>
                  </a:cubicBezTo>
                  <a:cubicBezTo>
                    <a:pt x="9" y="4"/>
                    <a:pt x="9" y="4"/>
                    <a:pt x="10" y="4"/>
                  </a:cubicBezTo>
                  <a:cubicBezTo>
                    <a:pt x="10" y="5"/>
                    <a:pt x="10" y="5"/>
                    <a:pt x="10" y="5"/>
                  </a:cubicBezTo>
                  <a:cubicBezTo>
                    <a:pt x="10" y="6"/>
                    <a:pt x="10" y="6"/>
                    <a:pt x="10" y="7"/>
                  </a:cubicBezTo>
                  <a:cubicBezTo>
                    <a:pt x="10" y="7"/>
                    <a:pt x="10" y="8"/>
                    <a:pt x="10" y="8"/>
                  </a:cubicBezTo>
                  <a:cubicBezTo>
                    <a:pt x="10" y="9"/>
                    <a:pt x="10" y="10"/>
                    <a:pt x="10" y="10"/>
                  </a:cubicBezTo>
                  <a:cubicBezTo>
                    <a:pt x="9" y="11"/>
                    <a:pt x="9" y="12"/>
                    <a:pt x="8" y="13"/>
                  </a:cubicBezTo>
                  <a:cubicBezTo>
                    <a:pt x="8" y="14"/>
                    <a:pt x="7" y="15"/>
                    <a:pt x="6" y="16"/>
                  </a:cubicBezTo>
                  <a:cubicBezTo>
                    <a:pt x="1" y="20"/>
                    <a:pt x="1" y="20"/>
                    <a:pt x="1" y="20"/>
                  </a:cubicBezTo>
                  <a:cubicBezTo>
                    <a:pt x="1" y="20"/>
                    <a:pt x="1" y="21"/>
                    <a:pt x="1" y="21"/>
                  </a:cubicBezTo>
                  <a:cubicBezTo>
                    <a:pt x="1" y="21"/>
                    <a:pt x="1" y="21"/>
                    <a:pt x="1" y="21"/>
                  </a:cubicBezTo>
                  <a:cubicBezTo>
                    <a:pt x="0" y="21"/>
                    <a:pt x="0" y="21"/>
                    <a:pt x="0" y="22"/>
                  </a:cubicBezTo>
                  <a:cubicBezTo>
                    <a:pt x="0" y="22"/>
                    <a:pt x="0" y="22"/>
                    <a:pt x="0" y="22"/>
                  </a:cubicBezTo>
                  <a:cubicBezTo>
                    <a:pt x="0" y="22"/>
                    <a:pt x="0" y="23"/>
                    <a:pt x="0" y="23"/>
                  </a:cubicBezTo>
                  <a:cubicBezTo>
                    <a:pt x="0" y="23"/>
                    <a:pt x="1" y="23"/>
                    <a:pt x="1" y="23"/>
                  </a:cubicBezTo>
                  <a:cubicBezTo>
                    <a:pt x="1" y="23"/>
                    <a:pt x="1" y="23"/>
                    <a:pt x="1" y="23"/>
                  </a:cubicBezTo>
                  <a:cubicBezTo>
                    <a:pt x="1" y="23"/>
                    <a:pt x="1" y="24"/>
                    <a:pt x="1" y="24"/>
                  </a:cubicBezTo>
                  <a:cubicBezTo>
                    <a:pt x="14" y="24"/>
                    <a:pt x="14" y="24"/>
                    <a:pt x="14" y="24"/>
                  </a:cubicBezTo>
                  <a:cubicBezTo>
                    <a:pt x="14" y="24"/>
                    <a:pt x="14" y="23"/>
                    <a:pt x="14" y="23"/>
                  </a:cubicBezTo>
                  <a:cubicBezTo>
                    <a:pt x="14" y="23"/>
                    <a:pt x="14" y="23"/>
                    <a:pt x="14" y="23"/>
                  </a:cubicBezTo>
                  <a:cubicBezTo>
                    <a:pt x="15" y="23"/>
                    <a:pt x="15" y="23"/>
                    <a:pt x="15" y="23"/>
                  </a:cubicBezTo>
                  <a:cubicBezTo>
                    <a:pt x="15" y="23"/>
                    <a:pt x="15" y="22"/>
                    <a:pt x="15" y="22"/>
                  </a:cubicBezTo>
                  <a:cubicBezTo>
                    <a:pt x="15" y="22"/>
                    <a:pt x="15" y="22"/>
                    <a:pt x="15"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265">
              <a:extLst>
                <a:ext uri="{FF2B5EF4-FFF2-40B4-BE49-F238E27FC236}">
                  <a16:creationId xmlns:a16="http://schemas.microsoft.com/office/drawing/2014/main" id="{F7B76C95-66E6-4982-BC6A-C0FBF6484188}"/>
                </a:ext>
              </a:extLst>
            </p:cNvPr>
            <p:cNvSpPr>
              <a:spLocks noEditPoints="1"/>
            </p:cNvSpPr>
            <p:nvPr/>
          </p:nvSpPr>
          <p:spPr bwMode="auto">
            <a:xfrm>
              <a:off x="6946181" y="4466474"/>
              <a:ext cx="39687" cy="65088"/>
            </a:xfrm>
            <a:custGeom>
              <a:avLst/>
              <a:gdLst>
                <a:gd name="T0" fmla="*/ 15 w 15"/>
                <a:gd name="T1" fmla="*/ 16 h 24"/>
                <a:gd name="T2" fmla="*/ 14 w 15"/>
                <a:gd name="T3" fmla="*/ 14 h 24"/>
                <a:gd name="T4" fmla="*/ 12 w 15"/>
                <a:gd name="T5" fmla="*/ 13 h 24"/>
                <a:gd name="T6" fmla="*/ 10 w 15"/>
                <a:gd name="T7" fmla="*/ 12 h 24"/>
                <a:gd name="T8" fmla="*/ 12 w 15"/>
                <a:gd name="T9" fmla="*/ 10 h 24"/>
                <a:gd name="T10" fmla="*/ 13 w 15"/>
                <a:gd name="T11" fmla="*/ 9 h 24"/>
                <a:gd name="T12" fmla="*/ 14 w 15"/>
                <a:gd name="T13" fmla="*/ 7 h 24"/>
                <a:gd name="T14" fmla="*/ 15 w 15"/>
                <a:gd name="T15" fmla="*/ 6 h 24"/>
                <a:gd name="T16" fmla="*/ 14 w 15"/>
                <a:gd name="T17" fmla="*/ 4 h 24"/>
                <a:gd name="T18" fmla="*/ 13 w 15"/>
                <a:gd name="T19" fmla="*/ 2 h 24"/>
                <a:gd name="T20" fmla="*/ 11 w 15"/>
                <a:gd name="T21" fmla="*/ 1 h 24"/>
                <a:gd name="T22" fmla="*/ 8 w 15"/>
                <a:gd name="T23" fmla="*/ 0 h 24"/>
                <a:gd name="T24" fmla="*/ 5 w 15"/>
                <a:gd name="T25" fmla="*/ 1 h 24"/>
                <a:gd name="T26" fmla="*/ 3 w 15"/>
                <a:gd name="T27" fmla="*/ 2 h 24"/>
                <a:gd name="T28" fmla="*/ 1 w 15"/>
                <a:gd name="T29" fmla="*/ 4 h 24"/>
                <a:gd name="T30" fmla="*/ 1 w 15"/>
                <a:gd name="T31" fmla="*/ 6 h 24"/>
                <a:gd name="T32" fmla="*/ 1 w 15"/>
                <a:gd name="T33" fmla="*/ 8 h 24"/>
                <a:gd name="T34" fmla="*/ 2 w 15"/>
                <a:gd name="T35" fmla="*/ 9 h 24"/>
                <a:gd name="T36" fmla="*/ 3 w 15"/>
                <a:gd name="T37" fmla="*/ 11 h 24"/>
                <a:gd name="T38" fmla="*/ 5 w 15"/>
                <a:gd name="T39" fmla="*/ 12 h 24"/>
                <a:gd name="T40" fmla="*/ 3 w 15"/>
                <a:gd name="T41" fmla="*/ 13 h 24"/>
                <a:gd name="T42" fmla="*/ 1 w 15"/>
                <a:gd name="T43" fmla="*/ 15 h 24"/>
                <a:gd name="T44" fmla="*/ 0 w 15"/>
                <a:gd name="T45" fmla="*/ 16 h 24"/>
                <a:gd name="T46" fmla="*/ 0 w 15"/>
                <a:gd name="T47" fmla="*/ 18 h 24"/>
                <a:gd name="T48" fmla="*/ 1 w 15"/>
                <a:gd name="T49" fmla="*/ 21 h 24"/>
                <a:gd name="T50" fmla="*/ 2 w 15"/>
                <a:gd name="T51" fmla="*/ 22 h 24"/>
                <a:gd name="T52" fmla="*/ 4 w 15"/>
                <a:gd name="T53" fmla="*/ 23 h 24"/>
                <a:gd name="T54" fmla="*/ 8 w 15"/>
                <a:gd name="T55" fmla="*/ 24 h 24"/>
                <a:gd name="T56" fmla="*/ 11 w 15"/>
                <a:gd name="T57" fmla="*/ 23 h 24"/>
                <a:gd name="T58" fmla="*/ 13 w 15"/>
                <a:gd name="T59" fmla="*/ 22 h 24"/>
                <a:gd name="T60" fmla="*/ 15 w 15"/>
                <a:gd name="T61" fmla="*/ 20 h 24"/>
                <a:gd name="T62" fmla="*/ 15 w 15"/>
                <a:gd name="T63" fmla="*/ 18 h 24"/>
                <a:gd name="T64" fmla="*/ 15 w 15"/>
                <a:gd name="T65" fmla="*/ 16 h 24"/>
                <a:gd name="T66" fmla="*/ 11 w 15"/>
                <a:gd name="T67" fmla="*/ 8 h 24"/>
                <a:gd name="T68" fmla="*/ 8 w 15"/>
                <a:gd name="T69" fmla="*/ 10 h 24"/>
                <a:gd name="T70" fmla="*/ 6 w 15"/>
                <a:gd name="T71" fmla="*/ 9 h 24"/>
                <a:gd name="T72" fmla="*/ 5 w 15"/>
                <a:gd name="T73" fmla="*/ 8 h 24"/>
                <a:gd name="T74" fmla="*/ 4 w 15"/>
                <a:gd name="T75" fmla="*/ 7 h 24"/>
                <a:gd name="T76" fmla="*/ 4 w 15"/>
                <a:gd name="T77" fmla="*/ 6 h 24"/>
                <a:gd name="T78" fmla="*/ 5 w 15"/>
                <a:gd name="T79" fmla="*/ 4 h 24"/>
                <a:gd name="T80" fmla="*/ 8 w 15"/>
                <a:gd name="T81" fmla="*/ 3 h 24"/>
                <a:gd name="T82" fmla="*/ 9 w 15"/>
                <a:gd name="T83" fmla="*/ 3 h 24"/>
                <a:gd name="T84" fmla="*/ 11 w 15"/>
                <a:gd name="T85" fmla="*/ 4 h 24"/>
                <a:gd name="T86" fmla="*/ 11 w 15"/>
                <a:gd name="T87" fmla="*/ 5 h 24"/>
                <a:gd name="T88" fmla="*/ 12 w 15"/>
                <a:gd name="T89" fmla="*/ 6 h 24"/>
                <a:gd name="T90" fmla="*/ 11 w 15"/>
                <a:gd name="T91" fmla="*/ 8 h 24"/>
                <a:gd name="T92" fmla="*/ 11 w 15"/>
                <a:gd name="T93" fmla="*/ 21 h 24"/>
                <a:gd name="T94" fmla="*/ 8 w 15"/>
                <a:gd name="T95" fmla="*/ 21 h 24"/>
                <a:gd name="T96" fmla="*/ 4 w 15"/>
                <a:gd name="T97" fmla="*/ 21 h 24"/>
                <a:gd name="T98" fmla="*/ 3 w 15"/>
                <a:gd name="T99" fmla="*/ 18 h 24"/>
                <a:gd name="T100" fmla="*/ 3 w 15"/>
                <a:gd name="T101" fmla="*/ 17 h 24"/>
                <a:gd name="T102" fmla="*/ 4 w 15"/>
                <a:gd name="T103" fmla="*/ 15 h 24"/>
                <a:gd name="T104" fmla="*/ 6 w 15"/>
                <a:gd name="T105" fmla="*/ 14 h 24"/>
                <a:gd name="T106" fmla="*/ 8 w 15"/>
                <a:gd name="T107" fmla="*/ 13 h 24"/>
                <a:gd name="T108" fmla="*/ 10 w 15"/>
                <a:gd name="T109" fmla="*/ 14 h 24"/>
                <a:gd name="T110" fmla="*/ 11 w 15"/>
                <a:gd name="T111" fmla="*/ 15 h 24"/>
                <a:gd name="T112" fmla="*/ 12 w 15"/>
                <a:gd name="T113" fmla="*/ 17 h 24"/>
                <a:gd name="T114" fmla="*/ 12 w 15"/>
                <a:gd name="T115" fmla="*/ 18 h 24"/>
                <a:gd name="T116" fmla="*/ 11 w 15"/>
                <a:gd name="T11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24">
                  <a:moveTo>
                    <a:pt x="15" y="16"/>
                  </a:moveTo>
                  <a:cubicBezTo>
                    <a:pt x="15" y="15"/>
                    <a:pt x="15" y="15"/>
                    <a:pt x="14" y="14"/>
                  </a:cubicBezTo>
                  <a:cubicBezTo>
                    <a:pt x="14" y="14"/>
                    <a:pt x="13" y="13"/>
                    <a:pt x="12" y="13"/>
                  </a:cubicBezTo>
                  <a:cubicBezTo>
                    <a:pt x="12" y="12"/>
                    <a:pt x="11" y="12"/>
                    <a:pt x="10" y="12"/>
                  </a:cubicBezTo>
                  <a:cubicBezTo>
                    <a:pt x="11" y="11"/>
                    <a:pt x="12" y="11"/>
                    <a:pt x="12" y="10"/>
                  </a:cubicBezTo>
                  <a:cubicBezTo>
                    <a:pt x="13" y="10"/>
                    <a:pt x="13" y="10"/>
                    <a:pt x="13" y="9"/>
                  </a:cubicBezTo>
                  <a:cubicBezTo>
                    <a:pt x="14" y="9"/>
                    <a:pt x="14" y="8"/>
                    <a:pt x="14" y="7"/>
                  </a:cubicBezTo>
                  <a:cubicBezTo>
                    <a:pt x="15" y="7"/>
                    <a:pt x="15" y="6"/>
                    <a:pt x="15" y="6"/>
                  </a:cubicBezTo>
                  <a:cubicBezTo>
                    <a:pt x="15" y="5"/>
                    <a:pt x="14" y="4"/>
                    <a:pt x="14" y="4"/>
                  </a:cubicBezTo>
                  <a:cubicBezTo>
                    <a:pt x="14" y="3"/>
                    <a:pt x="14" y="2"/>
                    <a:pt x="13" y="2"/>
                  </a:cubicBezTo>
                  <a:cubicBezTo>
                    <a:pt x="12" y="1"/>
                    <a:pt x="12" y="1"/>
                    <a:pt x="11" y="1"/>
                  </a:cubicBezTo>
                  <a:cubicBezTo>
                    <a:pt x="10" y="1"/>
                    <a:pt x="9" y="0"/>
                    <a:pt x="8" y="0"/>
                  </a:cubicBezTo>
                  <a:cubicBezTo>
                    <a:pt x="7" y="0"/>
                    <a:pt x="6" y="1"/>
                    <a:pt x="5" y="1"/>
                  </a:cubicBezTo>
                  <a:cubicBezTo>
                    <a:pt x="4" y="1"/>
                    <a:pt x="3" y="2"/>
                    <a:pt x="3" y="2"/>
                  </a:cubicBezTo>
                  <a:cubicBezTo>
                    <a:pt x="2" y="3"/>
                    <a:pt x="2" y="3"/>
                    <a:pt x="1" y="4"/>
                  </a:cubicBezTo>
                  <a:cubicBezTo>
                    <a:pt x="1" y="5"/>
                    <a:pt x="1" y="5"/>
                    <a:pt x="1" y="6"/>
                  </a:cubicBezTo>
                  <a:cubicBezTo>
                    <a:pt x="1" y="7"/>
                    <a:pt x="1" y="7"/>
                    <a:pt x="1" y="8"/>
                  </a:cubicBezTo>
                  <a:cubicBezTo>
                    <a:pt x="1" y="8"/>
                    <a:pt x="2" y="9"/>
                    <a:pt x="2" y="9"/>
                  </a:cubicBezTo>
                  <a:cubicBezTo>
                    <a:pt x="2" y="10"/>
                    <a:pt x="3" y="10"/>
                    <a:pt x="3" y="11"/>
                  </a:cubicBezTo>
                  <a:cubicBezTo>
                    <a:pt x="4" y="11"/>
                    <a:pt x="5" y="12"/>
                    <a:pt x="5" y="12"/>
                  </a:cubicBezTo>
                  <a:cubicBezTo>
                    <a:pt x="4" y="12"/>
                    <a:pt x="4" y="13"/>
                    <a:pt x="3" y="13"/>
                  </a:cubicBezTo>
                  <a:cubicBezTo>
                    <a:pt x="2" y="14"/>
                    <a:pt x="2" y="14"/>
                    <a:pt x="1" y="15"/>
                  </a:cubicBezTo>
                  <a:cubicBezTo>
                    <a:pt x="1" y="15"/>
                    <a:pt x="1" y="16"/>
                    <a:pt x="0" y="16"/>
                  </a:cubicBezTo>
                  <a:cubicBezTo>
                    <a:pt x="0" y="17"/>
                    <a:pt x="0" y="17"/>
                    <a:pt x="0" y="18"/>
                  </a:cubicBezTo>
                  <a:cubicBezTo>
                    <a:pt x="0" y="19"/>
                    <a:pt x="0" y="20"/>
                    <a:pt x="1" y="21"/>
                  </a:cubicBezTo>
                  <a:cubicBezTo>
                    <a:pt x="1" y="21"/>
                    <a:pt x="1" y="22"/>
                    <a:pt x="2" y="22"/>
                  </a:cubicBezTo>
                  <a:cubicBezTo>
                    <a:pt x="3" y="23"/>
                    <a:pt x="4" y="23"/>
                    <a:pt x="4" y="23"/>
                  </a:cubicBezTo>
                  <a:cubicBezTo>
                    <a:pt x="5" y="24"/>
                    <a:pt x="6" y="24"/>
                    <a:pt x="8" y="24"/>
                  </a:cubicBezTo>
                  <a:cubicBezTo>
                    <a:pt x="9" y="24"/>
                    <a:pt x="10" y="24"/>
                    <a:pt x="11" y="23"/>
                  </a:cubicBezTo>
                  <a:cubicBezTo>
                    <a:pt x="12" y="23"/>
                    <a:pt x="13" y="23"/>
                    <a:pt x="13" y="22"/>
                  </a:cubicBezTo>
                  <a:cubicBezTo>
                    <a:pt x="14" y="22"/>
                    <a:pt x="15" y="21"/>
                    <a:pt x="15" y="20"/>
                  </a:cubicBezTo>
                  <a:cubicBezTo>
                    <a:pt x="15" y="20"/>
                    <a:pt x="15" y="19"/>
                    <a:pt x="15" y="18"/>
                  </a:cubicBezTo>
                  <a:cubicBezTo>
                    <a:pt x="15" y="17"/>
                    <a:pt x="15" y="16"/>
                    <a:pt x="15" y="16"/>
                  </a:cubicBezTo>
                  <a:close/>
                  <a:moveTo>
                    <a:pt x="11" y="8"/>
                  </a:moveTo>
                  <a:cubicBezTo>
                    <a:pt x="10" y="9"/>
                    <a:pt x="9" y="10"/>
                    <a:pt x="8" y="10"/>
                  </a:cubicBezTo>
                  <a:cubicBezTo>
                    <a:pt x="7" y="10"/>
                    <a:pt x="7" y="10"/>
                    <a:pt x="6" y="9"/>
                  </a:cubicBezTo>
                  <a:cubicBezTo>
                    <a:pt x="6" y="9"/>
                    <a:pt x="5" y="9"/>
                    <a:pt x="5" y="8"/>
                  </a:cubicBezTo>
                  <a:cubicBezTo>
                    <a:pt x="5" y="8"/>
                    <a:pt x="4" y="8"/>
                    <a:pt x="4" y="7"/>
                  </a:cubicBezTo>
                  <a:cubicBezTo>
                    <a:pt x="4" y="7"/>
                    <a:pt x="4" y="6"/>
                    <a:pt x="4" y="6"/>
                  </a:cubicBezTo>
                  <a:cubicBezTo>
                    <a:pt x="4" y="5"/>
                    <a:pt x="4" y="4"/>
                    <a:pt x="5" y="4"/>
                  </a:cubicBezTo>
                  <a:cubicBezTo>
                    <a:pt x="6" y="3"/>
                    <a:pt x="6" y="3"/>
                    <a:pt x="8" y="3"/>
                  </a:cubicBezTo>
                  <a:cubicBezTo>
                    <a:pt x="8" y="3"/>
                    <a:pt x="9" y="3"/>
                    <a:pt x="9" y="3"/>
                  </a:cubicBezTo>
                  <a:cubicBezTo>
                    <a:pt x="10" y="3"/>
                    <a:pt x="10" y="3"/>
                    <a:pt x="11" y="4"/>
                  </a:cubicBezTo>
                  <a:cubicBezTo>
                    <a:pt x="11" y="4"/>
                    <a:pt x="11" y="4"/>
                    <a:pt x="11" y="5"/>
                  </a:cubicBezTo>
                  <a:cubicBezTo>
                    <a:pt x="12" y="5"/>
                    <a:pt x="12" y="6"/>
                    <a:pt x="12" y="6"/>
                  </a:cubicBezTo>
                  <a:cubicBezTo>
                    <a:pt x="12" y="7"/>
                    <a:pt x="11" y="8"/>
                    <a:pt x="11" y="8"/>
                  </a:cubicBezTo>
                  <a:close/>
                  <a:moveTo>
                    <a:pt x="11" y="21"/>
                  </a:moveTo>
                  <a:cubicBezTo>
                    <a:pt x="10" y="21"/>
                    <a:pt x="9" y="21"/>
                    <a:pt x="8" y="21"/>
                  </a:cubicBezTo>
                  <a:cubicBezTo>
                    <a:pt x="6" y="21"/>
                    <a:pt x="5" y="21"/>
                    <a:pt x="4" y="21"/>
                  </a:cubicBezTo>
                  <a:cubicBezTo>
                    <a:pt x="4" y="20"/>
                    <a:pt x="3" y="19"/>
                    <a:pt x="3" y="18"/>
                  </a:cubicBezTo>
                  <a:cubicBezTo>
                    <a:pt x="3" y="17"/>
                    <a:pt x="3" y="17"/>
                    <a:pt x="3" y="17"/>
                  </a:cubicBezTo>
                  <a:cubicBezTo>
                    <a:pt x="4" y="16"/>
                    <a:pt x="4" y="16"/>
                    <a:pt x="4" y="15"/>
                  </a:cubicBezTo>
                  <a:cubicBezTo>
                    <a:pt x="5" y="15"/>
                    <a:pt x="5" y="15"/>
                    <a:pt x="6" y="14"/>
                  </a:cubicBezTo>
                  <a:cubicBezTo>
                    <a:pt x="6" y="14"/>
                    <a:pt x="7" y="13"/>
                    <a:pt x="8" y="13"/>
                  </a:cubicBezTo>
                  <a:cubicBezTo>
                    <a:pt x="8" y="13"/>
                    <a:pt x="9" y="14"/>
                    <a:pt x="10" y="14"/>
                  </a:cubicBezTo>
                  <a:cubicBezTo>
                    <a:pt x="10" y="15"/>
                    <a:pt x="11" y="15"/>
                    <a:pt x="11" y="15"/>
                  </a:cubicBezTo>
                  <a:cubicBezTo>
                    <a:pt x="12" y="16"/>
                    <a:pt x="12" y="16"/>
                    <a:pt x="12" y="17"/>
                  </a:cubicBezTo>
                  <a:cubicBezTo>
                    <a:pt x="12" y="17"/>
                    <a:pt x="12" y="17"/>
                    <a:pt x="12" y="18"/>
                  </a:cubicBezTo>
                  <a:cubicBezTo>
                    <a:pt x="12" y="19"/>
                    <a:pt x="12" y="20"/>
                    <a:pt x="11" y="2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66">
              <a:extLst>
                <a:ext uri="{FF2B5EF4-FFF2-40B4-BE49-F238E27FC236}">
                  <a16:creationId xmlns:a16="http://schemas.microsoft.com/office/drawing/2014/main" id="{109992E1-4024-4A18-9D4A-67F5530335CC}"/>
                </a:ext>
              </a:extLst>
            </p:cNvPr>
            <p:cNvSpPr>
              <a:spLocks/>
            </p:cNvSpPr>
            <p:nvPr/>
          </p:nvSpPr>
          <p:spPr bwMode="auto">
            <a:xfrm>
              <a:off x="7201768" y="4466474"/>
              <a:ext cx="38100" cy="65088"/>
            </a:xfrm>
            <a:custGeom>
              <a:avLst/>
              <a:gdLst>
                <a:gd name="T0" fmla="*/ 14 w 14"/>
                <a:gd name="T1" fmla="*/ 22 h 24"/>
                <a:gd name="T2" fmla="*/ 14 w 14"/>
                <a:gd name="T3" fmla="*/ 21 h 24"/>
                <a:gd name="T4" fmla="*/ 13 w 14"/>
                <a:gd name="T5" fmla="*/ 21 h 24"/>
                <a:gd name="T6" fmla="*/ 13 w 14"/>
                <a:gd name="T7" fmla="*/ 21 h 24"/>
                <a:gd name="T8" fmla="*/ 3 w 14"/>
                <a:gd name="T9" fmla="*/ 21 h 24"/>
                <a:gd name="T10" fmla="*/ 7 w 14"/>
                <a:gd name="T11" fmla="*/ 17 h 24"/>
                <a:gd name="T12" fmla="*/ 10 w 14"/>
                <a:gd name="T13" fmla="*/ 14 h 24"/>
                <a:gd name="T14" fmla="*/ 12 w 14"/>
                <a:gd name="T15" fmla="*/ 11 h 24"/>
                <a:gd name="T16" fmla="*/ 13 w 14"/>
                <a:gd name="T17" fmla="*/ 9 h 24"/>
                <a:gd name="T18" fmla="*/ 13 w 14"/>
                <a:gd name="T19" fmla="*/ 6 h 24"/>
                <a:gd name="T20" fmla="*/ 12 w 14"/>
                <a:gd name="T21" fmla="*/ 4 h 24"/>
                <a:gd name="T22" fmla="*/ 11 w 14"/>
                <a:gd name="T23" fmla="*/ 2 h 24"/>
                <a:gd name="T24" fmla="*/ 9 w 14"/>
                <a:gd name="T25" fmla="*/ 1 h 24"/>
                <a:gd name="T26" fmla="*/ 6 w 14"/>
                <a:gd name="T27" fmla="*/ 0 h 24"/>
                <a:gd name="T28" fmla="*/ 4 w 14"/>
                <a:gd name="T29" fmla="*/ 1 h 24"/>
                <a:gd name="T30" fmla="*/ 3 w 14"/>
                <a:gd name="T31" fmla="*/ 1 h 24"/>
                <a:gd name="T32" fmla="*/ 1 w 14"/>
                <a:gd name="T33" fmla="*/ 2 h 24"/>
                <a:gd name="T34" fmla="*/ 1 w 14"/>
                <a:gd name="T35" fmla="*/ 2 h 24"/>
                <a:gd name="T36" fmla="*/ 0 w 14"/>
                <a:gd name="T37" fmla="*/ 3 h 24"/>
                <a:gd name="T38" fmla="*/ 0 w 14"/>
                <a:gd name="T39" fmla="*/ 3 h 24"/>
                <a:gd name="T40" fmla="*/ 0 w 14"/>
                <a:gd name="T41" fmla="*/ 3 h 24"/>
                <a:gd name="T42" fmla="*/ 0 w 14"/>
                <a:gd name="T43" fmla="*/ 4 h 24"/>
                <a:gd name="T44" fmla="*/ 0 w 14"/>
                <a:gd name="T45" fmla="*/ 4 h 24"/>
                <a:gd name="T46" fmla="*/ 0 w 14"/>
                <a:gd name="T47" fmla="*/ 5 h 24"/>
                <a:gd name="T48" fmla="*/ 0 w 14"/>
                <a:gd name="T49" fmla="*/ 5 h 24"/>
                <a:gd name="T50" fmla="*/ 1 w 14"/>
                <a:gd name="T51" fmla="*/ 5 h 24"/>
                <a:gd name="T52" fmla="*/ 1 w 14"/>
                <a:gd name="T53" fmla="*/ 5 h 24"/>
                <a:gd name="T54" fmla="*/ 2 w 14"/>
                <a:gd name="T55" fmla="*/ 4 h 24"/>
                <a:gd name="T56" fmla="*/ 4 w 14"/>
                <a:gd name="T57" fmla="*/ 3 h 24"/>
                <a:gd name="T58" fmla="*/ 6 w 14"/>
                <a:gd name="T59" fmla="*/ 3 h 24"/>
                <a:gd name="T60" fmla="*/ 8 w 14"/>
                <a:gd name="T61" fmla="*/ 3 h 24"/>
                <a:gd name="T62" fmla="*/ 9 w 14"/>
                <a:gd name="T63" fmla="*/ 4 h 24"/>
                <a:gd name="T64" fmla="*/ 9 w 14"/>
                <a:gd name="T65" fmla="*/ 5 h 24"/>
                <a:gd name="T66" fmla="*/ 10 w 14"/>
                <a:gd name="T67" fmla="*/ 7 h 24"/>
                <a:gd name="T68" fmla="*/ 10 w 14"/>
                <a:gd name="T69" fmla="*/ 8 h 24"/>
                <a:gd name="T70" fmla="*/ 9 w 14"/>
                <a:gd name="T71" fmla="*/ 10 h 24"/>
                <a:gd name="T72" fmla="*/ 7 w 14"/>
                <a:gd name="T73" fmla="*/ 13 h 24"/>
                <a:gd name="T74" fmla="*/ 5 w 14"/>
                <a:gd name="T75" fmla="*/ 16 h 24"/>
                <a:gd name="T76" fmla="*/ 0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0 w 14"/>
                <a:gd name="T91" fmla="*/ 23 h 24"/>
                <a:gd name="T92" fmla="*/ 1 w 14"/>
                <a:gd name="T93" fmla="*/ 24 h 24"/>
                <a:gd name="T94" fmla="*/ 13 w 14"/>
                <a:gd name="T95" fmla="*/ 24 h 24"/>
                <a:gd name="T96" fmla="*/ 13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3" y="21"/>
                  </a:cubicBezTo>
                  <a:cubicBezTo>
                    <a:pt x="13" y="21"/>
                    <a:pt x="13" y="21"/>
                    <a:pt x="13" y="21"/>
                  </a:cubicBezTo>
                  <a:cubicBezTo>
                    <a:pt x="3" y="21"/>
                    <a:pt x="3" y="21"/>
                    <a:pt x="3" y="21"/>
                  </a:cubicBezTo>
                  <a:cubicBezTo>
                    <a:pt x="7" y="17"/>
                    <a:pt x="7" y="17"/>
                    <a:pt x="7" y="17"/>
                  </a:cubicBezTo>
                  <a:cubicBezTo>
                    <a:pt x="8" y="16"/>
                    <a:pt x="9" y="15"/>
                    <a:pt x="10" y="14"/>
                  </a:cubicBezTo>
                  <a:cubicBezTo>
                    <a:pt x="11" y="13"/>
                    <a:pt x="11" y="12"/>
                    <a:pt x="12" y="11"/>
                  </a:cubicBezTo>
                  <a:cubicBezTo>
                    <a:pt x="12" y="10"/>
                    <a:pt x="12" y="9"/>
                    <a:pt x="13" y="9"/>
                  </a:cubicBezTo>
                  <a:cubicBezTo>
                    <a:pt x="13" y="8"/>
                    <a:pt x="13" y="7"/>
                    <a:pt x="13" y="6"/>
                  </a:cubicBezTo>
                  <a:cubicBezTo>
                    <a:pt x="13" y="6"/>
                    <a:pt x="13" y="5"/>
                    <a:pt x="12" y="4"/>
                  </a:cubicBezTo>
                  <a:cubicBezTo>
                    <a:pt x="12" y="3"/>
                    <a:pt x="12" y="3"/>
                    <a:pt x="11" y="2"/>
                  </a:cubicBezTo>
                  <a:cubicBezTo>
                    <a:pt x="11" y="2"/>
                    <a:pt x="10" y="1"/>
                    <a:pt x="9" y="1"/>
                  </a:cubicBezTo>
                  <a:cubicBezTo>
                    <a:pt x="8" y="1"/>
                    <a:pt x="7" y="0"/>
                    <a:pt x="6" y="0"/>
                  </a:cubicBezTo>
                  <a:cubicBezTo>
                    <a:pt x="6" y="0"/>
                    <a:pt x="5" y="1"/>
                    <a:pt x="4" y="1"/>
                  </a:cubicBezTo>
                  <a:cubicBezTo>
                    <a:pt x="4" y="1"/>
                    <a:pt x="3" y="1"/>
                    <a:pt x="3" y="1"/>
                  </a:cubicBezTo>
                  <a:cubicBezTo>
                    <a:pt x="2" y="1"/>
                    <a:pt x="2" y="2"/>
                    <a:pt x="1" y="2"/>
                  </a:cubicBezTo>
                  <a:cubicBezTo>
                    <a:pt x="1" y="2"/>
                    <a:pt x="1" y="2"/>
                    <a:pt x="1" y="2"/>
                  </a:cubicBezTo>
                  <a:cubicBezTo>
                    <a:pt x="0" y="2"/>
                    <a:pt x="0" y="3"/>
                    <a:pt x="0" y="3"/>
                  </a:cubicBezTo>
                  <a:cubicBezTo>
                    <a:pt x="0" y="3"/>
                    <a:pt x="0" y="3"/>
                    <a:pt x="0" y="3"/>
                  </a:cubicBezTo>
                  <a:cubicBezTo>
                    <a:pt x="0" y="3"/>
                    <a:pt x="0" y="3"/>
                    <a:pt x="0" y="3"/>
                  </a:cubicBezTo>
                  <a:cubicBezTo>
                    <a:pt x="0" y="3"/>
                    <a:pt x="0" y="3"/>
                    <a:pt x="0" y="4"/>
                  </a:cubicBezTo>
                  <a:cubicBezTo>
                    <a:pt x="0" y="4"/>
                    <a:pt x="0" y="4"/>
                    <a:pt x="0" y="4"/>
                  </a:cubicBezTo>
                  <a:cubicBezTo>
                    <a:pt x="0" y="4"/>
                    <a:pt x="0" y="5"/>
                    <a:pt x="0" y="5"/>
                  </a:cubicBezTo>
                  <a:cubicBezTo>
                    <a:pt x="0" y="5"/>
                    <a:pt x="0" y="5"/>
                    <a:pt x="0" y="5"/>
                  </a:cubicBezTo>
                  <a:cubicBezTo>
                    <a:pt x="0" y="5"/>
                    <a:pt x="0" y="5"/>
                    <a:pt x="1" y="5"/>
                  </a:cubicBezTo>
                  <a:cubicBezTo>
                    <a:pt x="1" y="5"/>
                    <a:pt x="1" y="5"/>
                    <a:pt x="1" y="5"/>
                  </a:cubicBezTo>
                  <a:cubicBezTo>
                    <a:pt x="2" y="5"/>
                    <a:pt x="2" y="4"/>
                    <a:pt x="2" y="4"/>
                  </a:cubicBezTo>
                  <a:cubicBezTo>
                    <a:pt x="3" y="4"/>
                    <a:pt x="3" y="4"/>
                    <a:pt x="4" y="3"/>
                  </a:cubicBezTo>
                  <a:cubicBezTo>
                    <a:pt x="4" y="3"/>
                    <a:pt x="5" y="3"/>
                    <a:pt x="6" y="3"/>
                  </a:cubicBezTo>
                  <a:cubicBezTo>
                    <a:pt x="6" y="3"/>
                    <a:pt x="7" y="3"/>
                    <a:pt x="8" y="3"/>
                  </a:cubicBezTo>
                  <a:cubicBezTo>
                    <a:pt x="8" y="4"/>
                    <a:pt x="8" y="4"/>
                    <a:pt x="9" y="4"/>
                  </a:cubicBezTo>
                  <a:cubicBezTo>
                    <a:pt x="9" y="5"/>
                    <a:pt x="9" y="5"/>
                    <a:pt x="9" y="5"/>
                  </a:cubicBezTo>
                  <a:cubicBezTo>
                    <a:pt x="10" y="6"/>
                    <a:pt x="10" y="6"/>
                    <a:pt x="10" y="7"/>
                  </a:cubicBezTo>
                  <a:cubicBezTo>
                    <a:pt x="10" y="7"/>
                    <a:pt x="10" y="8"/>
                    <a:pt x="10" y="8"/>
                  </a:cubicBezTo>
                  <a:cubicBezTo>
                    <a:pt x="9" y="9"/>
                    <a:pt x="9" y="10"/>
                    <a:pt x="9" y="10"/>
                  </a:cubicBezTo>
                  <a:cubicBezTo>
                    <a:pt x="9" y="11"/>
                    <a:pt x="8" y="12"/>
                    <a:pt x="7" y="13"/>
                  </a:cubicBezTo>
                  <a:cubicBezTo>
                    <a:pt x="7" y="14"/>
                    <a:pt x="6" y="15"/>
                    <a:pt x="5" y="16"/>
                  </a:cubicBezTo>
                  <a:cubicBezTo>
                    <a:pt x="0" y="20"/>
                    <a:pt x="0" y="20"/>
                    <a:pt x="0" y="20"/>
                  </a:cubicBezTo>
                  <a:cubicBezTo>
                    <a:pt x="0" y="20"/>
                    <a:pt x="0"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0" y="23"/>
                    <a:pt x="0" y="23"/>
                  </a:cubicBezTo>
                  <a:cubicBezTo>
                    <a:pt x="0" y="23"/>
                    <a:pt x="0" y="24"/>
                    <a:pt x="1" y="24"/>
                  </a:cubicBezTo>
                  <a:cubicBezTo>
                    <a:pt x="13" y="24"/>
                    <a:pt x="13" y="24"/>
                    <a:pt x="13" y="24"/>
                  </a:cubicBezTo>
                  <a:cubicBezTo>
                    <a:pt x="13" y="24"/>
                    <a:pt x="13" y="23"/>
                    <a:pt x="13"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67">
              <a:extLst>
                <a:ext uri="{FF2B5EF4-FFF2-40B4-BE49-F238E27FC236}">
                  <a16:creationId xmlns:a16="http://schemas.microsoft.com/office/drawing/2014/main" id="{C9B046C7-520F-4D58-99FC-7910FC447413}"/>
                </a:ext>
              </a:extLst>
            </p:cNvPr>
            <p:cNvSpPr>
              <a:spLocks/>
            </p:cNvSpPr>
            <p:nvPr/>
          </p:nvSpPr>
          <p:spPr bwMode="auto">
            <a:xfrm>
              <a:off x="7254156" y="4466474"/>
              <a:ext cx="38100" cy="65088"/>
            </a:xfrm>
            <a:custGeom>
              <a:avLst/>
              <a:gdLst>
                <a:gd name="T0" fmla="*/ 14 w 14"/>
                <a:gd name="T1" fmla="*/ 22 h 24"/>
                <a:gd name="T2" fmla="*/ 14 w 14"/>
                <a:gd name="T3" fmla="*/ 21 h 24"/>
                <a:gd name="T4" fmla="*/ 14 w 14"/>
                <a:gd name="T5" fmla="*/ 21 h 24"/>
                <a:gd name="T6" fmla="*/ 13 w 14"/>
                <a:gd name="T7" fmla="*/ 21 h 24"/>
                <a:gd name="T8" fmla="*/ 4 w 14"/>
                <a:gd name="T9" fmla="*/ 21 h 24"/>
                <a:gd name="T10" fmla="*/ 7 w 14"/>
                <a:gd name="T11" fmla="*/ 17 h 24"/>
                <a:gd name="T12" fmla="*/ 10 w 14"/>
                <a:gd name="T13" fmla="*/ 14 h 24"/>
                <a:gd name="T14" fmla="*/ 12 w 14"/>
                <a:gd name="T15" fmla="*/ 11 h 24"/>
                <a:gd name="T16" fmla="*/ 13 w 14"/>
                <a:gd name="T17" fmla="*/ 9 h 24"/>
                <a:gd name="T18" fmla="*/ 13 w 14"/>
                <a:gd name="T19" fmla="*/ 6 h 24"/>
                <a:gd name="T20" fmla="*/ 13 w 14"/>
                <a:gd name="T21" fmla="*/ 4 h 24"/>
                <a:gd name="T22" fmla="*/ 11 w 14"/>
                <a:gd name="T23" fmla="*/ 2 h 24"/>
                <a:gd name="T24" fmla="*/ 9 w 14"/>
                <a:gd name="T25" fmla="*/ 1 h 24"/>
                <a:gd name="T26" fmla="*/ 7 w 14"/>
                <a:gd name="T27" fmla="*/ 0 h 24"/>
                <a:gd name="T28" fmla="*/ 5 w 14"/>
                <a:gd name="T29" fmla="*/ 1 h 24"/>
                <a:gd name="T30" fmla="*/ 3 w 14"/>
                <a:gd name="T31" fmla="*/ 1 h 24"/>
                <a:gd name="T32" fmla="*/ 2 w 14"/>
                <a:gd name="T33" fmla="*/ 2 h 24"/>
                <a:gd name="T34" fmla="*/ 1 w 14"/>
                <a:gd name="T35" fmla="*/ 2 h 24"/>
                <a:gd name="T36" fmla="*/ 0 w 14"/>
                <a:gd name="T37" fmla="*/ 3 h 24"/>
                <a:gd name="T38" fmla="*/ 0 w 14"/>
                <a:gd name="T39" fmla="*/ 3 h 24"/>
                <a:gd name="T40" fmla="*/ 0 w 14"/>
                <a:gd name="T41" fmla="*/ 3 h 24"/>
                <a:gd name="T42" fmla="*/ 0 w 14"/>
                <a:gd name="T43" fmla="*/ 4 h 24"/>
                <a:gd name="T44" fmla="*/ 0 w 14"/>
                <a:gd name="T45" fmla="*/ 4 h 24"/>
                <a:gd name="T46" fmla="*/ 0 w 14"/>
                <a:gd name="T47" fmla="*/ 5 h 24"/>
                <a:gd name="T48" fmla="*/ 1 w 14"/>
                <a:gd name="T49" fmla="*/ 5 h 24"/>
                <a:gd name="T50" fmla="*/ 1 w 14"/>
                <a:gd name="T51" fmla="*/ 5 h 24"/>
                <a:gd name="T52" fmla="*/ 1 w 14"/>
                <a:gd name="T53" fmla="*/ 5 h 24"/>
                <a:gd name="T54" fmla="*/ 3 w 14"/>
                <a:gd name="T55" fmla="*/ 4 h 24"/>
                <a:gd name="T56" fmla="*/ 4 w 14"/>
                <a:gd name="T57" fmla="*/ 3 h 24"/>
                <a:gd name="T58" fmla="*/ 6 w 14"/>
                <a:gd name="T59" fmla="*/ 3 h 24"/>
                <a:gd name="T60" fmla="*/ 8 w 14"/>
                <a:gd name="T61" fmla="*/ 3 h 24"/>
                <a:gd name="T62" fmla="*/ 9 w 14"/>
                <a:gd name="T63" fmla="*/ 4 h 24"/>
                <a:gd name="T64" fmla="*/ 10 w 14"/>
                <a:gd name="T65" fmla="*/ 5 h 24"/>
                <a:gd name="T66" fmla="*/ 10 w 14"/>
                <a:gd name="T67" fmla="*/ 7 h 24"/>
                <a:gd name="T68" fmla="*/ 10 w 14"/>
                <a:gd name="T69" fmla="*/ 8 h 24"/>
                <a:gd name="T70" fmla="*/ 9 w 14"/>
                <a:gd name="T71" fmla="*/ 10 h 24"/>
                <a:gd name="T72" fmla="*/ 8 w 14"/>
                <a:gd name="T73" fmla="*/ 13 h 24"/>
                <a:gd name="T74" fmla="*/ 5 w 14"/>
                <a:gd name="T75" fmla="*/ 16 h 24"/>
                <a:gd name="T76" fmla="*/ 1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0 w 14"/>
                <a:gd name="T91" fmla="*/ 23 h 24"/>
                <a:gd name="T92" fmla="*/ 1 w 14"/>
                <a:gd name="T93" fmla="*/ 24 h 24"/>
                <a:gd name="T94" fmla="*/ 13 w 14"/>
                <a:gd name="T95" fmla="*/ 24 h 24"/>
                <a:gd name="T96" fmla="*/ 14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4" y="21"/>
                  </a:cubicBezTo>
                  <a:cubicBezTo>
                    <a:pt x="14" y="21"/>
                    <a:pt x="14" y="21"/>
                    <a:pt x="13" y="21"/>
                  </a:cubicBezTo>
                  <a:cubicBezTo>
                    <a:pt x="4" y="21"/>
                    <a:pt x="4" y="21"/>
                    <a:pt x="4" y="21"/>
                  </a:cubicBezTo>
                  <a:cubicBezTo>
                    <a:pt x="7" y="17"/>
                    <a:pt x="7" y="17"/>
                    <a:pt x="7" y="17"/>
                  </a:cubicBezTo>
                  <a:cubicBezTo>
                    <a:pt x="8" y="16"/>
                    <a:pt x="9" y="15"/>
                    <a:pt x="10" y="14"/>
                  </a:cubicBezTo>
                  <a:cubicBezTo>
                    <a:pt x="11" y="13"/>
                    <a:pt x="12" y="12"/>
                    <a:pt x="12" y="11"/>
                  </a:cubicBezTo>
                  <a:cubicBezTo>
                    <a:pt x="12" y="10"/>
                    <a:pt x="13" y="9"/>
                    <a:pt x="13" y="9"/>
                  </a:cubicBezTo>
                  <a:cubicBezTo>
                    <a:pt x="13" y="8"/>
                    <a:pt x="13" y="7"/>
                    <a:pt x="13" y="6"/>
                  </a:cubicBezTo>
                  <a:cubicBezTo>
                    <a:pt x="13" y="6"/>
                    <a:pt x="13" y="5"/>
                    <a:pt x="13" y="4"/>
                  </a:cubicBezTo>
                  <a:cubicBezTo>
                    <a:pt x="12" y="3"/>
                    <a:pt x="12" y="3"/>
                    <a:pt x="11" y="2"/>
                  </a:cubicBezTo>
                  <a:cubicBezTo>
                    <a:pt x="11" y="2"/>
                    <a:pt x="10" y="1"/>
                    <a:pt x="9" y="1"/>
                  </a:cubicBezTo>
                  <a:cubicBezTo>
                    <a:pt x="9" y="1"/>
                    <a:pt x="8" y="0"/>
                    <a:pt x="7" y="0"/>
                  </a:cubicBezTo>
                  <a:cubicBezTo>
                    <a:pt x="6" y="0"/>
                    <a:pt x="5" y="1"/>
                    <a:pt x="5" y="1"/>
                  </a:cubicBezTo>
                  <a:cubicBezTo>
                    <a:pt x="4" y="1"/>
                    <a:pt x="3" y="1"/>
                    <a:pt x="3" y="1"/>
                  </a:cubicBezTo>
                  <a:cubicBezTo>
                    <a:pt x="2" y="1"/>
                    <a:pt x="2" y="2"/>
                    <a:pt x="2" y="2"/>
                  </a:cubicBezTo>
                  <a:cubicBezTo>
                    <a:pt x="1" y="2"/>
                    <a:pt x="1" y="2"/>
                    <a:pt x="1" y="2"/>
                  </a:cubicBezTo>
                  <a:cubicBezTo>
                    <a:pt x="1" y="2"/>
                    <a:pt x="1" y="3"/>
                    <a:pt x="0" y="3"/>
                  </a:cubicBezTo>
                  <a:cubicBezTo>
                    <a:pt x="0" y="3"/>
                    <a:pt x="0" y="3"/>
                    <a:pt x="0" y="3"/>
                  </a:cubicBezTo>
                  <a:cubicBezTo>
                    <a:pt x="0" y="3"/>
                    <a:pt x="0" y="3"/>
                    <a:pt x="0" y="3"/>
                  </a:cubicBezTo>
                  <a:cubicBezTo>
                    <a:pt x="0" y="3"/>
                    <a:pt x="0" y="3"/>
                    <a:pt x="0" y="4"/>
                  </a:cubicBezTo>
                  <a:cubicBezTo>
                    <a:pt x="0" y="4"/>
                    <a:pt x="0" y="4"/>
                    <a:pt x="0" y="4"/>
                  </a:cubicBezTo>
                  <a:cubicBezTo>
                    <a:pt x="0" y="4"/>
                    <a:pt x="0" y="5"/>
                    <a:pt x="0" y="5"/>
                  </a:cubicBezTo>
                  <a:cubicBezTo>
                    <a:pt x="0" y="5"/>
                    <a:pt x="1" y="5"/>
                    <a:pt x="1" y="5"/>
                  </a:cubicBezTo>
                  <a:cubicBezTo>
                    <a:pt x="1" y="5"/>
                    <a:pt x="1" y="5"/>
                    <a:pt x="1" y="5"/>
                  </a:cubicBezTo>
                  <a:cubicBezTo>
                    <a:pt x="1" y="5"/>
                    <a:pt x="1" y="5"/>
                    <a:pt x="1" y="5"/>
                  </a:cubicBezTo>
                  <a:cubicBezTo>
                    <a:pt x="2" y="5"/>
                    <a:pt x="2" y="4"/>
                    <a:pt x="3" y="4"/>
                  </a:cubicBezTo>
                  <a:cubicBezTo>
                    <a:pt x="3" y="4"/>
                    <a:pt x="4" y="4"/>
                    <a:pt x="4" y="3"/>
                  </a:cubicBezTo>
                  <a:cubicBezTo>
                    <a:pt x="5" y="3"/>
                    <a:pt x="5" y="3"/>
                    <a:pt x="6" y="3"/>
                  </a:cubicBezTo>
                  <a:cubicBezTo>
                    <a:pt x="7" y="3"/>
                    <a:pt x="7" y="3"/>
                    <a:pt x="8" y="3"/>
                  </a:cubicBezTo>
                  <a:cubicBezTo>
                    <a:pt x="8" y="4"/>
                    <a:pt x="9" y="4"/>
                    <a:pt x="9" y="4"/>
                  </a:cubicBezTo>
                  <a:cubicBezTo>
                    <a:pt x="9" y="5"/>
                    <a:pt x="10" y="5"/>
                    <a:pt x="10" y="5"/>
                  </a:cubicBezTo>
                  <a:cubicBezTo>
                    <a:pt x="10" y="6"/>
                    <a:pt x="10" y="6"/>
                    <a:pt x="10" y="7"/>
                  </a:cubicBezTo>
                  <a:cubicBezTo>
                    <a:pt x="10" y="7"/>
                    <a:pt x="10" y="8"/>
                    <a:pt x="10" y="8"/>
                  </a:cubicBezTo>
                  <a:cubicBezTo>
                    <a:pt x="10" y="9"/>
                    <a:pt x="9" y="10"/>
                    <a:pt x="9" y="10"/>
                  </a:cubicBezTo>
                  <a:cubicBezTo>
                    <a:pt x="9" y="11"/>
                    <a:pt x="8" y="12"/>
                    <a:pt x="8" y="13"/>
                  </a:cubicBezTo>
                  <a:cubicBezTo>
                    <a:pt x="7" y="14"/>
                    <a:pt x="6" y="15"/>
                    <a:pt x="5" y="16"/>
                  </a:cubicBezTo>
                  <a:cubicBezTo>
                    <a:pt x="1" y="20"/>
                    <a:pt x="1" y="20"/>
                    <a:pt x="1" y="20"/>
                  </a:cubicBezTo>
                  <a:cubicBezTo>
                    <a:pt x="0" y="20"/>
                    <a:pt x="0"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0" y="23"/>
                    <a:pt x="0" y="23"/>
                  </a:cubicBezTo>
                  <a:cubicBezTo>
                    <a:pt x="1" y="23"/>
                    <a:pt x="1" y="24"/>
                    <a:pt x="1" y="24"/>
                  </a:cubicBezTo>
                  <a:cubicBezTo>
                    <a:pt x="13" y="24"/>
                    <a:pt x="13" y="24"/>
                    <a:pt x="13" y="24"/>
                  </a:cubicBezTo>
                  <a:cubicBezTo>
                    <a:pt x="14" y="24"/>
                    <a:pt x="14" y="23"/>
                    <a:pt x="14"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268">
              <a:extLst>
                <a:ext uri="{FF2B5EF4-FFF2-40B4-BE49-F238E27FC236}">
                  <a16:creationId xmlns:a16="http://schemas.microsoft.com/office/drawing/2014/main" id="{D9D03882-5124-44F6-8F57-3D1718E87EAE}"/>
                </a:ext>
              </a:extLst>
            </p:cNvPr>
            <p:cNvSpPr>
              <a:spLocks noEditPoints="1"/>
            </p:cNvSpPr>
            <p:nvPr/>
          </p:nvSpPr>
          <p:spPr bwMode="auto">
            <a:xfrm>
              <a:off x="7304956" y="4466474"/>
              <a:ext cx="41275" cy="65088"/>
            </a:xfrm>
            <a:custGeom>
              <a:avLst/>
              <a:gdLst>
                <a:gd name="T0" fmla="*/ 15 w 15"/>
                <a:gd name="T1" fmla="*/ 14 h 24"/>
                <a:gd name="T2" fmla="*/ 14 w 15"/>
                <a:gd name="T3" fmla="*/ 11 h 24"/>
                <a:gd name="T4" fmla="*/ 11 w 15"/>
                <a:gd name="T5" fmla="*/ 10 h 24"/>
                <a:gd name="T6" fmla="*/ 8 w 15"/>
                <a:gd name="T7" fmla="*/ 10 h 24"/>
                <a:gd name="T8" fmla="*/ 7 w 15"/>
                <a:gd name="T9" fmla="*/ 10 h 24"/>
                <a:gd name="T10" fmla="*/ 5 w 15"/>
                <a:gd name="T11" fmla="*/ 10 h 24"/>
                <a:gd name="T12" fmla="*/ 4 w 15"/>
                <a:gd name="T13" fmla="*/ 11 h 24"/>
                <a:gd name="T14" fmla="*/ 3 w 15"/>
                <a:gd name="T15" fmla="*/ 11 h 24"/>
                <a:gd name="T16" fmla="*/ 3 w 15"/>
                <a:gd name="T17" fmla="*/ 8 h 24"/>
                <a:gd name="T18" fmla="*/ 5 w 15"/>
                <a:gd name="T19" fmla="*/ 5 h 24"/>
                <a:gd name="T20" fmla="*/ 6 w 15"/>
                <a:gd name="T21" fmla="*/ 4 h 24"/>
                <a:gd name="T22" fmla="*/ 9 w 15"/>
                <a:gd name="T23" fmla="*/ 3 h 24"/>
                <a:gd name="T24" fmla="*/ 11 w 15"/>
                <a:gd name="T25" fmla="*/ 3 h 24"/>
                <a:gd name="T26" fmla="*/ 12 w 15"/>
                <a:gd name="T27" fmla="*/ 3 h 24"/>
                <a:gd name="T28" fmla="*/ 13 w 15"/>
                <a:gd name="T29" fmla="*/ 4 h 24"/>
                <a:gd name="T30" fmla="*/ 13 w 15"/>
                <a:gd name="T31" fmla="*/ 4 h 24"/>
                <a:gd name="T32" fmla="*/ 14 w 15"/>
                <a:gd name="T33" fmla="*/ 4 h 24"/>
                <a:gd name="T34" fmla="*/ 14 w 15"/>
                <a:gd name="T35" fmla="*/ 3 h 24"/>
                <a:gd name="T36" fmla="*/ 14 w 15"/>
                <a:gd name="T37" fmla="*/ 3 h 24"/>
                <a:gd name="T38" fmla="*/ 14 w 15"/>
                <a:gd name="T39" fmla="*/ 2 h 24"/>
                <a:gd name="T40" fmla="*/ 14 w 15"/>
                <a:gd name="T41" fmla="*/ 2 h 24"/>
                <a:gd name="T42" fmla="*/ 14 w 15"/>
                <a:gd name="T43" fmla="*/ 2 h 24"/>
                <a:gd name="T44" fmla="*/ 14 w 15"/>
                <a:gd name="T45" fmla="*/ 1 h 24"/>
                <a:gd name="T46" fmla="*/ 13 w 15"/>
                <a:gd name="T47" fmla="*/ 1 h 24"/>
                <a:gd name="T48" fmla="*/ 13 w 15"/>
                <a:gd name="T49" fmla="*/ 1 h 24"/>
                <a:gd name="T50" fmla="*/ 12 w 15"/>
                <a:gd name="T51" fmla="*/ 1 h 24"/>
                <a:gd name="T52" fmla="*/ 11 w 15"/>
                <a:gd name="T53" fmla="*/ 1 h 24"/>
                <a:gd name="T54" fmla="*/ 9 w 15"/>
                <a:gd name="T55" fmla="*/ 0 h 24"/>
                <a:gd name="T56" fmla="*/ 6 w 15"/>
                <a:gd name="T57" fmla="*/ 1 h 24"/>
                <a:gd name="T58" fmla="*/ 4 w 15"/>
                <a:gd name="T59" fmla="*/ 2 h 24"/>
                <a:gd name="T60" fmla="*/ 2 w 15"/>
                <a:gd name="T61" fmla="*/ 5 h 24"/>
                <a:gd name="T62" fmla="*/ 1 w 15"/>
                <a:gd name="T63" fmla="*/ 7 h 24"/>
                <a:gd name="T64" fmla="*/ 0 w 15"/>
                <a:gd name="T65" fmla="*/ 10 h 24"/>
                <a:gd name="T66" fmla="*/ 0 w 15"/>
                <a:gd name="T67" fmla="*/ 13 h 24"/>
                <a:gd name="T68" fmla="*/ 0 w 15"/>
                <a:gd name="T69" fmla="*/ 16 h 24"/>
                <a:gd name="T70" fmla="*/ 1 w 15"/>
                <a:gd name="T71" fmla="*/ 19 h 24"/>
                <a:gd name="T72" fmla="*/ 1 w 15"/>
                <a:gd name="T73" fmla="*/ 21 h 24"/>
                <a:gd name="T74" fmla="*/ 3 w 15"/>
                <a:gd name="T75" fmla="*/ 22 h 24"/>
                <a:gd name="T76" fmla="*/ 5 w 15"/>
                <a:gd name="T77" fmla="*/ 23 h 24"/>
                <a:gd name="T78" fmla="*/ 7 w 15"/>
                <a:gd name="T79" fmla="*/ 24 h 24"/>
                <a:gd name="T80" fmla="*/ 11 w 15"/>
                <a:gd name="T81" fmla="*/ 23 h 24"/>
                <a:gd name="T82" fmla="*/ 13 w 15"/>
                <a:gd name="T83" fmla="*/ 22 h 24"/>
                <a:gd name="T84" fmla="*/ 15 w 15"/>
                <a:gd name="T85" fmla="*/ 19 h 24"/>
                <a:gd name="T86" fmla="*/ 15 w 15"/>
                <a:gd name="T87" fmla="*/ 16 h 24"/>
                <a:gd name="T88" fmla="*/ 15 w 15"/>
                <a:gd name="T89" fmla="*/ 14 h 24"/>
                <a:gd name="T90" fmla="*/ 12 w 15"/>
                <a:gd name="T91" fmla="*/ 18 h 24"/>
                <a:gd name="T92" fmla="*/ 11 w 15"/>
                <a:gd name="T93" fmla="*/ 20 h 24"/>
                <a:gd name="T94" fmla="*/ 9 w 15"/>
                <a:gd name="T95" fmla="*/ 21 h 24"/>
                <a:gd name="T96" fmla="*/ 8 w 15"/>
                <a:gd name="T97" fmla="*/ 21 h 24"/>
                <a:gd name="T98" fmla="*/ 6 w 15"/>
                <a:gd name="T99" fmla="*/ 21 h 24"/>
                <a:gd name="T100" fmla="*/ 4 w 15"/>
                <a:gd name="T101" fmla="*/ 20 h 24"/>
                <a:gd name="T102" fmla="*/ 3 w 15"/>
                <a:gd name="T103" fmla="*/ 17 h 24"/>
                <a:gd name="T104" fmla="*/ 3 w 15"/>
                <a:gd name="T105" fmla="*/ 13 h 24"/>
                <a:gd name="T106" fmla="*/ 4 w 15"/>
                <a:gd name="T107" fmla="*/ 13 h 24"/>
                <a:gd name="T108" fmla="*/ 5 w 15"/>
                <a:gd name="T109" fmla="*/ 12 h 24"/>
                <a:gd name="T110" fmla="*/ 7 w 15"/>
                <a:gd name="T111" fmla="*/ 12 h 24"/>
                <a:gd name="T112" fmla="*/ 8 w 15"/>
                <a:gd name="T113" fmla="*/ 12 h 24"/>
                <a:gd name="T114" fmla="*/ 10 w 15"/>
                <a:gd name="T115" fmla="*/ 12 h 24"/>
                <a:gd name="T116" fmla="*/ 11 w 15"/>
                <a:gd name="T117" fmla="*/ 13 h 24"/>
                <a:gd name="T118" fmla="*/ 12 w 15"/>
                <a:gd name="T119" fmla="*/ 15 h 24"/>
                <a:gd name="T120" fmla="*/ 12 w 15"/>
                <a:gd name="T121" fmla="*/ 16 h 24"/>
                <a:gd name="T122" fmla="*/ 12 w 15"/>
                <a:gd name="T123"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 h="24">
                  <a:moveTo>
                    <a:pt x="15" y="14"/>
                  </a:moveTo>
                  <a:cubicBezTo>
                    <a:pt x="14" y="13"/>
                    <a:pt x="14" y="12"/>
                    <a:pt x="14" y="11"/>
                  </a:cubicBezTo>
                  <a:cubicBezTo>
                    <a:pt x="13" y="11"/>
                    <a:pt x="12" y="10"/>
                    <a:pt x="11" y="10"/>
                  </a:cubicBezTo>
                  <a:cubicBezTo>
                    <a:pt x="11" y="10"/>
                    <a:pt x="10" y="10"/>
                    <a:pt x="8" y="10"/>
                  </a:cubicBezTo>
                  <a:cubicBezTo>
                    <a:pt x="8" y="10"/>
                    <a:pt x="7" y="10"/>
                    <a:pt x="7" y="10"/>
                  </a:cubicBezTo>
                  <a:cubicBezTo>
                    <a:pt x="6" y="10"/>
                    <a:pt x="6" y="10"/>
                    <a:pt x="5" y="10"/>
                  </a:cubicBezTo>
                  <a:cubicBezTo>
                    <a:pt x="5" y="10"/>
                    <a:pt x="4" y="10"/>
                    <a:pt x="4" y="11"/>
                  </a:cubicBezTo>
                  <a:cubicBezTo>
                    <a:pt x="4" y="11"/>
                    <a:pt x="3" y="11"/>
                    <a:pt x="3" y="11"/>
                  </a:cubicBezTo>
                  <a:cubicBezTo>
                    <a:pt x="3" y="10"/>
                    <a:pt x="3" y="9"/>
                    <a:pt x="3" y="8"/>
                  </a:cubicBezTo>
                  <a:cubicBezTo>
                    <a:pt x="4" y="7"/>
                    <a:pt x="4" y="6"/>
                    <a:pt x="5" y="5"/>
                  </a:cubicBezTo>
                  <a:cubicBezTo>
                    <a:pt x="5" y="5"/>
                    <a:pt x="6" y="4"/>
                    <a:pt x="6" y="4"/>
                  </a:cubicBezTo>
                  <a:cubicBezTo>
                    <a:pt x="7" y="3"/>
                    <a:pt x="8" y="3"/>
                    <a:pt x="9" y="3"/>
                  </a:cubicBezTo>
                  <a:cubicBezTo>
                    <a:pt x="10" y="3"/>
                    <a:pt x="10" y="3"/>
                    <a:pt x="11" y="3"/>
                  </a:cubicBezTo>
                  <a:cubicBezTo>
                    <a:pt x="11" y="3"/>
                    <a:pt x="12" y="3"/>
                    <a:pt x="12" y="3"/>
                  </a:cubicBezTo>
                  <a:cubicBezTo>
                    <a:pt x="12" y="3"/>
                    <a:pt x="13" y="3"/>
                    <a:pt x="13" y="4"/>
                  </a:cubicBezTo>
                  <a:cubicBezTo>
                    <a:pt x="13" y="4"/>
                    <a:pt x="13" y="4"/>
                    <a:pt x="13" y="4"/>
                  </a:cubicBezTo>
                  <a:cubicBezTo>
                    <a:pt x="13" y="4"/>
                    <a:pt x="14" y="4"/>
                    <a:pt x="14" y="4"/>
                  </a:cubicBezTo>
                  <a:cubicBezTo>
                    <a:pt x="14" y="4"/>
                    <a:pt x="14" y="3"/>
                    <a:pt x="14" y="3"/>
                  </a:cubicBezTo>
                  <a:cubicBezTo>
                    <a:pt x="14" y="3"/>
                    <a:pt x="14" y="3"/>
                    <a:pt x="14" y="3"/>
                  </a:cubicBezTo>
                  <a:cubicBezTo>
                    <a:pt x="14" y="3"/>
                    <a:pt x="14" y="3"/>
                    <a:pt x="14" y="2"/>
                  </a:cubicBezTo>
                  <a:cubicBezTo>
                    <a:pt x="14" y="2"/>
                    <a:pt x="14" y="2"/>
                    <a:pt x="14" y="2"/>
                  </a:cubicBezTo>
                  <a:cubicBezTo>
                    <a:pt x="14" y="2"/>
                    <a:pt x="14" y="2"/>
                    <a:pt x="14" y="2"/>
                  </a:cubicBezTo>
                  <a:cubicBezTo>
                    <a:pt x="14" y="2"/>
                    <a:pt x="14" y="2"/>
                    <a:pt x="14" y="1"/>
                  </a:cubicBezTo>
                  <a:cubicBezTo>
                    <a:pt x="14" y="1"/>
                    <a:pt x="14" y="1"/>
                    <a:pt x="13" y="1"/>
                  </a:cubicBezTo>
                  <a:cubicBezTo>
                    <a:pt x="13" y="1"/>
                    <a:pt x="13" y="1"/>
                    <a:pt x="13" y="1"/>
                  </a:cubicBezTo>
                  <a:cubicBezTo>
                    <a:pt x="13" y="1"/>
                    <a:pt x="12" y="1"/>
                    <a:pt x="12" y="1"/>
                  </a:cubicBezTo>
                  <a:cubicBezTo>
                    <a:pt x="12" y="1"/>
                    <a:pt x="11" y="1"/>
                    <a:pt x="11" y="1"/>
                  </a:cubicBezTo>
                  <a:cubicBezTo>
                    <a:pt x="10" y="0"/>
                    <a:pt x="10" y="0"/>
                    <a:pt x="9" y="0"/>
                  </a:cubicBezTo>
                  <a:cubicBezTo>
                    <a:pt x="8" y="0"/>
                    <a:pt x="7" y="1"/>
                    <a:pt x="6" y="1"/>
                  </a:cubicBezTo>
                  <a:cubicBezTo>
                    <a:pt x="5" y="1"/>
                    <a:pt x="4" y="2"/>
                    <a:pt x="4" y="2"/>
                  </a:cubicBezTo>
                  <a:cubicBezTo>
                    <a:pt x="3" y="3"/>
                    <a:pt x="2" y="4"/>
                    <a:pt x="2" y="5"/>
                  </a:cubicBezTo>
                  <a:cubicBezTo>
                    <a:pt x="1" y="5"/>
                    <a:pt x="1" y="6"/>
                    <a:pt x="1" y="7"/>
                  </a:cubicBezTo>
                  <a:cubicBezTo>
                    <a:pt x="0" y="8"/>
                    <a:pt x="0" y="9"/>
                    <a:pt x="0" y="10"/>
                  </a:cubicBezTo>
                  <a:cubicBezTo>
                    <a:pt x="0" y="11"/>
                    <a:pt x="0" y="12"/>
                    <a:pt x="0" y="13"/>
                  </a:cubicBezTo>
                  <a:cubicBezTo>
                    <a:pt x="0" y="14"/>
                    <a:pt x="0" y="15"/>
                    <a:pt x="0" y="16"/>
                  </a:cubicBezTo>
                  <a:cubicBezTo>
                    <a:pt x="0" y="17"/>
                    <a:pt x="0" y="18"/>
                    <a:pt x="1" y="19"/>
                  </a:cubicBezTo>
                  <a:cubicBezTo>
                    <a:pt x="1" y="20"/>
                    <a:pt x="1" y="20"/>
                    <a:pt x="1" y="21"/>
                  </a:cubicBezTo>
                  <a:cubicBezTo>
                    <a:pt x="2" y="22"/>
                    <a:pt x="2" y="22"/>
                    <a:pt x="3" y="22"/>
                  </a:cubicBezTo>
                  <a:cubicBezTo>
                    <a:pt x="3" y="23"/>
                    <a:pt x="4" y="23"/>
                    <a:pt x="5" y="23"/>
                  </a:cubicBezTo>
                  <a:cubicBezTo>
                    <a:pt x="5" y="24"/>
                    <a:pt x="6" y="24"/>
                    <a:pt x="7" y="24"/>
                  </a:cubicBezTo>
                  <a:cubicBezTo>
                    <a:pt x="9" y="24"/>
                    <a:pt x="10" y="24"/>
                    <a:pt x="11" y="23"/>
                  </a:cubicBezTo>
                  <a:cubicBezTo>
                    <a:pt x="12" y="23"/>
                    <a:pt x="12" y="22"/>
                    <a:pt x="13" y="22"/>
                  </a:cubicBezTo>
                  <a:cubicBezTo>
                    <a:pt x="14" y="21"/>
                    <a:pt x="14" y="20"/>
                    <a:pt x="15" y="19"/>
                  </a:cubicBezTo>
                  <a:cubicBezTo>
                    <a:pt x="15" y="18"/>
                    <a:pt x="15" y="17"/>
                    <a:pt x="15" y="16"/>
                  </a:cubicBezTo>
                  <a:cubicBezTo>
                    <a:pt x="15" y="15"/>
                    <a:pt x="15" y="14"/>
                    <a:pt x="15" y="14"/>
                  </a:cubicBezTo>
                  <a:close/>
                  <a:moveTo>
                    <a:pt x="12" y="18"/>
                  </a:moveTo>
                  <a:cubicBezTo>
                    <a:pt x="11" y="19"/>
                    <a:pt x="11" y="19"/>
                    <a:pt x="11" y="20"/>
                  </a:cubicBezTo>
                  <a:cubicBezTo>
                    <a:pt x="10" y="20"/>
                    <a:pt x="10" y="21"/>
                    <a:pt x="9" y="21"/>
                  </a:cubicBezTo>
                  <a:cubicBezTo>
                    <a:pt x="9" y="21"/>
                    <a:pt x="8" y="21"/>
                    <a:pt x="8" y="21"/>
                  </a:cubicBezTo>
                  <a:cubicBezTo>
                    <a:pt x="7" y="21"/>
                    <a:pt x="6" y="21"/>
                    <a:pt x="6" y="21"/>
                  </a:cubicBezTo>
                  <a:cubicBezTo>
                    <a:pt x="5" y="21"/>
                    <a:pt x="5" y="20"/>
                    <a:pt x="4" y="20"/>
                  </a:cubicBezTo>
                  <a:cubicBezTo>
                    <a:pt x="4" y="19"/>
                    <a:pt x="4" y="18"/>
                    <a:pt x="3" y="17"/>
                  </a:cubicBezTo>
                  <a:cubicBezTo>
                    <a:pt x="3" y="16"/>
                    <a:pt x="3" y="15"/>
                    <a:pt x="3" y="13"/>
                  </a:cubicBezTo>
                  <a:cubicBezTo>
                    <a:pt x="3" y="13"/>
                    <a:pt x="4" y="13"/>
                    <a:pt x="4" y="13"/>
                  </a:cubicBezTo>
                  <a:cubicBezTo>
                    <a:pt x="4" y="13"/>
                    <a:pt x="5" y="13"/>
                    <a:pt x="5" y="12"/>
                  </a:cubicBezTo>
                  <a:cubicBezTo>
                    <a:pt x="6" y="12"/>
                    <a:pt x="6" y="12"/>
                    <a:pt x="7" y="12"/>
                  </a:cubicBezTo>
                  <a:cubicBezTo>
                    <a:pt x="7" y="12"/>
                    <a:pt x="7" y="12"/>
                    <a:pt x="8" y="12"/>
                  </a:cubicBezTo>
                  <a:cubicBezTo>
                    <a:pt x="9" y="12"/>
                    <a:pt x="9" y="12"/>
                    <a:pt x="10" y="12"/>
                  </a:cubicBezTo>
                  <a:cubicBezTo>
                    <a:pt x="10" y="12"/>
                    <a:pt x="11" y="13"/>
                    <a:pt x="11" y="13"/>
                  </a:cubicBezTo>
                  <a:cubicBezTo>
                    <a:pt x="11" y="14"/>
                    <a:pt x="12" y="14"/>
                    <a:pt x="12" y="15"/>
                  </a:cubicBezTo>
                  <a:cubicBezTo>
                    <a:pt x="12" y="15"/>
                    <a:pt x="12" y="16"/>
                    <a:pt x="12" y="16"/>
                  </a:cubicBezTo>
                  <a:cubicBezTo>
                    <a:pt x="12" y="17"/>
                    <a:pt x="12" y="18"/>
                    <a:pt x="12" y="18"/>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269">
              <a:extLst>
                <a:ext uri="{FF2B5EF4-FFF2-40B4-BE49-F238E27FC236}">
                  <a16:creationId xmlns:a16="http://schemas.microsoft.com/office/drawing/2014/main" id="{6CB61C86-DB09-4509-87D3-D8FABFF0F646}"/>
                </a:ext>
              </a:extLst>
            </p:cNvPr>
            <p:cNvSpPr>
              <a:spLocks/>
            </p:cNvSpPr>
            <p:nvPr/>
          </p:nvSpPr>
          <p:spPr bwMode="auto">
            <a:xfrm>
              <a:off x="7558956" y="4466474"/>
              <a:ext cx="38100" cy="65088"/>
            </a:xfrm>
            <a:custGeom>
              <a:avLst/>
              <a:gdLst>
                <a:gd name="T0" fmla="*/ 14 w 14"/>
                <a:gd name="T1" fmla="*/ 22 h 24"/>
                <a:gd name="T2" fmla="*/ 14 w 14"/>
                <a:gd name="T3" fmla="*/ 21 h 24"/>
                <a:gd name="T4" fmla="*/ 14 w 14"/>
                <a:gd name="T5" fmla="*/ 21 h 24"/>
                <a:gd name="T6" fmla="*/ 14 w 14"/>
                <a:gd name="T7" fmla="*/ 21 h 24"/>
                <a:gd name="T8" fmla="*/ 4 w 14"/>
                <a:gd name="T9" fmla="*/ 21 h 24"/>
                <a:gd name="T10" fmla="*/ 7 w 14"/>
                <a:gd name="T11" fmla="*/ 17 h 24"/>
                <a:gd name="T12" fmla="*/ 10 w 14"/>
                <a:gd name="T13" fmla="*/ 14 h 24"/>
                <a:gd name="T14" fmla="*/ 12 w 14"/>
                <a:gd name="T15" fmla="*/ 11 h 24"/>
                <a:gd name="T16" fmla="*/ 13 w 14"/>
                <a:gd name="T17" fmla="*/ 9 h 24"/>
                <a:gd name="T18" fmla="*/ 13 w 14"/>
                <a:gd name="T19" fmla="*/ 6 h 24"/>
                <a:gd name="T20" fmla="*/ 13 w 14"/>
                <a:gd name="T21" fmla="*/ 4 h 24"/>
                <a:gd name="T22" fmla="*/ 12 w 14"/>
                <a:gd name="T23" fmla="*/ 2 h 24"/>
                <a:gd name="T24" fmla="*/ 10 w 14"/>
                <a:gd name="T25" fmla="*/ 1 h 24"/>
                <a:gd name="T26" fmla="*/ 7 w 14"/>
                <a:gd name="T27" fmla="*/ 0 h 24"/>
                <a:gd name="T28" fmla="*/ 5 w 14"/>
                <a:gd name="T29" fmla="*/ 1 h 24"/>
                <a:gd name="T30" fmla="*/ 3 w 14"/>
                <a:gd name="T31" fmla="*/ 1 h 24"/>
                <a:gd name="T32" fmla="*/ 2 w 14"/>
                <a:gd name="T33" fmla="*/ 2 h 24"/>
                <a:gd name="T34" fmla="*/ 1 w 14"/>
                <a:gd name="T35" fmla="*/ 2 h 24"/>
                <a:gd name="T36" fmla="*/ 1 w 14"/>
                <a:gd name="T37" fmla="*/ 3 h 24"/>
                <a:gd name="T38" fmla="*/ 1 w 14"/>
                <a:gd name="T39" fmla="*/ 3 h 24"/>
                <a:gd name="T40" fmla="*/ 1 w 14"/>
                <a:gd name="T41" fmla="*/ 3 h 24"/>
                <a:gd name="T42" fmla="*/ 1 w 14"/>
                <a:gd name="T43" fmla="*/ 4 h 24"/>
                <a:gd name="T44" fmla="*/ 1 w 14"/>
                <a:gd name="T45" fmla="*/ 4 h 24"/>
                <a:gd name="T46" fmla="*/ 1 w 14"/>
                <a:gd name="T47" fmla="*/ 5 h 24"/>
                <a:gd name="T48" fmla="*/ 1 w 14"/>
                <a:gd name="T49" fmla="*/ 5 h 24"/>
                <a:gd name="T50" fmla="*/ 1 w 14"/>
                <a:gd name="T51" fmla="*/ 5 h 24"/>
                <a:gd name="T52" fmla="*/ 2 w 14"/>
                <a:gd name="T53" fmla="*/ 5 h 24"/>
                <a:gd name="T54" fmla="*/ 3 w 14"/>
                <a:gd name="T55" fmla="*/ 4 h 24"/>
                <a:gd name="T56" fmla="*/ 4 w 14"/>
                <a:gd name="T57" fmla="*/ 3 h 24"/>
                <a:gd name="T58" fmla="*/ 6 w 14"/>
                <a:gd name="T59" fmla="*/ 3 h 24"/>
                <a:gd name="T60" fmla="*/ 8 w 14"/>
                <a:gd name="T61" fmla="*/ 3 h 24"/>
                <a:gd name="T62" fmla="*/ 9 w 14"/>
                <a:gd name="T63" fmla="*/ 4 h 24"/>
                <a:gd name="T64" fmla="*/ 10 w 14"/>
                <a:gd name="T65" fmla="*/ 5 h 24"/>
                <a:gd name="T66" fmla="*/ 10 w 14"/>
                <a:gd name="T67" fmla="*/ 7 h 24"/>
                <a:gd name="T68" fmla="*/ 10 w 14"/>
                <a:gd name="T69" fmla="*/ 8 h 24"/>
                <a:gd name="T70" fmla="*/ 9 w 14"/>
                <a:gd name="T71" fmla="*/ 10 h 24"/>
                <a:gd name="T72" fmla="*/ 8 w 14"/>
                <a:gd name="T73" fmla="*/ 13 h 24"/>
                <a:gd name="T74" fmla="*/ 5 w 14"/>
                <a:gd name="T75" fmla="*/ 16 h 24"/>
                <a:gd name="T76" fmla="*/ 1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1 w 14"/>
                <a:gd name="T91" fmla="*/ 23 h 24"/>
                <a:gd name="T92" fmla="*/ 1 w 14"/>
                <a:gd name="T93" fmla="*/ 24 h 24"/>
                <a:gd name="T94" fmla="*/ 14 w 14"/>
                <a:gd name="T95" fmla="*/ 24 h 24"/>
                <a:gd name="T96" fmla="*/ 14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4" y="21"/>
                  </a:cubicBezTo>
                  <a:cubicBezTo>
                    <a:pt x="14" y="21"/>
                    <a:pt x="14" y="21"/>
                    <a:pt x="14" y="21"/>
                  </a:cubicBezTo>
                  <a:cubicBezTo>
                    <a:pt x="4" y="21"/>
                    <a:pt x="4" y="21"/>
                    <a:pt x="4" y="21"/>
                  </a:cubicBezTo>
                  <a:cubicBezTo>
                    <a:pt x="7" y="17"/>
                    <a:pt x="7" y="17"/>
                    <a:pt x="7" y="17"/>
                  </a:cubicBezTo>
                  <a:cubicBezTo>
                    <a:pt x="9" y="16"/>
                    <a:pt x="10" y="15"/>
                    <a:pt x="10" y="14"/>
                  </a:cubicBezTo>
                  <a:cubicBezTo>
                    <a:pt x="11" y="13"/>
                    <a:pt x="12" y="12"/>
                    <a:pt x="12" y="11"/>
                  </a:cubicBezTo>
                  <a:cubicBezTo>
                    <a:pt x="13" y="10"/>
                    <a:pt x="13" y="9"/>
                    <a:pt x="13" y="9"/>
                  </a:cubicBezTo>
                  <a:cubicBezTo>
                    <a:pt x="13" y="8"/>
                    <a:pt x="13" y="7"/>
                    <a:pt x="13" y="6"/>
                  </a:cubicBezTo>
                  <a:cubicBezTo>
                    <a:pt x="13" y="6"/>
                    <a:pt x="13" y="5"/>
                    <a:pt x="13" y="4"/>
                  </a:cubicBezTo>
                  <a:cubicBezTo>
                    <a:pt x="13" y="3"/>
                    <a:pt x="12" y="3"/>
                    <a:pt x="12" y="2"/>
                  </a:cubicBezTo>
                  <a:cubicBezTo>
                    <a:pt x="11" y="2"/>
                    <a:pt x="10" y="1"/>
                    <a:pt x="10" y="1"/>
                  </a:cubicBezTo>
                  <a:cubicBezTo>
                    <a:pt x="9" y="1"/>
                    <a:pt x="8" y="0"/>
                    <a:pt x="7" y="0"/>
                  </a:cubicBezTo>
                  <a:cubicBezTo>
                    <a:pt x="6" y="0"/>
                    <a:pt x="5" y="1"/>
                    <a:pt x="5" y="1"/>
                  </a:cubicBezTo>
                  <a:cubicBezTo>
                    <a:pt x="4" y="1"/>
                    <a:pt x="4" y="1"/>
                    <a:pt x="3" y="1"/>
                  </a:cubicBezTo>
                  <a:cubicBezTo>
                    <a:pt x="3" y="1"/>
                    <a:pt x="2" y="2"/>
                    <a:pt x="2" y="2"/>
                  </a:cubicBezTo>
                  <a:cubicBezTo>
                    <a:pt x="1" y="2"/>
                    <a:pt x="1" y="2"/>
                    <a:pt x="1" y="2"/>
                  </a:cubicBezTo>
                  <a:cubicBezTo>
                    <a:pt x="1" y="2"/>
                    <a:pt x="1" y="3"/>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1" y="5"/>
                    <a:pt x="1" y="5"/>
                    <a:pt x="2" y="5"/>
                  </a:cubicBezTo>
                  <a:cubicBezTo>
                    <a:pt x="2" y="5"/>
                    <a:pt x="2" y="4"/>
                    <a:pt x="3" y="4"/>
                  </a:cubicBezTo>
                  <a:cubicBezTo>
                    <a:pt x="3" y="4"/>
                    <a:pt x="4" y="4"/>
                    <a:pt x="4" y="3"/>
                  </a:cubicBezTo>
                  <a:cubicBezTo>
                    <a:pt x="5" y="3"/>
                    <a:pt x="6" y="3"/>
                    <a:pt x="6" y="3"/>
                  </a:cubicBezTo>
                  <a:cubicBezTo>
                    <a:pt x="7" y="3"/>
                    <a:pt x="8" y="3"/>
                    <a:pt x="8" y="3"/>
                  </a:cubicBezTo>
                  <a:cubicBezTo>
                    <a:pt x="9" y="4"/>
                    <a:pt x="9" y="4"/>
                    <a:pt x="9" y="4"/>
                  </a:cubicBezTo>
                  <a:cubicBezTo>
                    <a:pt x="10" y="5"/>
                    <a:pt x="10" y="5"/>
                    <a:pt x="10" y="5"/>
                  </a:cubicBezTo>
                  <a:cubicBezTo>
                    <a:pt x="10" y="6"/>
                    <a:pt x="10" y="6"/>
                    <a:pt x="10" y="7"/>
                  </a:cubicBezTo>
                  <a:cubicBezTo>
                    <a:pt x="10" y="7"/>
                    <a:pt x="10" y="8"/>
                    <a:pt x="10" y="8"/>
                  </a:cubicBezTo>
                  <a:cubicBezTo>
                    <a:pt x="10" y="9"/>
                    <a:pt x="10" y="10"/>
                    <a:pt x="9" y="10"/>
                  </a:cubicBezTo>
                  <a:cubicBezTo>
                    <a:pt x="9" y="11"/>
                    <a:pt x="9" y="12"/>
                    <a:pt x="8" y="13"/>
                  </a:cubicBezTo>
                  <a:cubicBezTo>
                    <a:pt x="7" y="14"/>
                    <a:pt x="6" y="15"/>
                    <a:pt x="5" y="16"/>
                  </a:cubicBezTo>
                  <a:cubicBezTo>
                    <a:pt x="1" y="20"/>
                    <a:pt x="1" y="20"/>
                    <a:pt x="1" y="20"/>
                  </a:cubicBezTo>
                  <a:cubicBezTo>
                    <a:pt x="1" y="20"/>
                    <a:pt x="1"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1" y="23"/>
                    <a:pt x="1" y="23"/>
                  </a:cubicBezTo>
                  <a:cubicBezTo>
                    <a:pt x="1" y="23"/>
                    <a:pt x="1" y="24"/>
                    <a:pt x="1" y="24"/>
                  </a:cubicBezTo>
                  <a:cubicBezTo>
                    <a:pt x="14" y="24"/>
                    <a:pt x="14" y="24"/>
                    <a:pt x="14" y="24"/>
                  </a:cubicBezTo>
                  <a:cubicBezTo>
                    <a:pt x="14" y="24"/>
                    <a:pt x="14" y="23"/>
                    <a:pt x="14"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270">
              <a:extLst>
                <a:ext uri="{FF2B5EF4-FFF2-40B4-BE49-F238E27FC236}">
                  <a16:creationId xmlns:a16="http://schemas.microsoft.com/office/drawing/2014/main" id="{EDD01DFD-ABB7-40FD-8F64-806B6B5C55D2}"/>
                </a:ext>
              </a:extLst>
            </p:cNvPr>
            <p:cNvSpPr>
              <a:spLocks/>
            </p:cNvSpPr>
            <p:nvPr/>
          </p:nvSpPr>
          <p:spPr bwMode="auto">
            <a:xfrm>
              <a:off x="7611343" y="4466474"/>
              <a:ext cx="39687" cy="65088"/>
            </a:xfrm>
            <a:custGeom>
              <a:avLst/>
              <a:gdLst>
                <a:gd name="T0" fmla="*/ 15 w 15"/>
                <a:gd name="T1" fmla="*/ 22 h 24"/>
                <a:gd name="T2" fmla="*/ 14 w 15"/>
                <a:gd name="T3" fmla="*/ 21 h 24"/>
                <a:gd name="T4" fmla="*/ 14 w 15"/>
                <a:gd name="T5" fmla="*/ 21 h 24"/>
                <a:gd name="T6" fmla="*/ 14 w 15"/>
                <a:gd name="T7" fmla="*/ 21 h 24"/>
                <a:gd name="T8" fmla="*/ 4 w 15"/>
                <a:gd name="T9" fmla="*/ 21 h 24"/>
                <a:gd name="T10" fmla="*/ 8 w 15"/>
                <a:gd name="T11" fmla="*/ 17 h 24"/>
                <a:gd name="T12" fmla="*/ 11 w 15"/>
                <a:gd name="T13" fmla="*/ 14 h 24"/>
                <a:gd name="T14" fmla="*/ 13 w 15"/>
                <a:gd name="T15" fmla="*/ 11 h 24"/>
                <a:gd name="T16" fmla="*/ 13 w 15"/>
                <a:gd name="T17" fmla="*/ 9 h 24"/>
                <a:gd name="T18" fmla="*/ 14 w 15"/>
                <a:gd name="T19" fmla="*/ 6 h 24"/>
                <a:gd name="T20" fmla="*/ 13 w 15"/>
                <a:gd name="T21" fmla="*/ 4 h 24"/>
                <a:gd name="T22" fmla="*/ 12 w 15"/>
                <a:gd name="T23" fmla="*/ 2 h 24"/>
                <a:gd name="T24" fmla="*/ 10 w 15"/>
                <a:gd name="T25" fmla="*/ 1 h 24"/>
                <a:gd name="T26" fmla="*/ 7 w 15"/>
                <a:gd name="T27" fmla="*/ 0 h 24"/>
                <a:gd name="T28" fmla="*/ 5 w 15"/>
                <a:gd name="T29" fmla="*/ 1 h 24"/>
                <a:gd name="T30" fmla="*/ 3 w 15"/>
                <a:gd name="T31" fmla="*/ 1 h 24"/>
                <a:gd name="T32" fmla="*/ 2 w 15"/>
                <a:gd name="T33" fmla="*/ 2 h 24"/>
                <a:gd name="T34" fmla="*/ 1 w 15"/>
                <a:gd name="T35" fmla="*/ 2 h 24"/>
                <a:gd name="T36" fmla="*/ 1 w 15"/>
                <a:gd name="T37" fmla="*/ 3 h 24"/>
                <a:gd name="T38" fmla="*/ 1 w 15"/>
                <a:gd name="T39" fmla="*/ 3 h 24"/>
                <a:gd name="T40" fmla="*/ 1 w 15"/>
                <a:gd name="T41" fmla="*/ 3 h 24"/>
                <a:gd name="T42" fmla="*/ 1 w 15"/>
                <a:gd name="T43" fmla="*/ 4 h 24"/>
                <a:gd name="T44" fmla="*/ 1 w 15"/>
                <a:gd name="T45" fmla="*/ 4 h 24"/>
                <a:gd name="T46" fmla="*/ 1 w 15"/>
                <a:gd name="T47" fmla="*/ 5 h 24"/>
                <a:gd name="T48" fmla="*/ 1 w 15"/>
                <a:gd name="T49" fmla="*/ 5 h 24"/>
                <a:gd name="T50" fmla="*/ 1 w 15"/>
                <a:gd name="T51" fmla="*/ 5 h 24"/>
                <a:gd name="T52" fmla="*/ 2 w 15"/>
                <a:gd name="T53" fmla="*/ 5 h 24"/>
                <a:gd name="T54" fmla="*/ 3 w 15"/>
                <a:gd name="T55" fmla="*/ 4 h 24"/>
                <a:gd name="T56" fmla="*/ 5 w 15"/>
                <a:gd name="T57" fmla="*/ 3 h 24"/>
                <a:gd name="T58" fmla="*/ 7 w 15"/>
                <a:gd name="T59" fmla="*/ 3 h 24"/>
                <a:gd name="T60" fmla="*/ 8 w 15"/>
                <a:gd name="T61" fmla="*/ 3 h 24"/>
                <a:gd name="T62" fmla="*/ 9 w 15"/>
                <a:gd name="T63" fmla="*/ 4 h 24"/>
                <a:gd name="T64" fmla="*/ 10 w 15"/>
                <a:gd name="T65" fmla="*/ 5 h 24"/>
                <a:gd name="T66" fmla="*/ 10 w 15"/>
                <a:gd name="T67" fmla="*/ 7 h 24"/>
                <a:gd name="T68" fmla="*/ 10 w 15"/>
                <a:gd name="T69" fmla="*/ 8 h 24"/>
                <a:gd name="T70" fmla="*/ 10 w 15"/>
                <a:gd name="T71" fmla="*/ 10 h 24"/>
                <a:gd name="T72" fmla="*/ 8 w 15"/>
                <a:gd name="T73" fmla="*/ 13 h 24"/>
                <a:gd name="T74" fmla="*/ 6 w 15"/>
                <a:gd name="T75" fmla="*/ 16 h 24"/>
                <a:gd name="T76" fmla="*/ 1 w 15"/>
                <a:gd name="T77" fmla="*/ 20 h 24"/>
                <a:gd name="T78" fmla="*/ 1 w 15"/>
                <a:gd name="T79" fmla="*/ 21 h 24"/>
                <a:gd name="T80" fmla="*/ 1 w 15"/>
                <a:gd name="T81" fmla="*/ 21 h 24"/>
                <a:gd name="T82" fmla="*/ 0 w 15"/>
                <a:gd name="T83" fmla="*/ 22 h 24"/>
                <a:gd name="T84" fmla="*/ 0 w 15"/>
                <a:gd name="T85" fmla="*/ 22 h 24"/>
                <a:gd name="T86" fmla="*/ 0 w 15"/>
                <a:gd name="T87" fmla="*/ 23 h 24"/>
                <a:gd name="T88" fmla="*/ 1 w 15"/>
                <a:gd name="T89" fmla="*/ 23 h 24"/>
                <a:gd name="T90" fmla="*/ 1 w 15"/>
                <a:gd name="T91" fmla="*/ 23 h 24"/>
                <a:gd name="T92" fmla="*/ 1 w 15"/>
                <a:gd name="T93" fmla="*/ 24 h 24"/>
                <a:gd name="T94" fmla="*/ 14 w 15"/>
                <a:gd name="T95" fmla="*/ 24 h 24"/>
                <a:gd name="T96" fmla="*/ 14 w 15"/>
                <a:gd name="T97" fmla="*/ 23 h 24"/>
                <a:gd name="T98" fmla="*/ 14 w 15"/>
                <a:gd name="T99" fmla="*/ 23 h 24"/>
                <a:gd name="T100" fmla="*/ 15 w 15"/>
                <a:gd name="T101" fmla="*/ 23 h 24"/>
                <a:gd name="T102" fmla="*/ 15 w 15"/>
                <a:gd name="T103" fmla="*/ 22 h 24"/>
                <a:gd name="T104" fmla="*/ 15 w 15"/>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 h="24">
                  <a:moveTo>
                    <a:pt x="15" y="22"/>
                  </a:moveTo>
                  <a:cubicBezTo>
                    <a:pt x="15" y="22"/>
                    <a:pt x="14" y="21"/>
                    <a:pt x="14" y="21"/>
                  </a:cubicBezTo>
                  <a:cubicBezTo>
                    <a:pt x="14" y="21"/>
                    <a:pt x="14" y="21"/>
                    <a:pt x="14" y="21"/>
                  </a:cubicBezTo>
                  <a:cubicBezTo>
                    <a:pt x="14" y="21"/>
                    <a:pt x="14" y="21"/>
                    <a:pt x="14" y="21"/>
                  </a:cubicBezTo>
                  <a:cubicBezTo>
                    <a:pt x="4" y="21"/>
                    <a:pt x="4" y="21"/>
                    <a:pt x="4" y="21"/>
                  </a:cubicBezTo>
                  <a:cubicBezTo>
                    <a:pt x="8" y="17"/>
                    <a:pt x="8" y="17"/>
                    <a:pt x="8" y="17"/>
                  </a:cubicBezTo>
                  <a:cubicBezTo>
                    <a:pt x="9" y="16"/>
                    <a:pt x="10" y="15"/>
                    <a:pt x="11" y="14"/>
                  </a:cubicBezTo>
                  <a:cubicBezTo>
                    <a:pt x="12" y="13"/>
                    <a:pt x="12" y="12"/>
                    <a:pt x="13" y="11"/>
                  </a:cubicBezTo>
                  <a:cubicBezTo>
                    <a:pt x="13" y="10"/>
                    <a:pt x="13" y="9"/>
                    <a:pt x="13" y="9"/>
                  </a:cubicBezTo>
                  <a:cubicBezTo>
                    <a:pt x="14" y="8"/>
                    <a:pt x="14" y="7"/>
                    <a:pt x="14" y="6"/>
                  </a:cubicBezTo>
                  <a:cubicBezTo>
                    <a:pt x="14" y="6"/>
                    <a:pt x="13" y="5"/>
                    <a:pt x="13" y="4"/>
                  </a:cubicBezTo>
                  <a:cubicBezTo>
                    <a:pt x="13" y="3"/>
                    <a:pt x="12" y="3"/>
                    <a:pt x="12" y="2"/>
                  </a:cubicBezTo>
                  <a:cubicBezTo>
                    <a:pt x="11" y="2"/>
                    <a:pt x="11" y="1"/>
                    <a:pt x="10" y="1"/>
                  </a:cubicBezTo>
                  <a:cubicBezTo>
                    <a:pt x="9" y="1"/>
                    <a:pt x="8" y="0"/>
                    <a:pt x="7" y="0"/>
                  </a:cubicBezTo>
                  <a:cubicBezTo>
                    <a:pt x="6" y="0"/>
                    <a:pt x="6" y="1"/>
                    <a:pt x="5" y="1"/>
                  </a:cubicBezTo>
                  <a:cubicBezTo>
                    <a:pt x="4" y="1"/>
                    <a:pt x="4" y="1"/>
                    <a:pt x="3" y="1"/>
                  </a:cubicBezTo>
                  <a:cubicBezTo>
                    <a:pt x="3" y="1"/>
                    <a:pt x="2" y="2"/>
                    <a:pt x="2" y="2"/>
                  </a:cubicBezTo>
                  <a:cubicBezTo>
                    <a:pt x="2" y="2"/>
                    <a:pt x="1" y="2"/>
                    <a:pt x="1" y="2"/>
                  </a:cubicBezTo>
                  <a:cubicBezTo>
                    <a:pt x="1" y="2"/>
                    <a:pt x="1" y="3"/>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1" y="5"/>
                    <a:pt x="2" y="5"/>
                    <a:pt x="2" y="5"/>
                  </a:cubicBezTo>
                  <a:cubicBezTo>
                    <a:pt x="2" y="5"/>
                    <a:pt x="3" y="4"/>
                    <a:pt x="3" y="4"/>
                  </a:cubicBezTo>
                  <a:cubicBezTo>
                    <a:pt x="4" y="4"/>
                    <a:pt x="4" y="4"/>
                    <a:pt x="5" y="3"/>
                  </a:cubicBezTo>
                  <a:cubicBezTo>
                    <a:pt x="5" y="3"/>
                    <a:pt x="6" y="3"/>
                    <a:pt x="7" y="3"/>
                  </a:cubicBezTo>
                  <a:cubicBezTo>
                    <a:pt x="7" y="3"/>
                    <a:pt x="8" y="3"/>
                    <a:pt x="8" y="3"/>
                  </a:cubicBezTo>
                  <a:cubicBezTo>
                    <a:pt x="9" y="4"/>
                    <a:pt x="9" y="4"/>
                    <a:pt x="9" y="4"/>
                  </a:cubicBezTo>
                  <a:cubicBezTo>
                    <a:pt x="10" y="5"/>
                    <a:pt x="10" y="5"/>
                    <a:pt x="10" y="5"/>
                  </a:cubicBezTo>
                  <a:cubicBezTo>
                    <a:pt x="10" y="6"/>
                    <a:pt x="10" y="6"/>
                    <a:pt x="10" y="7"/>
                  </a:cubicBezTo>
                  <a:cubicBezTo>
                    <a:pt x="10" y="7"/>
                    <a:pt x="10" y="8"/>
                    <a:pt x="10" y="8"/>
                  </a:cubicBezTo>
                  <a:cubicBezTo>
                    <a:pt x="10" y="9"/>
                    <a:pt x="10" y="10"/>
                    <a:pt x="10" y="10"/>
                  </a:cubicBezTo>
                  <a:cubicBezTo>
                    <a:pt x="9" y="11"/>
                    <a:pt x="9" y="12"/>
                    <a:pt x="8" y="13"/>
                  </a:cubicBezTo>
                  <a:cubicBezTo>
                    <a:pt x="8" y="14"/>
                    <a:pt x="7" y="15"/>
                    <a:pt x="6" y="16"/>
                  </a:cubicBezTo>
                  <a:cubicBezTo>
                    <a:pt x="1" y="20"/>
                    <a:pt x="1" y="20"/>
                    <a:pt x="1" y="20"/>
                  </a:cubicBezTo>
                  <a:cubicBezTo>
                    <a:pt x="1" y="20"/>
                    <a:pt x="1" y="21"/>
                    <a:pt x="1" y="21"/>
                  </a:cubicBezTo>
                  <a:cubicBezTo>
                    <a:pt x="1" y="21"/>
                    <a:pt x="1" y="21"/>
                    <a:pt x="1" y="21"/>
                  </a:cubicBezTo>
                  <a:cubicBezTo>
                    <a:pt x="0" y="21"/>
                    <a:pt x="0" y="21"/>
                    <a:pt x="0" y="22"/>
                  </a:cubicBezTo>
                  <a:cubicBezTo>
                    <a:pt x="0" y="22"/>
                    <a:pt x="0" y="22"/>
                    <a:pt x="0" y="22"/>
                  </a:cubicBezTo>
                  <a:cubicBezTo>
                    <a:pt x="0" y="22"/>
                    <a:pt x="0" y="23"/>
                    <a:pt x="0" y="23"/>
                  </a:cubicBezTo>
                  <a:cubicBezTo>
                    <a:pt x="0" y="23"/>
                    <a:pt x="1" y="23"/>
                    <a:pt x="1" y="23"/>
                  </a:cubicBezTo>
                  <a:cubicBezTo>
                    <a:pt x="1" y="23"/>
                    <a:pt x="1" y="23"/>
                    <a:pt x="1" y="23"/>
                  </a:cubicBezTo>
                  <a:cubicBezTo>
                    <a:pt x="1" y="23"/>
                    <a:pt x="1" y="24"/>
                    <a:pt x="1" y="24"/>
                  </a:cubicBezTo>
                  <a:cubicBezTo>
                    <a:pt x="14" y="24"/>
                    <a:pt x="14" y="24"/>
                    <a:pt x="14" y="24"/>
                  </a:cubicBezTo>
                  <a:cubicBezTo>
                    <a:pt x="14" y="24"/>
                    <a:pt x="14" y="23"/>
                    <a:pt x="14" y="23"/>
                  </a:cubicBezTo>
                  <a:cubicBezTo>
                    <a:pt x="14" y="23"/>
                    <a:pt x="14" y="23"/>
                    <a:pt x="14" y="23"/>
                  </a:cubicBezTo>
                  <a:cubicBezTo>
                    <a:pt x="14" y="23"/>
                    <a:pt x="15" y="23"/>
                    <a:pt x="15" y="23"/>
                  </a:cubicBezTo>
                  <a:cubicBezTo>
                    <a:pt x="15" y="23"/>
                    <a:pt x="15" y="22"/>
                    <a:pt x="15" y="22"/>
                  </a:cubicBezTo>
                  <a:cubicBezTo>
                    <a:pt x="15" y="22"/>
                    <a:pt x="15" y="22"/>
                    <a:pt x="15"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271">
              <a:extLst>
                <a:ext uri="{FF2B5EF4-FFF2-40B4-BE49-F238E27FC236}">
                  <a16:creationId xmlns:a16="http://schemas.microsoft.com/office/drawing/2014/main" id="{15E188D2-B51E-4E9B-B746-6443284C3D07}"/>
                </a:ext>
              </a:extLst>
            </p:cNvPr>
            <p:cNvSpPr>
              <a:spLocks noEditPoints="1"/>
            </p:cNvSpPr>
            <p:nvPr/>
          </p:nvSpPr>
          <p:spPr bwMode="auto">
            <a:xfrm>
              <a:off x="7658968" y="4468062"/>
              <a:ext cx="47625" cy="63500"/>
            </a:xfrm>
            <a:custGeom>
              <a:avLst/>
              <a:gdLst>
                <a:gd name="T0" fmla="*/ 17 w 17"/>
                <a:gd name="T1" fmla="*/ 15 h 23"/>
                <a:gd name="T2" fmla="*/ 16 w 17"/>
                <a:gd name="T3" fmla="*/ 15 h 23"/>
                <a:gd name="T4" fmla="*/ 14 w 17"/>
                <a:gd name="T5" fmla="*/ 15 h 23"/>
                <a:gd name="T6" fmla="*/ 14 w 17"/>
                <a:gd name="T7" fmla="*/ 0 h 23"/>
                <a:gd name="T8" fmla="*/ 13 w 17"/>
                <a:gd name="T9" fmla="*/ 0 h 23"/>
                <a:gd name="T10" fmla="*/ 13 w 17"/>
                <a:gd name="T11" fmla="*/ 0 h 23"/>
                <a:gd name="T12" fmla="*/ 12 w 17"/>
                <a:gd name="T13" fmla="*/ 0 h 23"/>
                <a:gd name="T14" fmla="*/ 11 w 17"/>
                <a:gd name="T15" fmla="*/ 0 h 23"/>
                <a:gd name="T16" fmla="*/ 10 w 17"/>
                <a:gd name="T17" fmla="*/ 0 h 23"/>
                <a:gd name="T18" fmla="*/ 10 w 17"/>
                <a:gd name="T19" fmla="*/ 0 h 23"/>
                <a:gd name="T20" fmla="*/ 9 w 17"/>
                <a:gd name="T21" fmla="*/ 0 h 23"/>
                <a:gd name="T22" fmla="*/ 9 w 17"/>
                <a:gd name="T23" fmla="*/ 0 h 23"/>
                <a:gd name="T24" fmla="*/ 1 w 17"/>
                <a:gd name="T25" fmla="*/ 14 h 23"/>
                <a:gd name="T26" fmla="*/ 1 w 17"/>
                <a:gd name="T27" fmla="*/ 14 h 23"/>
                <a:gd name="T28" fmla="*/ 1 w 17"/>
                <a:gd name="T29" fmla="*/ 15 h 23"/>
                <a:gd name="T30" fmla="*/ 0 w 17"/>
                <a:gd name="T31" fmla="*/ 15 h 23"/>
                <a:gd name="T32" fmla="*/ 0 w 17"/>
                <a:gd name="T33" fmla="*/ 16 h 23"/>
                <a:gd name="T34" fmla="*/ 1 w 17"/>
                <a:gd name="T35" fmla="*/ 17 h 23"/>
                <a:gd name="T36" fmla="*/ 1 w 17"/>
                <a:gd name="T37" fmla="*/ 17 h 23"/>
                <a:gd name="T38" fmla="*/ 1 w 17"/>
                <a:gd name="T39" fmla="*/ 17 h 23"/>
                <a:gd name="T40" fmla="*/ 1 w 17"/>
                <a:gd name="T41" fmla="*/ 17 h 23"/>
                <a:gd name="T42" fmla="*/ 11 w 17"/>
                <a:gd name="T43" fmla="*/ 17 h 23"/>
                <a:gd name="T44" fmla="*/ 11 w 17"/>
                <a:gd name="T45" fmla="*/ 22 h 23"/>
                <a:gd name="T46" fmla="*/ 11 w 17"/>
                <a:gd name="T47" fmla="*/ 22 h 23"/>
                <a:gd name="T48" fmla="*/ 11 w 17"/>
                <a:gd name="T49" fmla="*/ 22 h 23"/>
                <a:gd name="T50" fmla="*/ 11 w 17"/>
                <a:gd name="T51" fmla="*/ 23 h 23"/>
                <a:gd name="T52" fmla="*/ 12 w 17"/>
                <a:gd name="T53" fmla="*/ 23 h 23"/>
                <a:gd name="T54" fmla="*/ 13 w 17"/>
                <a:gd name="T55" fmla="*/ 23 h 23"/>
                <a:gd name="T56" fmla="*/ 13 w 17"/>
                <a:gd name="T57" fmla="*/ 22 h 23"/>
                <a:gd name="T58" fmla="*/ 14 w 17"/>
                <a:gd name="T59" fmla="*/ 22 h 23"/>
                <a:gd name="T60" fmla="*/ 14 w 17"/>
                <a:gd name="T61" fmla="*/ 22 h 23"/>
                <a:gd name="T62" fmla="*/ 14 w 17"/>
                <a:gd name="T63" fmla="*/ 17 h 23"/>
                <a:gd name="T64" fmla="*/ 16 w 17"/>
                <a:gd name="T65" fmla="*/ 17 h 23"/>
                <a:gd name="T66" fmla="*/ 17 w 17"/>
                <a:gd name="T67" fmla="*/ 17 h 23"/>
                <a:gd name="T68" fmla="*/ 17 w 17"/>
                <a:gd name="T69" fmla="*/ 16 h 23"/>
                <a:gd name="T70" fmla="*/ 17 w 17"/>
                <a:gd name="T71" fmla="*/ 15 h 23"/>
                <a:gd name="T72" fmla="*/ 11 w 17"/>
                <a:gd name="T73" fmla="*/ 15 h 23"/>
                <a:gd name="T74" fmla="*/ 3 w 17"/>
                <a:gd name="T75" fmla="*/ 15 h 23"/>
                <a:gd name="T76" fmla="*/ 11 w 17"/>
                <a:gd name="T77" fmla="*/ 2 h 23"/>
                <a:gd name="T78" fmla="*/ 11 w 17"/>
                <a:gd name="T79" fmla="*/ 2 h 23"/>
                <a:gd name="T80" fmla="*/ 11 w 17"/>
                <a:gd name="T81"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 h="23">
                  <a:moveTo>
                    <a:pt x="17" y="15"/>
                  </a:moveTo>
                  <a:cubicBezTo>
                    <a:pt x="17" y="15"/>
                    <a:pt x="16" y="15"/>
                    <a:pt x="16" y="15"/>
                  </a:cubicBezTo>
                  <a:cubicBezTo>
                    <a:pt x="14" y="15"/>
                    <a:pt x="14" y="15"/>
                    <a:pt x="14" y="15"/>
                  </a:cubicBezTo>
                  <a:cubicBezTo>
                    <a:pt x="14" y="0"/>
                    <a:pt x="14" y="0"/>
                    <a:pt x="14" y="0"/>
                  </a:cubicBezTo>
                  <a:cubicBezTo>
                    <a:pt x="14" y="0"/>
                    <a:pt x="14" y="0"/>
                    <a:pt x="13" y="0"/>
                  </a:cubicBezTo>
                  <a:cubicBezTo>
                    <a:pt x="13" y="0"/>
                    <a:pt x="13" y="0"/>
                    <a:pt x="13" y="0"/>
                  </a:cubicBezTo>
                  <a:cubicBezTo>
                    <a:pt x="13" y="0"/>
                    <a:pt x="13" y="0"/>
                    <a:pt x="12" y="0"/>
                  </a:cubicBezTo>
                  <a:cubicBezTo>
                    <a:pt x="12" y="0"/>
                    <a:pt x="12" y="0"/>
                    <a:pt x="11" y="0"/>
                  </a:cubicBezTo>
                  <a:cubicBezTo>
                    <a:pt x="11" y="0"/>
                    <a:pt x="11" y="0"/>
                    <a:pt x="10" y="0"/>
                  </a:cubicBezTo>
                  <a:cubicBezTo>
                    <a:pt x="10" y="0"/>
                    <a:pt x="10" y="0"/>
                    <a:pt x="10" y="0"/>
                  </a:cubicBezTo>
                  <a:cubicBezTo>
                    <a:pt x="10" y="0"/>
                    <a:pt x="9" y="0"/>
                    <a:pt x="9" y="0"/>
                  </a:cubicBezTo>
                  <a:cubicBezTo>
                    <a:pt x="9" y="0"/>
                    <a:pt x="9" y="0"/>
                    <a:pt x="9" y="0"/>
                  </a:cubicBezTo>
                  <a:cubicBezTo>
                    <a:pt x="1" y="14"/>
                    <a:pt x="1" y="14"/>
                    <a:pt x="1" y="14"/>
                  </a:cubicBezTo>
                  <a:cubicBezTo>
                    <a:pt x="1" y="14"/>
                    <a:pt x="1" y="14"/>
                    <a:pt x="1" y="14"/>
                  </a:cubicBezTo>
                  <a:cubicBezTo>
                    <a:pt x="1" y="15"/>
                    <a:pt x="1" y="15"/>
                    <a:pt x="1" y="15"/>
                  </a:cubicBezTo>
                  <a:cubicBezTo>
                    <a:pt x="1" y="15"/>
                    <a:pt x="0" y="15"/>
                    <a:pt x="0" y="15"/>
                  </a:cubicBezTo>
                  <a:cubicBezTo>
                    <a:pt x="0" y="16"/>
                    <a:pt x="0" y="16"/>
                    <a:pt x="0" y="16"/>
                  </a:cubicBezTo>
                  <a:cubicBezTo>
                    <a:pt x="0" y="16"/>
                    <a:pt x="0" y="16"/>
                    <a:pt x="1" y="17"/>
                  </a:cubicBezTo>
                  <a:cubicBezTo>
                    <a:pt x="1" y="17"/>
                    <a:pt x="1" y="17"/>
                    <a:pt x="1" y="17"/>
                  </a:cubicBezTo>
                  <a:cubicBezTo>
                    <a:pt x="1" y="17"/>
                    <a:pt x="1" y="17"/>
                    <a:pt x="1" y="17"/>
                  </a:cubicBezTo>
                  <a:cubicBezTo>
                    <a:pt x="1" y="17"/>
                    <a:pt x="1" y="17"/>
                    <a:pt x="1" y="17"/>
                  </a:cubicBezTo>
                  <a:cubicBezTo>
                    <a:pt x="11" y="17"/>
                    <a:pt x="11" y="17"/>
                    <a:pt x="11" y="17"/>
                  </a:cubicBezTo>
                  <a:cubicBezTo>
                    <a:pt x="11" y="22"/>
                    <a:pt x="11" y="22"/>
                    <a:pt x="11" y="22"/>
                  </a:cubicBezTo>
                  <a:cubicBezTo>
                    <a:pt x="11" y="22"/>
                    <a:pt x="11" y="22"/>
                    <a:pt x="11" y="22"/>
                  </a:cubicBezTo>
                  <a:cubicBezTo>
                    <a:pt x="11" y="22"/>
                    <a:pt x="11" y="22"/>
                    <a:pt x="11" y="22"/>
                  </a:cubicBezTo>
                  <a:cubicBezTo>
                    <a:pt x="11" y="23"/>
                    <a:pt x="11" y="23"/>
                    <a:pt x="11" y="23"/>
                  </a:cubicBezTo>
                  <a:cubicBezTo>
                    <a:pt x="12" y="23"/>
                    <a:pt x="12" y="23"/>
                    <a:pt x="12" y="23"/>
                  </a:cubicBezTo>
                  <a:cubicBezTo>
                    <a:pt x="12" y="23"/>
                    <a:pt x="13" y="23"/>
                    <a:pt x="13" y="23"/>
                  </a:cubicBezTo>
                  <a:cubicBezTo>
                    <a:pt x="13" y="23"/>
                    <a:pt x="13" y="23"/>
                    <a:pt x="13" y="22"/>
                  </a:cubicBezTo>
                  <a:cubicBezTo>
                    <a:pt x="13" y="22"/>
                    <a:pt x="13" y="22"/>
                    <a:pt x="14" y="22"/>
                  </a:cubicBezTo>
                  <a:cubicBezTo>
                    <a:pt x="14" y="22"/>
                    <a:pt x="14" y="22"/>
                    <a:pt x="14" y="22"/>
                  </a:cubicBezTo>
                  <a:cubicBezTo>
                    <a:pt x="14" y="17"/>
                    <a:pt x="14" y="17"/>
                    <a:pt x="14" y="17"/>
                  </a:cubicBezTo>
                  <a:cubicBezTo>
                    <a:pt x="16" y="17"/>
                    <a:pt x="16" y="17"/>
                    <a:pt x="16" y="17"/>
                  </a:cubicBezTo>
                  <a:cubicBezTo>
                    <a:pt x="16" y="17"/>
                    <a:pt x="17" y="17"/>
                    <a:pt x="17" y="17"/>
                  </a:cubicBezTo>
                  <a:cubicBezTo>
                    <a:pt x="17" y="17"/>
                    <a:pt x="17" y="16"/>
                    <a:pt x="17" y="16"/>
                  </a:cubicBezTo>
                  <a:cubicBezTo>
                    <a:pt x="17" y="16"/>
                    <a:pt x="17" y="15"/>
                    <a:pt x="17" y="15"/>
                  </a:cubicBezTo>
                  <a:close/>
                  <a:moveTo>
                    <a:pt x="11" y="15"/>
                  </a:moveTo>
                  <a:cubicBezTo>
                    <a:pt x="3" y="15"/>
                    <a:pt x="3" y="15"/>
                    <a:pt x="3" y="15"/>
                  </a:cubicBezTo>
                  <a:cubicBezTo>
                    <a:pt x="11" y="2"/>
                    <a:pt x="11" y="2"/>
                    <a:pt x="11" y="2"/>
                  </a:cubicBezTo>
                  <a:cubicBezTo>
                    <a:pt x="11" y="2"/>
                    <a:pt x="11" y="2"/>
                    <a:pt x="11" y="2"/>
                  </a:cubicBezTo>
                  <a:cubicBezTo>
                    <a:pt x="11" y="15"/>
                    <a:pt x="11" y="15"/>
                    <a:pt x="11"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272">
              <a:extLst>
                <a:ext uri="{FF2B5EF4-FFF2-40B4-BE49-F238E27FC236}">
                  <a16:creationId xmlns:a16="http://schemas.microsoft.com/office/drawing/2014/main" id="{81BCC904-9E46-4C39-A473-23A70047C6DB}"/>
                </a:ext>
              </a:extLst>
            </p:cNvPr>
            <p:cNvSpPr>
              <a:spLocks/>
            </p:cNvSpPr>
            <p:nvPr/>
          </p:nvSpPr>
          <p:spPr bwMode="auto">
            <a:xfrm>
              <a:off x="7919318" y="4466474"/>
              <a:ext cx="38100" cy="65088"/>
            </a:xfrm>
            <a:custGeom>
              <a:avLst/>
              <a:gdLst>
                <a:gd name="T0" fmla="*/ 14 w 14"/>
                <a:gd name="T1" fmla="*/ 22 h 24"/>
                <a:gd name="T2" fmla="*/ 14 w 14"/>
                <a:gd name="T3" fmla="*/ 21 h 24"/>
                <a:gd name="T4" fmla="*/ 13 w 14"/>
                <a:gd name="T5" fmla="*/ 21 h 24"/>
                <a:gd name="T6" fmla="*/ 13 w 14"/>
                <a:gd name="T7" fmla="*/ 21 h 24"/>
                <a:gd name="T8" fmla="*/ 3 w 14"/>
                <a:gd name="T9" fmla="*/ 21 h 24"/>
                <a:gd name="T10" fmla="*/ 7 w 14"/>
                <a:gd name="T11" fmla="*/ 17 h 24"/>
                <a:gd name="T12" fmla="*/ 10 w 14"/>
                <a:gd name="T13" fmla="*/ 14 h 24"/>
                <a:gd name="T14" fmla="*/ 12 w 14"/>
                <a:gd name="T15" fmla="*/ 11 h 24"/>
                <a:gd name="T16" fmla="*/ 13 w 14"/>
                <a:gd name="T17" fmla="*/ 9 h 24"/>
                <a:gd name="T18" fmla="*/ 13 w 14"/>
                <a:gd name="T19" fmla="*/ 6 h 24"/>
                <a:gd name="T20" fmla="*/ 12 w 14"/>
                <a:gd name="T21" fmla="*/ 4 h 24"/>
                <a:gd name="T22" fmla="*/ 11 w 14"/>
                <a:gd name="T23" fmla="*/ 2 h 24"/>
                <a:gd name="T24" fmla="*/ 9 w 14"/>
                <a:gd name="T25" fmla="*/ 1 h 24"/>
                <a:gd name="T26" fmla="*/ 6 w 14"/>
                <a:gd name="T27" fmla="*/ 0 h 24"/>
                <a:gd name="T28" fmla="*/ 4 w 14"/>
                <a:gd name="T29" fmla="*/ 1 h 24"/>
                <a:gd name="T30" fmla="*/ 3 w 14"/>
                <a:gd name="T31" fmla="*/ 1 h 24"/>
                <a:gd name="T32" fmla="*/ 1 w 14"/>
                <a:gd name="T33" fmla="*/ 2 h 24"/>
                <a:gd name="T34" fmla="*/ 0 w 14"/>
                <a:gd name="T35" fmla="*/ 2 h 24"/>
                <a:gd name="T36" fmla="*/ 0 w 14"/>
                <a:gd name="T37" fmla="*/ 3 h 24"/>
                <a:gd name="T38" fmla="*/ 0 w 14"/>
                <a:gd name="T39" fmla="*/ 3 h 24"/>
                <a:gd name="T40" fmla="*/ 0 w 14"/>
                <a:gd name="T41" fmla="*/ 3 h 24"/>
                <a:gd name="T42" fmla="*/ 0 w 14"/>
                <a:gd name="T43" fmla="*/ 4 h 24"/>
                <a:gd name="T44" fmla="*/ 0 w 14"/>
                <a:gd name="T45" fmla="*/ 4 h 24"/>
                <a:gd name="T46" fmla="*/ 0 w 14"/>
                <a:gd name="T47" fmla="*/ 5 h 24"/>
                <a:gd name="T48" fmla="*/ 0 w 14"/>
                <a:gd name="T49" fmla="*/ 5 h 24"/>
                <a:gd name="T50" fmla="*/ 1 w 14"/>
                <a:gd name="T51" fmla="*/ 5 h 24"/>
                <a:gd name="T52" fmla="*/ 1 w 14"/>
                <a:gd name="T53" fmla="*/ 5 h 24"/>
                <a:gd name="T54" fmla="*/ 2 w 14"/>
                <a:gd name="T55" fmla="*/ 4 h 24"/>
                <a:gd name="T56" fmla="*/ 4 w 14"/>
                <a:gd name="T57" fmla="*/ 3 h 24"/>
                <a:gd name="T58" fmla="*/ 6 w 14"/>
                <a:gd name="T59" fmla="*/ 3 h 24"/>
                <a:gd name="T60" fmla="*/ 8 w 14"/>
                <a:gd name="T61" fmla="*/ 3 h 24"/>
                <a:gd name="T62" fmla="*/ 9 w 14"/>
                <a:gd name="T63" fmla="*/ 4 h 24"/>
                <a:gd name="T64" fmla="*/ 9 w 14"/>
                <a:gd name="T65" fmla="*/ 5 h 24"/>
                <a:gd name="T66" fmla="*/ 10 w 14"/>
                <a:gd name="T67" fmla="*/ 7 h 24"/>
                <a:gd name="T68" fmla="*/ 10 w 14"/>
                <a:gd name="T69" fmla="*/ 8 h 24"/>
                <a:gd name="T70" fmla="*/ 9 w 14"/>
                <a:gd name="T71" fmla="*/ 10 h 24"/>
                <a:gd name="T72" fmla="*/ 7 w 14"/>
                <a:gd name="T73" fmla="*/ 13 h 24"/>
                <a:gd name="T74" fmla="*/ 5 w 14"/>
                <a:gd name="T75" fmla="*/ 16 h 24"/>
                <a:gd name="T76" fmla="*/ 0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0 w 14"/>
                <a:gd name="T91" fmla="*/ 23 h 24"/>
                <a:gd name="T92" fmla="*/ 1 w 14"/>
                <a:gd name="T93" fmla="*/ 24 h 24"/>
                <a:gd name="T94" fmla="*/ 13 w 14"/>
                <a:gd name="T95" fmla="*/ 24 h 24"/>
                <a:gd name="T96" fmla="*/ 13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3" y="21"/>
                  </a:cubicBezTo>
                  <a:cubicBezTo>
                    <a:pt x="13" y="21"/>
                    <a:pt x="13" y="21"/>
                    <a:pt x="13" y="21"/>
                  </a:cubicBezTo>
                  <a:cubicBezTo>
                    <a:pt x="3" y="21"/>
                    <a:pt x="3" y="21"/>
                    <a:pt x="3" y="21"/>
                  </a:cubicBezTo>
                  <a:cubicBezTo>
                    <a:pt x="7" y="17"/>
                    <a:pt x="7" y="17"/>
                    <a:pt x="7" y="17"/>
                  </a:cubicBezTo>
                  <a:cubicBezTo>
                    <a:pt x="8" y="16"/>
                    <a:pt x="9" y="15"/>
                    <a:pt x="10" y="14"/>
                  </a:cubicBezTo>
                  <a:cubicBezTo>
                    <a:pt x="11" y="13"/>
                    <a:pt x="11" y="12"/>
                    <a:pt x="12" y="11"/>
                  </a:cubicBezTo>
                  <a:cubicBezTo>
                    <a:pt x="12" y="10"/>
                    <a:pt x="12" y="9"/>
                    <a:pt x="13" y="9"/>
                  </a:cubicBezTo>
                  <a:cubicBezTo>
                    <a:pt x="13" y="8"/>
                    <a:pt x="13" y="7"/>
                    <a:pt x="13" y="6"/>
                  </a:cubicBezTo>
                  <a:cubicBezTo>
                    <a:pt x="13" y="6"/>
                    <a:pt x="13" y="5"/>
                    <a:pt x="12" y="4"/>
                  </a:cubicBezTo>
                  <a:cubicBezTo>
                    <a:pt x="12" y="3"/>
                    <a:pt x="12" y="3"/>
                    <a:pt x="11" y="2"/>
                  </a:cubicBezTo>
                  <a:cubicBezTo>
                    <a:pt x="11" y="2"/>
                    <a:pt x="10" y="1"/>
                    <a:pt x="9" y="1"/>
                  </a:cubicBezTo>
                  <a:cubicBezTo>
                    <a:pt x="8" y="1"/>
                    <a:pt x="7" y="0"/>
                    <a:pt x="6" y="0"/>
                  </a:cubicBezTo>
                  <a:cubicBezTo>
                    <a:pt x="6" y="0"/>
                    <a:pt x="5" y="1"/>
                    <a:pt x="4" y="1"/>
                  </a:cubicBezTo>
                  <a:cubicBezTo>
                    <a:pt x="4" y="1"/>
                    <a:pt x="3" y="1"/>
                    <a:pt x="3" y="1"/>
                  </a:cubicBezTo>
                  <a:cubicBezTo>
                    <a:pt x="2" y="1"/>
                    <a:pt x="2" y="2"/>
                    <a:pt x="1" y="2"/>
                  </a:cubicBezTo>
                  <a:cubicBezTo>
                    <a:pt x="1" y="2"/>
                    <a:pt x="1" y="2"/>
                    <a:pt x="0" y="2"/>
                  </a:cubicBezTo>
                  <a:cubicBezTo>
                    <a:pt x="0" y="2"/>
                    <a:pt x="0" y="3"/>
                    <a:pt x="0" y="3"/>
                  </a:cubicBezTo>
                  <a:cubicBezTo>
                    <a:pt x="0" y="3"/>
                    <a:pt x="0" y="3"/>
                    <a:pt x="0" y="3"/>
                  </a:cubicBezTo>
                  <a:cubicBezTo>
                    <a:pt x="0" y="3"/>
                    <a:pt x="0" y="3"/>
                    <a:pt x="0" y="3"/>
                  </a:cubicBezTo>
                  <a:cubicBezTo>
                    <a:pt x="0" y="3"/>
                    <a:pt x="0" y="3"/>
                    <a:pt x="0" y="4"/>
                  </a:cubicBezTo>
                  <a:cubicBezTo>
                    <a:pt x="0" y="4"/>
                    <a:pt x="0" y="4"/>
                    <a:pt x="0" y="4"/>
                  </a:cubicBezTo>
                  <a:cubicBezTo>
                    <a:pt x="0" y="4"/>
                    <a:pt x="0" y="5"/>
                    <a:pt x="0" y="5"/>
                  </a:cubicBezTo>
                  <a:cubicBezTo>
                    <a:pt x="0" y="5"/>
                    <a:pt x="0" y="5"/>
                    <a:pt x="0" y="5"/>
                  </a:cubicBezTo>
                  <a:cubicBezTo>
                    <a:pt x="0" y="5"/>
                    <a:pt x="0" y="5"/>
                    <a:pt x="1" y="5"/>
                  </a:cubicBezTo>
                  <a:cubicBezTo>
                    <a:pt x="1" y="5"/>
                    <a:pt x="1" y="5"/>
                    <a:pt x="1" y="5"/>
                  </a:cubicBezTo>
                  <a:cubicBezTo>
                    <a:pt x="2" y="5"/>
                    <a:pt x="2" y="4"/>
                    <a:pt x="2" y="4"/>
                  </a:cubicBezTo>
                  <a:cubicBezTo>
                    <a:pt x="3" y="4"/>
                    <a:pt x="3" y="4"/>
                    <a:pt x="4" y="3"/>
                  </a:cubicBezTo>
                  <a:cubicBezTo>
                    <a:pt x="4" y="3"/>
                    <a:pt x="5" y="3"/>
                    <a:pt x="6" y="3"/>
                  </a:cubicBezTo>
                  <a:cubicBezTo>
                    <a:pt x="6" y="3"/>
                    <a:pt x="7" y="3"/>
                    <a:pt x="8" y="3"/>
                  </a:cubicBezTo>
                  <a:cubicBezTo>
                    <a:pt x="8" y="4"/>
                    <a:pt x="8" y="4"/>
                    <a:pt x="9" y="4"/>
                  </a:cubicBezTo>
                  <a:cubicBezTo>
                    <a:pt x="9" y="5"/>
                    <a:pt x="9" y="5"/>
                    <a:pt x="9" y="5"/>
                  </a:cubicBezTo>
                  <a:cubicBezTo>
                    <a:pt x="10" y="6"/>
                    <a:pt x="10" y="6"/>
                    <a:pt x="10" y="7"/>
                  </a:cubicBezTo>
                  <a:cubicBezTo>
                    <a:pt x="10" y="7"/>
                    <a:pt x="10" y="8"/>
                    <a:pt x="10" y="8"/>
                  </a:cubicBezTo>
                  <a:cubicBezTo>
                    <a:pt x="9" y="9"/>
                    <a:pt x="9" y="10"/>
                    <a:pt x="9" y="10"/>
                  </a:cubicBezTo>
                  <a:cubicBezTo>
                    <a:pt x="9" y="11"/>
                    <a:pt x="8" y="12"/>
                    <a:pt x="7" y="13"/>
                  </a:cubicBezTo>
                  <a:cubicBezTo>
                    <a:pt x="7" y="14"/>
                    <a:pt x="6" y="15"/>
                    <a:pt x="5" y="16"/>
                  </a:cubicBezTo>
                  <a:cubicBezTo>
                    <a:pt x="0" y="20"/>
                    <a:pt x="0" y="20"/>
                    <a:pt x="0" y="20"/>
                  </a:cubicBezTo>
                  <a:cubicBezTo>
                    <a:pt x="0" y="20"/>
                    <a:pt x="0"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0" y="23"/>
                    <a:pt x="0" y="23"/>
                  </a:cubicBezTo>
                  <a:cubicBezTo>
                    <a:pt x="0" y="23"/>
                    <a:pt x="0" y="24"/>
                    <a:pt x="1" y="24"/>
                  </a:cubicBezTo>
                  <a:cubicBezTo>
                    <a:pt x="13" y="24"/>
                    <a:pt x="13" y="24"/>
                    <a:pt x="13" y="24"/>
                  </a:cubicBezTo>
                  <a:cubicBezTo>
                    <a:pt x="13" y="24"/>
                    <a:pt x="13" y="23"/>
                    <a:pt x="13"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273">
              <a:extLst>
                <a:ext uri="{FF2B5EF4-FFF2-40B4-BE49-F238E27FC236}">
                  <a16:creationId xmlns:a16="http://schemas.microsoft.com/office/drawing/2014/main" id="{6DA106BF-A263-4CA2-9F94-BE38E3310A0D}"/>
                </a:ext>
              </a:extLst>
            </p:cNvPr>
            <p:cNvSpPr>
              <a:spLocks/>
            </p:cNvSpPr>
            <p:nvPr/>
          </p:nvSpPr>
          <p:spPr bwMode="auto">
            <a:xfrm>
              <a:off x="7970118" y="4466474"/>
              <a:ext cx="38100" cy="65088"/>
            </a:xfrm>
            <a:custGeom>
              <a:avLst/>
              <a:gdLst>
                <a:gd name="T0" fmla="*/ 14 w 14"/>
                <a:gd name="T1" fmla="*/ 22 h 24"/>
                <a:gd name="T2" fmla="*/ 14 w 14"/>
                <a:gd name="T3" fmla="*/ 21 h 24"/>
                <a:gd name="T4" fmla="*/ 14 w 14"/>
                <a:gd name="T5" fmla="*/ 21 h 24"/>
                <a:gd name="T6" fmla="*/ 13 w 14"/>
                <a:gd name="T7" fmla="*/ 21 h 24"/>
                <a:gd name="T8" fmla="*/ 4 w 14"/>
                <a:gd name="T9" fmla="*/ 21 h 24"/>
                <a:gd name="T10" fmla="*/ 7 w 14"/>
                <a:gd name="T11" fmla="*/ 17 h 24"/>
                <a:gd name="T12" fmla="*/ 10 w 14"/>
                <a:gd name="T13" fmla="*/ 14 h 24"/>
                <a:gd name="T14" fmla="*/ 12 w 14"/>
                <a:gd name="T15" fmla="*/ 11 h 24"/>
                <a:gd name="T16" fmla="*/ 13 w 14"/>
                <a:gd name="T17" fmla="*/ 9 h 24"/>
                <a:gd name="T18" fmla="*/ 13 w 14"/>
                <a:gd name="T19" fmla="*/ 6 h 24"/>
                <a:gd name="T20" fmla="*/ 13 w 14"/>
                <a:gd name="T21" fmla="*/ 4 h 24"/>
                <a:gd name="T22" fmla="*/ 11 w 14"/>
                <a:gd name="T23" fmla="*/ 2 h 24"/>
                <a:gd name="T24" fmla="*/ 9 w 14"/>
                <a:gd name="T25" fmla="*/ 1 h 24"/>
                <a:gd name="T26" fmla="*/ 6 w 14"/>
                <a:gd name="T27" fmla="*/ 0 h 24"/>
                <a:gd name="T28" fmla="*/ 5 w 14"/>
                <a:gd name="T29" fmla="*/ 1 h 24"/>
                <a:gd name="T30" fmla="*/ 3 w 14"/>
                <a:gd name="T31" fmla="*/ 1 h 24"/>
                <a:gd name="T32" fmla="*/ 1 w 14"/>
                <a:gd name="T33" fmla="*/ 2 h 24"/>
                <a:gd name="T34" fmla="*/ 1 w 14"/>
                <a:gd name="T35" fmla="*/ 2 h 24"/>
                <a:gd name="T36" fmla="*/ 0 w 14"/>
                <a:gd name="T37" fmla="*/ 3 h 24"/>
                <a:gd name="T38" fmla="*/ 0 w 14"/>
                <a:gd name="T39" fmla="*/ 3 h 24"/>
                <a:gd name="T40" fmla="*/ 0 w 14"/>
                <a:gd name="T41" fmla="*/ 3 h 24"/>
                <a:gd name="T42" fmla="*/ 0 w 14"/>
                <a:gd name="T43" fmla="*/ 4 h 24"/>
                <a:gd name="T44" fmla="*/ 0 w 14"/>
                <a:gd name="T45" fmla="*/ 4 h 24"/>
                <a:gd name="T46" fmla="*/ 0 w 14"/>
                <a:gd name="T47" fmla="*/ 5 h 24"/>
                <a:gd name="T48" fmla="*/ 1 w 14"/>
                <a:gd name="T49" fmla="*/ 5 h 24"/>
                <a:gd name="T50" fmla="*/ 1 w 14"/>
                <a:gd name="T51" fmla="*/ 5 h 24"/>
                <a:gd name="T52" fmla="*/ 1 w 14"/>
                <a:gd name="T53" fmla="*/ 5 h 24"/>
                <a:gd name="T54" fmla="*/ 3 w 14"/>
                <a:gd name="T55" fmla="*/ 4 h 24"/>
                <a:gd name="T56" fmla="*/ 4 w 14"/>
                <a:gd name="T57" fmla="*/ 3 h 24"/>
                <a:gd name="T58" fmla="*/ 6 w 14"/>
                <a:gd name="T59" fmla="*/ 3 h 24"/>
                <a:gd name="T60" fmla="*/ 8 w 14"/>
                <a:gd name="T61" fmla="*/ 3 h 24"/>
                <a:gd name="T62" fmla="*/ 9 w 14"/>
                <a:gd name="T63" fmla="*/ 4 h 24"/>
                <a:gd name="T64" fmla="*/ 10 w 14"/>
                <a:gd name="T65" fmla="*/ 5 h 24"/>
                <a:gd name="T66" fmla="*/ 10 w 14"/>
                <a:gd name="T67" fmla="*/ 7 h 24"/>
                <a:gd name="T68" fmla="*/ 10 w 14"/>
                <a:gd name="T69" fmla="*/ 8 h 24"/>
                <a:gd name="T70" fmla="*/ 9 w 14"/>
                <a:gd name="T71" fmla="*/ 10 h 24"/>
                <a:gd name="T72" fmla="*/ 8 w 14"/>
                <a:gd name="T73" fmla="*/ 13 h 24"/>
                <a:gd name="T74" fmla="*/ 5 w 14"/>
                <a:gd name="T75" fmla="*/ 16 h 24"/>
                <a:gd name="T76" fmla="*/ 1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0 w 14"/>
                <a:gd name="T91" fmla="*/ 23 h 24"/>
                <a:gd name="T92" fmla="*/ 1 w 14"/>
                <a:gd name="T93" fmla="*/ 24 h 24"/>
                <a:gd name="T94" fmla="*/ 13 w 14"/>
                <a:gd name="T95" fmla="*/ 24 h 24"/>
                <a:gd name="T96" fmla="*/ 14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4" y="21"/>
                  </a:cubicBezTo>
                  <a:cubicBezTo>
                    <a:pt x="14" y="21"/>
                    <a:pt x="14" y="21"/>
                    <a:pt x="13" y="21"/>
                  </a:cubicBezTo>
                  <a:cubicBezTo>
                    <a:pt x="4" y="21"/>
                    <a:pt x="4" y="21"/>
                    <a:pt x="4" y="21"/>
                  </a:cubicBezTo>
                  <a:cubicBezTo>
                    <a:pt x="7" y="17"/>
                    <a:pt x="7" y="17"/>
                    <a:pt x="7" y="17"/>
                  </a:cubicBezTo>
                  <a:cubicBezTo>
                    <a:pt x="8" y="16"/>
                    <a:pt x="9" y="15"/>
                    <a:pt x="10" y="14"/>
                  </a:cubicBezTo>
                  <a:cubicBezTo>
                    <a:pt x="11" y="13"/>
                    <a:pt x="12" y="12"/>
                    <a:pt x="12" y="11"/>
                  </a:cubicBezTo>
                  <a:cubicBezTo>
                    <a:pt x="12" y="10"/>
                    <a:pt x="13" y="9"/>
                    <a:pt x="13" y="9"/>
                  </a:cubicBezTo>
                  <a:cubicBezTo>
                    <a:pt x="13" y="8"/>
                    <a:pt x="13" y="7"/>
                    <a:pt x="13" y="6"/>
                  </a:cubicBezTo>
                  <a:cubicBezTo>
                    <a:pt x="13" y="6"/>
                    <a:pt x="13" y="5"/>
                    <a:pt x="13" y="4"/>
                  </a:cubicBezTo>
                  <a:cubicBezTo>
                    <a:pt x="12" y="3"/>
                    <a:pt x="12" y="3"/>
                    <a:pt x="11" y="2"/>
                  </a:cubicBezTo>
                  <a:cubicBezTo>
                    <a:pt x="11" y="2"/>
                    <a:pt x="10" y="1"/>
                    <a:pt x="9" y="1"/>
                  </a:cubicBezTo>
                  <a:cubicBezTo>
                    <a:pt x="9" y="1"/>
                    <a:pt x="8" y="0"/>
                    <a:pt x="6" y="0"/>
                  </a:cubicBezTo>
                  <a:cubicBezTo>
                    <a:pt x="6" y="0"/>
                    <a:pt x="5" y="1"/>
                    <a:pt x="5" y="1"/>
                  </a:cubicBezTo>
                  <a:cubicBezTo>
                    <a:pt x="4" y="1"/>
                    <a:pt x="3" y="1"/>
                    <a:pt x="3" y="1"/>
                  </a:cubicBezTo>
                  <a:cubicBezTo>
                    <a:pt x="2" y="1"/>
                    <a:pt x="2" y="2"/>
                    <a:pt x="1" y="2"/>
                  </a:cubicBezTo>
                  <a:cubicBezTo>
                    <a:pt x="1" y="2"/>
                    <a:pt x="1" y="2"/>
                    <a:pt x="1" y="2"/>
                  </a:cubicBezTo>
                  <a:cubicBezTo>
                    <a:pt x="1" y="2"/>
                    <a:pt x="1" y="3"/>
                    <a:pt x="0" y="3"/>
                  </a:cubicBezTo>
                  <a:cubicBezTo>
                    <a:pt x="0" y="3"/>
                    <a:pt x="0" y="3"/>
                    <a:pt x="0" y="3"/>
                  </a:cubicBezTo>
                  <a:cubicBezTo>
                    <a:pt x="0" y="3"/>
                    <a:pt x="0" y="3"/>
                    <a:pt x="0" y="3"/>
                  </a:cubicBezTo>
                  <a:cubicBezTo>
                    <a:pt x="0" y="3"/>
                    <a:pt x="0" y="3"/>
                    <a:pt x="0" y="4"/>
                  </a:cubicBezTo>
                  <a:cubicBezTo>
                    <a:pt x="0" y="4"/>
                    <a:pt x="0" y="4"/>
                    <a:pt x="0" y="4"/>
                  </a:cubicBezTo>
                  <a:cubicBezTo>
                    <a:pt x="0" y="4"/>
                    <a:pt x="0" y="5"/>
                    <a:pt x="0" y="5"/>
                  </a:cubicBezTo>
                  <a:cubicBezTo>
                    <a:pt x="0" y="5"/>
                    <a:pt x="1" y="5"/>
                    <a:pt x="1" y="5"/>
                  </a:cubicBezTo>
                  <a:cubicBezTo>
                    <a:pt x="1" y="5"/>
                    <a:pt x="1" y="5"/>
                    <a:pt x="1" y="5"/>
                  </a:cubicBezTo>
                  <a:cubicBezTo>
                    <a:pt x="1" y="5"/>
                    <a:pt x="1" y="5"/>
                    <a:pt x="1" y="5"/>
                  </a:cubicBezTo>
                  <a:cubicBezTo>
                    <a:pt x="2" y="5"/>
                    <a:pt x="2" y="4"/>
                    <a:pt x="3" y="4"/>
                  </a:cubicBezTo>
                  <a:cubicBezTo>
                    <a:pt x="3" y="4"/>
                    <a:pt x="4" y="4"/>
                    <a:pt x="4" y="3"/>
                  </a:cubicBezTo>
                  <a:cubicBezTo>
                    <a:pt x="5" y="3"/>
                    <a:pt x="5" y="3"/>
                    <a:pt x="6" y="3"/>
                  </a:cubicBezTo>
                  <a:cubicBezTo>
                    <a:pt x="7" y="3"/>
                    <a:pt x="7" y="3"/>
                    <a:pt x="8" y="3"/>
                  </a:cubicBezTo>
                  <a:cubicBezTo>
                    <a:pt x="8" y="4"/>
                    <a:pt x="9" y="4"/>
                    <a:pt x="9" y="4"/>
                  </a:cubicBezTo>
                  <a:cubicBezTo>
                    <a:pt x="9" y="5"/>
                    <a:pt x="10" y="5"/>
                    <a:pt x="10" y="5"/>
                  </a:cubicBezTo>
                  <a:cubicBezTo>
                    <a:pt x="10" y="6"/>
                    <a:pt x="10" y="6"/>
                    <a:pt x="10" y="7"/>
                  </a:cubicBezTo>
                  <a:cubicBezTo>
                    <a:pt x="10" y="7"/>
                    <a:pt x="10" y="8"/>
                    <a:pt x="10" y="8"/>
                  </a:cubicBezTo>
                  <a:cubicBezTo>
                    <a:pt x="10" y="9"/>
                    <a:pt x="9" y="10"/>
                    <a:pt x="9" y="10"/>
                  </a:cubicBezTo>
                  <a:cubicBezTo>
                    <a:pt x="9" y="11"/>
                    <a:pt x="8" y="12"/>
                    <a:pt x="8" y="13"/>
                  </a:cubicBezTo>
                  <a:cubicBezTo>
                    <a:pt x="7" y="14"/>
                    <a:pt x="6" y="15"/>
                    <a:pt x="5" y="16"/>
                  </a:cubicBezTo>
                  <a:cubicBezTo>
                    <a:pt x="1" y="20"/>
                    <a:pt x="1" y="20"/>
                    <a:pt x="1" y="20"/>
                  </a:cubicBezTo>
                  <a:cubicBezTo>
                    <a:pt x="0" y="20"/>
                    <a:pt x="0"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0" y="23"/>
                    <a:pt x="0" y="23"/>
                  </a:cubicBezTo>
                  <a:cubicBezTo>
                    <a:pt x="1" y="23"/>
                    <a:pt x="1" y="24"/>
                    <a:pt x="1" y="24"/>
                  </a:cubicBezTo>
                  <a:cubicBezTo>
                    <a:pt x="13" y="24"/>
                    <a:pt x="13" y="24"/>
                    <a:pt x="13" y="24"/>
                  </a:cubicBezTo>
                  <a:cubicBezTo>
                    <a:pt x="14" y="24"/>
                    <a:pt x="14" y="23"/>
                    <a:pt x="14"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274">
              <a:extLst>
                <a:ext uri="{FF2B5EF4-FFF2-40B4-BE49-F238E27FC236}">
                  <a16:creationId xmlns:a16="http://schemas.microsoft.com/office/drawing/2014/main" id="{65F625E8-61AD-4DD3-A0B0-7855DD40E55C}"/>
                </a:ext>
              </a:extLst>
            </p:cNvPr>
            <p:cNvSpPr>
              <a:spLocks/>
            </p:cNvSpPr>
            <p:nvPr/>
          </p:nvSpPr>
          <p:spPr bwMode="auto">
            <a:xfrm>
              <a:off x="8022506" y="4466474"/>
              <a:ext cx="38100" cy="65088"/>
            </a:xfrm>
            <a:custGeom>
              <a:avLst/>
              <a:gdLst>
                <a:gd name="T0" fmla="*/ 14 w 14"/>
                <a:gd name="T1" fmla="*/ 22 h 24"/>
                <a:gd name="T2" fmla="*/ 14 w 14"/>
                <a:gd name="T3" fmla="*/ 21 h 24"/>
                <a:gd name="T4" fmla="*/ 14 w 14"/>
                <a:gd name="T5" fmla="*/ 21 h 24"/>
                <a:gd name="T6" fmla="*/ 14 w 14"/>
                <a:gd name="T7" fmla="*/ 21 h 24"/>
                <a:gd name="T8" fmla="*/ 4 w 14"/>
                <a:gd name="T9" fmla="*/ 21 h 24"/>
                <a:gd name="T10" fmla="*/ 7 w 14"/>
                <a:gd name="T11" fmla="*/ 17 h 24"/>
                <a:gd name="T12" fmla="*/ 11 w 14"/>
                <a:gd name="T13" fmla="*/ 14 h 24"/>
                <a:gd name="T14" fmla="*/ 12 w 14"/>
                <a:gd name="T15" fmla="*/ 11 h 24"/>
                <a:gd name="T16" fmla="*/ 13 w 14"/>
                <a:gd name="T17" fmla="*/ 9 h 24"/>
                <a:gd name="T18" fmla="*/ 13 w 14"/>
                <a:gd name="T19" fmla="*/ 6 h 24"/>
                <a:gd name="T20" fmla="*/ 13 w 14"/>
                <a:gd name="T21" fmla="*/ 4 h 24"/>
                <a:gd name="T22" fmla="*/ 12 w 14"/>
                <a:gd name="T23" fmla="*/ 2 h 24"/>
                <a:gd name="T24" fmla="*/ 10 w 14"/>
                <a:gd name="T25" fmla="*/ 1 h 24"/>
                <a:gd name="T26" fmla="*/ 7 w 14"/>
                <a:gd name="T27" fmla="*/ 0 h 24"/>
                <a:gd name="T28" fmla="*/ 5 w 14"/>
                <a:gd name="T29" fmla="*/ 1 h 24"/>
                <a:gd name="T30" fmla="*/ 3 w 14"/>
                <a:gd name="T31" fmla="*/ 1 h 24"/>
                <a:gd name="T32" fmla="*/ 2 w 14"/>
                <a:gd name="T33" fmla="*/ 2 h 24"/>
                <a:gd name="T34" fmla="*/ 1 w 14"/>
                <a:gd name="T35" fmla="*/ 2 h 24"/>
                <a:gd name="T36" fmla="*/ 1 w 14"/>
                <a:gd name="T37" fmla="*/ 3 h 24"/>
                <a:gd name="T38" fmla="*/ 1 w 14"/>
                <a:gd name="T39" fmla="*/ 3 h 24"/>
                <a:gd name="T40" fmla="*/ 1 w 14"/>
                <a:gd name="T41" fmla="*/ 3 h 24"/>
                <a:gd name="T42" fmla="*/ 1 w 14"/>
                <a:gd name="T43" fmla="*/ 4 h 24"/>
                <a:gd name="T44" fmla="*/ 1 w 14"/>
                <a:gd name="T45" fmla="*/ 4 h 24"/>
                <a:gd name="T46" fmla="*/ 1 w 14"/>
                <a:gd name="T47" fmla="*/ 5 h 24"/>
                <a:gd name="T48" fmla="*/ 1 w 14"/>
                <a:gd name="T49" fmla="*/ 5 h 24"/>
                <a:gd name="T50" fmla="*/ 1 w 14"/>
                <a:gd name="T51" fmla="*/ 5 h 24"/>
                <a:gd name="T52" fmla="*/ 2 w 14"/>
                <a:gd name="T53" fmla="*/ 5 h 24"/>
                <a:gd name="T54" fmla="*/ 3 w 14"/>
                <a:gd name="T55" fmla="*/ 4 h 24"/>
                <a:gd name="T56" fmla="*/ 4 w 14"/>
                <a:gd name="T57" fmla="*/ 3 h 24"/>
                <a:gd name="T58" fmla="*/ 6 w 14"/>
                <a:gd name="T59" fmla="*/ 3 h 24"/>
                <a:gd name="T60" fmla="*/ 8 w 14"/>
                <a:gd name="T61" fmla="*/ 3 h 24"/>
                <a:gd name="T62" fmla="*/ 9 w 14"/>
                <a:gd name="T63" fmla="*/ 4 h 24"/>
                <a:gd name="T64" fmla="*/ 10 w 14"/>
                <a:gd name="T65" fmla="*/ 5 h 24"/>
                <a:gd name="T66" fmla="*/ 10 w 14"/>
                <a:gd name="T67" fmla="*/ 7 h 24"/>
                <a:gd name="T68" fmla="*/ 10 w 14"/>
                <a:gd name="T69" fmla="*/ 8 h 24"/>
                <a:gd name="T70" fmla="*/ 9 w 14"/>
                <a:gd name="T71" fmla="*/ 10 h 24"/>
                <a:gd name="T72" fmla="*/ 8 w 14"/>
                <a:gd name="T73" fmla="*/ 13 h 24"/>
                <a:gd name="T74" fmla="*/ 5 w 14"/>
                <a:gd name="T75" fmla="*/ 16 h 24"/>
                <a:gd name="T76" fmla="*/ 1 w 14"/>
                <a:gd name="T77" fmla="*/ 20 h 24"/>
                <a:gd name="T78" fmla="*/ 0 w 14"/>
                <a:gd name="T79" fmla="*/ 21 h 24"/>
                <a:gd name="T80" fmla="*/ 0 w 14"/>
                <a:gd name="T81" fmla="*/ 21 h 24"/>
                <a:gd name="T82" fmla="*/ 0 w 14"/>
                <a:gd name="T83" fmla="*/ 22 h 24"/>
                <a:gd name="T84" fmla="*/ 0 w 14"/>
                <a:gd name="T85" fmla="*/ 22 h 24"/>
                <a:gd name="T86" fmla="*/ 0 w 14"/>
                <a:gd name="T87" fmla="*/ 23 h 24"/>
                <a:gd name="T88" fmla="*/ 0 w 14"/>
                <a:gd name="T89" fmla="*/ 23 h 24"/>
                <a:gd name="T90" fmla="*/ 1 w 14"/>
                <a:gd name="T91" fmla="*/ 23 h 24"/>
                <a:gd name="T92" fmla="*/ 1 w 14"/>
                <a:gd name="T93" fmla="*/ 24 h 24"/>
                <a:gd name="T94" fmla="*/ 14 w 14"/>
                <a:gd name="T95" fmla="*/ 24 h 24"/>
                <a:gd name="T96" fmla="*/ 14 w 14"/>
                <a:gd name="T97" fmla="*/ 23 h 24"/>
                <a:gd name="T98" fmla="*/ 14 w 14"/>
                <a:gd name="T99" fmla="*/ 23 h 24"/>
                <a:gd name="T100" fmla="*/ 14 w 14"/>
                <a:gd name="T101" fmla="*/ 23 h 24"/>
                <a:gd name="T102" fmla="*/ 14 w 14"/>
                <a:gd name="T103" fmla="*/ 22 h 24"/>
                <a:gd name="T104" fmla="*/ 14 w 14"/>
                <a:gd name="T10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4">
                  <a:moveTo>
                    <a:pt x="14" y="22"/>
                  </a:moveTo>
                  <a:cubicBezTo>
                    <a:pt x="14" y="22"/>
                    <a:pt x="14" y="21"/>
                    <a:pt x="14" y="21"/>
                  </a:cubicBezTo>
                  <a:cubicBezTo>
                    <a:pt x="14" y="21"/>
                    <a:pt x="14" y="21"/>
                    <a:pt x="14" y="21"/>
                  </a:cubicBezTo>
                  <a:cubicBezTo>
                    <a:pt x="14" y="21"/>
                    <a:pt x="14" y="21"/>
                    <a:pt x="14" y="21"/>
                  </a:cubicBezTo>
                  <a:cubicBezTo>
                    <a:pt x="4" y="21"/>
                    <a:pt x="4" y="21"/>
                    <a:pt x="4" y="21"/>
                  </a:cubicBezTo>
                  <a:cubicBezTo>
                    <a:pt x="7" y="17"/>
                    <a:pt x="7" y="17"/>
                    <a:pt x="7" y="17"/>
                  </a:cubicBezTo>
                  <a:cubicBezTo>
                    <a:pt x="9" y="16"/>
                    <a:pt x="10" y="15"/>
                    <a:pt x="11" y="14"/>
                  </a:cubicBezTo>
                  <a:cubicBezTo>
                    <a:pt x="11" y="13"/>
                    <a:pt x="12" y="12"/>
                    <a:pt x="12" y="11"/>
                  </a:cubicBezTo>
                  <a:cubicBezTo>
                    <a:pt x="13" y="10"/>
                    <a:pt x="13" y="9"/>
                    <a:pt x="13" y="9"/>
                  </a:cubicBezTo>
                  <a:cubicBezTo>
                    <a:pt x="13" y="8"/>
                    <a:pt x="13" y="7"/>
                    <a:pt x="13" y="6"/>
                  </a:cubicBezTo>
                  <a:cubicBezTo>
                    <a:pt x="13" y="6"/>
                    <a:pt x="13" y="5"/>
                    <a:pt x="13" y="4"/>
                  </a:cubicBezTo>
                  <a:cubicBezTo>
                    <a:pt x="13" y="3"/>
                    <a:pt x="12" y="3"/>
                    <a:pt x="12" y="2"/>
                  </a:cubicBezTo>
                  <a:cubicBezTo>
                    <a:pt x="11" y="2"/>
                    <a:pt x="10" y="1"/>
                    <a:pt x="10" y="1"/>
                  </a:cubicBezTo>
                  <a:cubicBezTo>
                    <a:pt x="9" y="1"/>
                    <a:pt x="8" y="0"/>
                    <a:pt x="7" y="0"/>
                  </a:cubicBezTo>
                  <a:cubicBezTo>
                    <a:pt x="6" y="0"/>
                    <a:pt x="5" y="1"/>
                    <a:pt x="5" y="1"/>
                  </a:cubicBezTo>
                  <a:cubicBezTo>
                    <a:pt x="4" y="1"/>
                    <a:pt x="4" y="1"/>
                    <a:pt x="3" y="1"/>
                  </a:cubicBezTo>
                  <a:cubicBezTo>
                    <a:pt x="3" y="1"/>
                    <a:pt x="2" y="2"/>
                    <a:pt x="2" y="2"/>
                  </a:cubicBezTo>
                  <a:cubicBezTo>
                    <a:pt x="1" y="2"/>
                    <a:pt x="1" y="2"/>
                    <a:pt x="1" y="2"/>
                  </a:cubicBezTo>
                  <a:cubicBezTo>
                    <a:pt x="1" y="2"/>
                    <a:pt x="1" y="3"/>
                    <a:pt x="1" y="3"/>
                  </a:cubicBezTo>
                  <a:cubicBezTo>
                    <a:pt x="1" y="3"/>
                    <a:pt x="1" y="3"/>
                    <a:pt x="1" y="3"/>
                  </a:cubicBezTo>
                  <a:cubicBezTo>
                    <a:pt x="1" y="3"/>
                    <a:pt x="1" y="3"/>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1" y="5"/>
                    <a:pt x="1" y="5"/>
                    <a:pt x="2" y="5"/>
                  </a:cubicBezTo>
                  <a:cubicBezTo>
                    <a:pt x="2" y="5"/>
                    <a:pt x="2" y="4"/>
                    <a:pt x="3" y="4"/>
                  </a:cubicBezTo>
                  <a:cubicBezTo>
                    <a:pt x="3" y="4"/>
                    <a:pt x="4" y="4"/>
                    <a:pt x="4" y="3"/>
                  </a:cubicBezTo>
                  <a:cubicBezTo>
                    <a:pt x="5" y="3"/>
                    <a:pt x="6" y="3"/>
                    <a:pt x="6" y="3"/>
                  </a:cubicBezTo>
                  <a:cubicBezTo>
                    <a:pt x="7" y="3"/>
                    <a:pt x="8" y="3"/>
                    <a:pt x="8" y="3"/>
                  </a:cubicBezTo>
                  <a:cubicBezTo>
                    <a:pt x="9" y="4"/>
                    <a:pt x="9" y="4"/>
                    <a:pt x="9" y="4"/>
                  </a:cubicBezTo>
                  <a:cubicBezTo>
                    <a:pt x="10" y="5"/>
                    <a:pt x="10" y="5"/>
                    <a:pt x="10" y="5"/>
                  </a:cubicBezTo>
                  <a:cubicBezTo>
                    <a:pt x="10" y="6"/>
                    <a:pt x="10" y="6"/>
                    <a:pt x="10" y="7"/>
                  </a:cubicBezTo>
                  <a:cubicBezTo>
                    <a:pt x="10" y="7"/>
                    <a:pt x="10" y="8"/>
                    <a:pt x="10" y="8"/>
                  </a:cubicBezTo>
                  <a:cubicBezTo>
                    <a:pt x="10" y="9"/>
                    <a:pt x="10" y="10"/>
                    <a:pt x="9" y="10"/>
                  </a:cubicBezTo>
                  <a:cubicBezTo>
                    <a:pt x="9" y="11"/>
                    <a:pt x="9" y="12"/>
                    <a:pt x="8" y="13"/>
                  </a:cubicBezTo>
                  <a:cubicBezTo>
                    <a:pt x="7" y="14"/>
                    <a:pt x="6" y="15"/>
                    <a:pt x="5" y="16"/>
                  </a:cubicBezTo>
                  <a:cubicBezTo>
                    <a:pt x="1" y="20"/>
                    <a:pt x="1" y="20"/>
                    <a:pt x="1" y="20"/>
                  </a:cubicBezTo>
                  <a:cubicBezTo>
                    <a:pt x="1" y="20"/>
                    <a:pt x="1" y="21"/>
                    <a:pt x="0" y="21"/>
                  </a:cubicBezTo>
                  <a:cubicBezTo>
                    <a:pt x="0" y="21"/>
                    <a:pt x="0" y="21"/>
                    <a:pt x="0" y="21"/>
                  </a:cubicBezTo>
                  <a:cubicBezTo>
                    <a:pt x="0" y="21"/>
                    <a:pt x="0" y="21"/>
                    <a:pt x="0" y="22"/>
                  </a:cubicBezTo>
                  <a:cubicBezTo>
                    <a:pt x="0" y="22"/>
                    <a:pt x="0" y="22"/>
                    <a:pt x="0" y="22"/>
                  </a:cubicBezTo>
                  <a:cubicBezTo>
                    <a:pt x="0" y="22"/>
                    <a:pt x="0" y="23"/>
                    <a:pt x="0" y="23"/>
                  </a:cubicBezTo>
                  <a:cubicBezTo>
                    <a:pt x="0" y="23"/>
                    <a:pt x="0" y="23"/>
                    <a:pt x="0" y="23"/>
                  </a:cubicBezTo>
                  <a:cubicBezTo>
                    <a:pt x="0" y="23"/>
                    <a:pt x="1" y="23"/>
                    <a:pt x="1" y="23"/>
                  </a:cubicBezTo>
                  <a:cubicBezTo>
                    <a:pt x="1" y="23"/>
                    <a:pt x="1" y="24"/>
                    <a:pt x="1" y="24"/>
                  </a:cubicBezTo>
                  <a:cubicBezTo>
                    <a:pt x="14" y="24"/>
                    <a:pt x="14" y="24"/>
                    <a:pt x="14" y="24"/>
                  </a:cubicBezTo>
                  <a:cubicBezTo>
                    <a:pt x="14" y="24"/>
                    <a:pt x="14" y="23"/>
                    <a:pt x="14" y="23"/>
                  </a:cubicBezTo>
                  <a:cubicBezTo>
                    <a:pt x="14" y="23"/>
                    <a:pt x="14" y="23"/>
                    <a:pt x="14" y="23"/>
                  </a:cubicBezTo>
                  <a:cubicBezTo>
                    <a:pt x="14" y="23"/>
                    <a:pt x="14" y="23"/>
                    <a:pt x="14" y="23"/>
                  </a:cubicBezTo>
                  <a:cubicBezTo>
                    <a:pt x="14" y="23"/>
                    <a:pt x="14" y="22"/>
                    <a:pt x="14" y="22"/>
                  </a:cubicBezTo>
                  <a:cubicBezTo>
                    <a:pt x="14" y="22"/>
                    <a:pt x="14" y="22"/>
                    <a:pt x="14" y="2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285">
              <a:extLst>
                <a:ext uri="{FF2B5EF4-FFF2-40B4-BE49-F238E27FC236}">
                  <a16:creationId xmlns:a16="http://schemas.microsoft.com/office/drawing/2014/main" id="{A0F63AF0-FDB8-41E7-B3E9-14538770EF6F}"/>
                </a:ext>
              </a:extLst>
            </p:cNvPr>
            <p:cNvSpPr>
              <a:spLocks/>
            </p:cNvSpPr>
            <p:nvPr/>
          </p:nvSpPr>
          <p:spPr bwMode="auto">
            <a:xfrm>
              <a:off x="4449043" y="3434599"/>
              <a:ext cx="84137" cy="9525"/>
            </a:xfrm>
            <a:custGeom>
              <a:avLst/>
              <a:gdLst>
                <a:gd name="T0" fmla="*/ 1 w 31"/>
                <a:gd name="T1" fmla="*/ 0 h 4"/>
                <a:gd name="T2" fmla="*/ 1 w 31"/>
                <a:gd name="T3" fmla="*/ 0 h 4"/>
                <a:gd name="T4" fmla="*/ 1 w 31"/>
                <a:gd name="T5" fmla="*/ 1 h 4"/>
                <a:gd name="T6" fmla="*/ 0 w 31"/>
                <a:gd name="T7" fmla="*/ 1 h 4"/>
                <a:gd name="T8" fmla="*/ 0 w 31"/>
                <a:gd name="T9" fmla="*/ 2 h 4"/>
                <a:gd name="T10" fmla="*/ 0 w 31"/>
                <a:gd name="T11" fmla="*/ 3 h 4"/>
                <a:gd name="T12" fmla="*/ 1 w 31"/>
                <a:gd name="T13" fmla="*/ 4 h 4"/>
                <a:gd name="T14" fmla="*/ 1 w 31"/>
                <a:gd name="T15" fmla="*/ 4 h 4"/>
                <a:gd name="T16" fmla="*/ 1 w 31"/>
                <a:gd name="T17" fmla="*/ 4 h 4"/>
                <a:gd name="T18" fmla="*/ 30 w 31"/>
                <a:gd name="T19" fmla="*/ 4 h 4"/>
                <a:gd name="T20" fmla="*/ 31 w 31"/>
                <a:gd name="T21" fmla="*/ 4 h 4"/>
                <a:gd name="T22" fmla="*/ 31 w 31"/>
                <a:gd name="T23" fmla="*/ 4 h 4"/>
                <a:gd name="T24" fmla="*/ 31 w 31"/>
                <a:gd name="T25" fmla="*/ 3 h 4"/>
                <a:gd name="T26" fmla="*/ 31 w 31"/>
                <a:gd name="T27" fmla="*/ 2 h 4"/>
                <a:gd name="T28" fmla="*/ 31 w 31"/>
                <a:gd name="T29" fmla="*/ 1 h 4"/>
                <a:gd name="T30" fmla="*/ 31 w 31"/>
                <a:gd name="T31" fmla="*/ 1 h 4"/>
                <a:gd name="T32" fmla="*/ 31 w 31"/>
                <a:gd name="T33" fmla="*/ 0 h 4"/>
                <a:gd name="T34" fmla="*/ 30 w 31"/>
                <a:gd name="T35" fmla="*/ 0 h 4"/>
                <a:gd name="T36" fmla="*/ 1 w 31"/>
                <a:gd name="T3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
                  <a:moveTo>
                    <a:pt x="1" y="0"/>
                  </a:moveTo>
                  <a:cubicBezTo>
                    <a:pt x="1" y="0"/>
                    <a:pt x="1" y="0"/>
                    <a:pt x="1" y="0"/>
                  </a:cubicBezTo>
                  <a:cubicBezTo>
                    <a:pt x="1" y="0"/>
                    <a:pt x="1" y="1"/>
                    <a:pt x="1" y="1"/>
                  </a:cubicBezTo>
                  <a:cubicBezTo>
                    <a:pt x="1" y="1"/>
                    <a:pt x="1" y="1"/>
                    <a:pt x="0" y="1"/>
                  </a:cubicBezTo>
                  <a:cubicBezTo>
                    <a:pt x="0" y="2"/>
                    <a:pt x="0" y="2"/>
                    <a:pt x="0" y="2"/>
                  </a:cubicBezTo>
                  <a:cubicBezTo>
                    <a:pt x="0" y="3"/>
                    <a:pt x="0" y="3"/>
                    <a:pt x="0" y="3"/>
                  </a:cubicBezTo>
                  <a:cubicBezTo>
                    <a:pt x="1" y="4"/>
                    <a:pt x="1" y="4"/>
                    <a:pt x="1" y="4"/>
                  </a:cubicBezTo>
                  <a:cubicBezTo>
                    <a:pt x="1" y="4"/>
                    <a:pt x="1" y="4"/>
                    <a:pt x="1" y="4"/>
                  </a:cubicBezTo>
                  <a:cubicBezTo>
                    <a:pt x="1" y="4"/>
                    <a:pt x="1" y="4"/>
                    <a:pt x="1" y="4"/>
                  </a:cubicBezTo>
                  <a:cubicBezTo>
                    <a:pt x="30" y="4"/>
                    <a:pt x="30" y="4"/>
                    <a:pt x="30" y="4"/>
                  </a:cubicBezTo>
                  <a:cubicBezTo>
                    <a:pt x="30" y="4"/>
                    <a:pt x="31" y="4"/>
                    <a:pt x="31" y="4"/>
                  </a:cubicBezTo>
                  <a:cubicBezTo>
                    <a:pt x="31" y="4"/>
                    <a:pt x="31" y="4"/>
                    <a:pt x="31" y="4"/>
                  </a:cubicBezTo>
                  <a:cubicBezTo>
                    <a:pt x="31" y="4"/>
                    <a:pt x="31" y="4"/>
                    <a:pt x="31" y="3"/>
                  </a:cubicBezTo>
                  <a:cubicBezTo>
                    <a:pt x="31" y="3"/>
                    <a:pt x="31" y="3"/>
                    <a:pt x="31" y="2"/>
                  </a:cubicBezTo>
                  <a:cubicBezTo>
                    <a:pt x="31" y="2"/>
                    <a:pt x="31" y="2"/>
                    <a:pt x="31" y="1"/>
                  </a:cubicBezTo>
                  <a:cubicBezTo>
                    <a:pt x="31" y="1"/>
                    <a:pt x="31" y="1"/>
                    <a:pt x="31" y="1"/>
                  </a:cubicBezTo>
                  <a:cubicBezTo>
                    <a:pt x="31" y="1"/>
                    <a:pt x="31" y="0"/>
                    <a:pt x="31" y="0"/>
                  </a:cubicBezTo>
                  <a:cubicBezTo>
                    <a:pt x="31" y="0"/>
                    <a:pt x="30" y="0"/>
                    <a:pt x="30" y="0"/>
                  </a:cubicBezTo>
                  <a:cubicBezTo>
                    <a:pt x="1" y="0"/>
                    <a:pt x="1" y="0"/>
                    <a:pt x="1"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286">
              <a:extLst>
                <a:ext uri="{FF2B5EF4-FFF2-40B4-BE49-F238E27FC236}">
                  <a16:creationId xmlns:a16="http://schemas.microsoft.com/office/drawing/2014/main" id="{8F241D2B-88AD-459B-AFB6-91874598E70F}"/>
                </a:ext>
              </a:extLst>
            </p:cNvPr>
            <p:cNvSpPr>
              <a:spLocks/>
            </p:cNvSpPr>
            <p:nvPr/>
          </p:nvSpPr>
          <p:spPr bwMode="auto">
            <a:xfrm>
              <a:off x="4471268" y="3366337"/>
              <a:ext cx="61912" cy="49213"/>
            </a:xfrm>
            <a:custGeom>
              <a:avLst/>
              <a:gdLst>
                <a:gd name="T0" fmla="*/ 9 w 23"/>
                <a:gd name="T1" fmla="*/ 0 h 18"/>
                <a:gd name="T2" fmla="*/ 6 w 23"/>
                <a:gd name="T3" fmla="*/ 0 h 18"/>
                <a:gd name="T4" fmla="*/ 3 w 23"/>
                <a:gd name="T5" fmla="*/ 2 h 18"/>
                <a:gd name="T6" fmla="*/ 1 w 23"/>
                <a:gd name="T7" fmla="*/ 4 h 18"/>
                <a:gd name="T8" fmla="*/ 0 w 23"/>
                <a:gd name="T9" fmla="*/ 8 h 18"/>
                <a:gd name="T10" fmla="*/ 1 w 23"/>
                <a:gd name="T11" fmla="*/ 11 h 18"/>
                <a:gd name="T12" fmla="*/ 4 w 23"/>
                <a:gd name="T13" fmla="*/ 15 h 18"/>
                <a:gd name="T14" fmla="*/ 1 w 23"/>
                <a:gd name="T15" fmla="*/ 15 h 18"/>
                <a:gd name="T16" fmla="*/ 1 w 23"/>
                <a:gd name="T17" fmla="*/ 15 h 18"/>
                <a:gd name="T18" fmla="*/ 1 w 23"/>
                <a:gd name="T19" fmla="*/ 15 h 18"/>
                <a:gd name="T20" fmla="*/ 1 w 23"/>
                <a:gd name="T21" fmla="*/ 16 h 18"/>
                <a:gd name="T22" fmla="*/ 0 w 23"/>
                <a:gd name="T23" fmla="*/ 16 h 18"/>
                <a:gd name="T24" fmla="*/ 1 w 23"/>
                <a:gd name="T25" fmla="*/ 17 h 18"/>
                <a:gd name="T26" fmla="*/ 1 w 23"/>
                <a:gd name="T27" fmla="*/ 18 h 18"/>
                <a:gd name="T28" fmla="*/ 1 w 23"/>
                <a:gd name="T29" fmla="*/ 18 h 18"/>
                <a:gd name="T30" fmla="*/ 1 w 23"/>
                <a:gd name="T31" fmla="*/ 18 h 18"/>
                <a:gd name="T32" fmla="*/ 22 w 23"/>
                <a:gd name="T33" fmla="*/ 18 h 18"/>
                <a:gd name="T34" fmla="*/ 23 w 23"/>
                <a:gd name="T35" fmla="*/ 18 h 18"/>
                <a:gd name="T36" fmla="*/ 23 w 23"/>
                <a:gd name="T37" fmla="*/ 18 h 18"/>
                <a:gd name="T38" fmla="*/ 23 w 23"/>
                <a:gd name="T39" fmla="*/ 17 h 18"/>
                <a:gd name="T40" fmla="*/ 23 w 23"/>
                <a:gd name="T41" fmla="*/ 16 h 18"/>
                <a:gd name="T42" fmla="*/ 23 w 23"/>
                <a:gd name="T43" fmla="*/ 15 h 18"/>
                <a:gd name="T44" fmla="*/ 23 w 23"/>
                <a:gd name="T45" fmla="*/ 15 h 18"/>
                <a:gd name="T46" fmla="*/ 23 w 23"/>
                <a:gd name="T47" fmla="*/ 14 h 18"/>
                <a:gd name="T48" fmla="*/ 22 w 23"/>
                <a:gd name="T49" fmla="*/ 14 h 18"/>
                <a:gd name="T50" fmla="*/ 8 w 23"/>
                <a:gd name="T51" fmla="*/ 14 h 18"/>
                <a:gd name="T52" fmla="*/ 5 w 23"/>
                <a:gd name="T53" fmla="*/ 11 h 18"/>
                <a:gd name="T54" fmla="*/ 4 w 23"/>
                <a:gd name="T55" fmla="*/ 8 h 18"/>
                <a:gd name="T56" fmla="*/ 4 w 23"/>
                <a:gd name="T57" fmla="*/ 6 h 18"/>
                <a:gd name="T58" fmla="*/ 5 w 23"/>
                <a:gd name="T59" fmla="*/ 5 h 18"/>
                <a:gd name="T60" fmla="*/ 7 w 23"/>
                <a:gd name="T61" fmla="*/ 4 h 18"/>
                <a:gd name="T62" fmla="*/ 10 w 23"/>
                <a:gd name="T63" fmla="*/ 4 h 18"/>
                <a:gd name="T64" fmla="*/ 22 w 23"/>
                <a:gd name="T65" fmla="*/ 4 h 18"/>
                <a:gd name="T66" fmla="*/ 23 w 23"/>
                <a:gd name="T67" fmla="*/ 4 h 18"/>
                <a:gd name="T68" fmla="*/ 23 w 23"/>
                <a:gd name="T69" fmla="*/ 3 h 18"/>
                <a:gd name="T70" fmla="*/ 23 w 23"/>
                <a:gd name="T71" fmla="*/ 3 h 18"/>
                <a:gd name="T72" fmla="*/ 23 w 23"/>
                <a:gd name="T73" fmla="*/ 2 h 18"/>
                <a:gd name="T74" fmla="*/ 23 w 23"/>
                <a:gd name="T75" fmla="*/ 1 h 18"/>
                <a:gd name="T76" fmla="*/ 23 w 23"/>
                <a:gd name="T77" fmla="*/ 0 h 18"/>
                <a:gd name="T78" fmla="*/ 23 w 23"/>
                <a:gd name="T79" fmla="*/ 0 h 18"/>
                <a:gd name="T80" fmla="*/ 22 w 23"/>
                <a:gd name="T81" fmla="*/ 0 h 18"/>
                <a:gd name="T82" fmla="*/ 9 w 23"/>
                <a:gd name="T8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18">
                  <a:moveTo>
                    <a:pt x="9" y="0"/>
                  </a:moveTo>
                  <a:cubicBezTo>
                    <a:pt x="8" y="0"/>
                    <a:pt x="7" y="0"/>
                    <a:pt x="6" y="0"/>
                  </a:cubicBezTo>
                  <a:cubicBezTo>
                    <a:pt x="5" y="1"/>
                    <a:pt x="4" y="1"/>
                    <a:pt x="3" y="2"/>
                  </a:cubicBezTo>
                  <a:cubicBezTo>
                    <a:pt x="2" y="2"/>
                    <a:pt x="1" y="3"/>
                    <a:pt x="1" y="4"/>
                  </a:cubicBezTo>
                  <a:cubicBezTo>
                    <a:pt x="0" y="5"/>
                    <a:pt x="0" y="6"/>
                    <a:pt x="0" y="8"/>
                  </a:cubicBezTo>
                  <a:cubicBezTo>
                    <a:pt x="0" y="9"/>
                    <a:pt x="0" y="10"/>
                    <a:pt x="1" y="11"/>
                  </a:cubicBezTo>
                  <a:cubicBezTo>
                    <a:pt x="2" y="12"/>
                    <a:pt x="3" y="13"/>
                    <a:pt x="4" y="15"/>
                  </a:cubicBezTo>
                  <a:cubicBezTo>
                    <a:pt x="1" y="15"/>
                    <a:pt x="1" y="15"/>
                    <a:pt x="1" y="15"/>
                  </a:cubicBezTo>
                  <a:cubicBezTo>
                    <a:pt x="1" y="15"/>
                    <a:pt x="1" y="15"/>
                    <a:pt x="1" y="15"/>
                  </a:cubicBezTo>
                  <a:cubicBezTo>
                    <a:pt x="1" y="15"/>
                    <a:pt x="1" y="15"/>
                    <a:pt x="1" y="15"/>
                  </a:cubicBezTo>
                  <a:cubicBezTo>
                    <a:pt x="1" y="15"/>
                    <a:pt x="1" y="15"/>
                    <a:pt x="1" y="16"/>
                  </a:cubicBezTo>
                  <a:cubicBezTo>
                    <a:pt x="1" y="16"/>
                    <a:pt x="0" y="16"/>
                    <a:pt x="0" y="16"/>
                  </a:cubicBezTo>
                  <a:cubicBezTo>
                    <a:pt x="0" y="17"/>
                    <a:pt x="1" y="17"/>
                    <a:pt x="1" y="17"/>
                  </a:cubicBezTo>
                  <a:cubicBezTo>
                    <a:pt x="1" y="17"/>
                    <a:pt x="1" y="18"/>
                    <a:pt x="1" y="18"/>
                  </a:cubicBezTo>
                  <a:cubicBezTo>
                    <a:pt x="1" y="18"/>
                    <a:pt x="1" y="18"/>
                    <a:pt x="1" y="18"/>
                  </a:cubicBezTo>
                  <a:cubicBezTo>
                    <a:pt x="1" y="18"/>
                    <a:pt x="1" y="18"/>
                    <a:pt x="1" y="18"/>
                  </a:cubicBezTo>
                  <a:cubicBezTo>
                    <a:pt x="22" y="18"/>
                    <a:pt x="22" y="18"/>
                    <a:pt x="22" y="18"/>
                  </a:cubicBezTo>
                  <a:cubicBezTo>
                    <a:pt x="22" y="18"/>
                    <a:pt x="23" y="18"/>
                    <a:pt x="23" y="18"/>
                  </a:cubicBezTo>
                  <a:cubicBezTo>
                    <a:pt x="23" y="18"/>
                    <a:pt x="23" y="18"/>
                    <a:pt x="23" y="18"/>
                  </a:cubicBezTo>
                  <a:cubicBezTo>
                    <a:pt x="23" y="18"/>
                    <a:pt x="23" y="17"/>
                    <a:pt x="23" y="17"/>
                  </a:cubicBezTo>
                  <a:cubicBezTo>
                    <a:pt x="23" y="17"/>
                    <a:pt x="23" y="17"/>
                    <a:pt x="23" y="16"/>
                  </a:cubicBezTo>
                  <a:cubicBezTo>
                    <a:pt x="23" y="16"/>
                    <a:pt x="23" y="15"/>
                    <a:pt x="23" y="15"/>
                  </a:cubicBezTo>
                  <a:cubicBezTo>
                    <a:pt x="23" y="15"/>
                    <a:pt x="23" y="15"/>
                    <a:pt x="23" y="15"/>
                  </a:cubicBezTo>
                  <a:cubicBezTo>
                    <a:pt x="23" y="15"/>
                    <a:pt x="23" y="14"/>
                    <a:pt x="23" y="14"/>
                  </a:cubicBezTo>
                  <a:cubicBezTo>
                    <a:pt x="23" y="14"/>
                    <a:pt x="22" y="14"/>
                    <a:pt x="22" y="14"/>
                  </a:cubicBezTo>
                  <a:cubicBezTo>
                    <a:pt x="8" y="14"/>
                    <a:pt x="8" y="14"/>
                    <a:pt x="8" y="14"/>
                  </a:cubicBezTo>
                  <a:cubicBezTo>
                    <a:pt x="6" y="13"/>
                    <a:pt x="5" y="12"/>
                    <a:pt x="5" y="11"/>
                  </a:cubicBezTo>
                  <a:cubicBezTo>
                    <a:pt x="4" y="10"/>
                    <a:pt x="4" y="9"/>
                    <a:pt x="4" y="8"/>
                  </a:cubicBezTo>
                  <a:cubicBezTo>
                    <a:pt x="4" y="8"/>
                    <a:pt x="4" y="7"/>
                    <a:pt x="4" y="6"/>
                  </a:cubicBezTo>
                  <a:cubicBezTo>
                    <a:pt x="4" y="6"/>
                    <a:pt x="5" y="5"/>
                    <a:pt x="5" y="5"/>
                  </a:cubicBezTo>
                  <a:cubicBezTo>
                    <a:pt x="6" y="5"/>
                    <a:pt x="6" y="4"/>
                    <a:pt x="7" y="4"/>
                  </a:cubicBezTo>
                  <a:cubicBezTo>
                    <a:pt x="8" y="4"/>
                    <a:pt x="9" y="4"/>
                    <a:pt x="10" y="4"/>
                  </a:cubicBezTo>
                  <a:cubicBezTo>
                    <a:pt x="22" y="4"/>
                    <a:pt x="22" y="4"/>
                    <a:pt x="22" y="4"/>
                  </a:cubicBezTo>
                  <a:cubicBezTo>
                    <a:pt x="22" y="4"/>
                    <a:pt x="23" y="4"/>
                    <a:pt x="23" y="4"/>
                  </a:cubicBezTo>
                  <a:cubicBezTo>
                    <a:pt x="23" y="4"/>
                    <a:pt x="23" y="4"/>
                    <a:pt x="23" y="3"/>
                  </a:cubicBezTo>
                  <a:cubicBezTo>
                    <a:pt x="23" y="3"/>
                    <a:pt x="23" y="3"/>
                    <a:pt x="23" y="3"/>
                  </a:cubicBezTo>
                  <a:cubicBezTo>
                    <a:pt x="23" y="3"/>
                    <a:pt x="23" y="2"/>
                    <a:pt x="23" y="2"/>
                  </a:cubicBezTo>
                  <a:cubicBezTo>
                    <a:pt x="23" y="2"/>
                    <a:pt x="23" y="1"/>
                    <a:pt x="23" y="1"/>
                  </a:cubicBezTo>
                  <a:cubicBezTo>
                    <a:pt x="23" y="1"/>
                    <a:pt x="23" y="0"/>
                    <a:pt x="23" y="0"/>
                  </a:cubicBezTo>
                  <a:cubicBezTo>
                    <a:pt x="23" y="0"/>
                    <a:pt x="23" y="0"/>
                    <a:pt x="23" y="0"/>
                  </a:cubicBezTo>
                  <a:cubicBezTo>
                    <a:pt x="23" y="0"/>
                    <a:pt x="22" y="0"/>
                    <a:pt x="22" y="0"/>
                  </a:cubicBezTo>
                  <a:cubicBezTo>
                    <a:pt x="9" y="0"/>
                    <a:pt x="9" y="0"/>
                    <a:pt x="9"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287">
              <a:extLst>
                <a:ext uri="{FF2B5EF4-FFF2-40B4-BE49-F238E27FC236}">
                  <a16:creationId xmlns:a16="http://schemas.microsoft.com/office/drawing/2014/main" id="{D4825E55-45E8-467A-8685-9420B2065FED}"/>
                </a:ext>
              </a:extLst>
            </p:cNvPr>
            <p:cNvSpPr>
              <a:spLocks/>
            </p:cNvSpPr>
            <p:nvPr/>
          </p:nvSpPr>
          <p:spPr bwMode="auto">
            <a:xfrm>
              <a:off x="4456981" y="3318712"/>
              <a:ext cx="76200" cy="36513"/>
            </a:xfrm>
            <a:custGeom>
              <a:avLst/>
              <a:gdLst>
                <a:gd name="T0" fmla="*/ 25 w 28"/>
                <a:gd name="T1" fmla="*/ 0 h 13"/>
                <a:gd name="T2" fmla="*/ 25 w 28"/>
                <a:gd name="T3" fmla="*/ 0 h 13"/>
                <a:gd name="T4" fmla="*/ 24 w 28"/>
                <a:gd name="T5" fmla="*/ 0 h 13"/>
                <a:gd name="T6" fmla="*/ 24 w 28"/>
                <a:gd name="T7" fmla="*/ 0 h 13"/>
                <a:gd name="T8" fmla="*/ 24 w 28"/>
                <a:gd name="T9" fmla="*/ 1 h 13"/>
                <a:gd name="T10" fmla="*/ 25 w 28"/>
                <a:gd name="T11" fmla="*/ 1 h 13"/>
                <a:gd name="T12" fmla="*/ 25 w 28"/>
                <a:gd name="T13" fmla="*/ 2 h 13"/>
                <a:gd name="T14" fmla="*/ 25 w 28"/>
                <a:gd name="T15" fmla="*/ 3 h 13"/>
                <a:gd name="T16" fmla="*/ 24 w 28"/>
                <a:gd name="T17" fmla="*/ 5 h 13"/>
                <a:gd name="T18" fmla="*/ 21 w 28"/>
                <a:gd name="T19" fmla="*/ 6 h 13"/>
                <a:gd name="T20" fmla="*/ 9 w 28"/>
                <a:gd name="T21" fmla="*/ 6 h 13"/>
                <a:gd name="T22" fmla="*/ 9 w 28"/>
                <a:gd name="T23" fmla="*/ 0 h 13"/>
                <a:gd name="T24" fmla="*/ 8 w 28"/>
                <a:gd name="T25" fmla="*/ 0 h 13"/>
                <a:gd name="T26" fmla="*/ 7 w 28"/>
                <a:gd name="T27" fmla="*/ 0 h 13"/>
                <a:gd name="T28" fmla="*/ 6 w 28"/>
                <a:gd name="T29" fmla="*/ 0 h 13"/>
                <a:gd name="T30" fmla="*/ 6 w 28"/>
                <a:gd name="T31" fmla="*/ 0 h 13"/>
                <a:gd name="T32" fmla="*/ 6 w 28"/>
                <a:gd name="T33" fmla="*/ 0 h 13"/>
                <a:gd name="T34" fmla="*/ 6 w 28"/>
                <a:gd name="T35" fmla="*/ 0 h 13"/>
                <a:gd name="T36" fmla="*/ 6 w 28"/>
                <a:gd name="T37" fmla="*/ 6 h 13"/>
                <a:gd name="T38" fmla="*/ 1 w 28"/>
                <a:gd name="T39" fmla="*/ 6 h 13"/>
                <a:gd name="T40" fmla="*/ 0 w 28"/>
                <a:gd name="T41" fmla="*/ 6 h 13"/>
                <a:gd name="T42" fmla="*/ 0 w 28"/>
                <a:gd name="T43" fmla="*/ 6 h 13"/>
                <a:gd name="T44" fmla="*/ 0 w 28"/>
                <a:gd name="T45" fmla="*/ 7 h 13"/>
                <a:gd name="T46" fmla="*/ 0 w 28"/>
                <a:gd name="T47" fmla="*/ 8 h 13"/>
                <a:gd name="T48" fmla="*/ 0 w 28"/>
                <a:gd name="T49" fmla="*/ 9 h 13"/>
                <a:gd name="T50" fmla="*/ 0 w 28"/>
                <a:gd name="T51" fmla="*/ 9 h 13"/>
                <a:gd name="T52" fmla="*/ 0 w 28"/>
                <a:gd name="T53" fmla="*/ 10 h 13"/>
                <a:gd name="T54" fmla="*/ 1 w 28"/>
                <a:gd name="T55" fmla="*/ 10 h 13"/>
                <a:gd name="T56" fmla="*/ 6 w 28"/>
                <a:gd name="T57" fmla="*/ 10 h 13"/>
                <a:gd name="T58" fmla="*/ 6 w 28"/>
                <a:gd name="T59" fmla="*/ 13 h 13"/>
                <a:gd name="T60" fmla="*/ 6 w 28"/>
                <a:gd name="T61" fmla="*/ 13 h 13"/>
                <a:gd name="T62" fmla="*/ 6 w 28"/>
                <a:gd name="T63" fmla="*/ 13 h 13"/>
                <a:gd name="T64" fmla="*/ 6 w 28"/>
                <a:gd name="T65" fmla="*/ 13 h 13"/>
                <a:gd name="T66" fmla="*/ 7 w 28"/>
                <a:gd name="T67" fmla="*/ 13 h 13"/>
                <a:gd name="T68" fmla="*/ 8 w 28"/>
                <a:gd name="T69" fmla="*/ 13 h 13"/>
                <a:gd name="T70" fmla="*/ 9 w 28"/>
                <a:gd name="T71" fmla="*/ 13 h 13"/>
                <a:gd name="T72" fmla="*/ 9 w 28"/>
                <a:gd name="T73" fmla="*/ 10 h 13"/>
                <a:gd name="T74" fmla="*/ 21 w 28"/>
                <a:gd name="T75" fmla="*/ 10 h 13"/>
                <a:gd name="T76" fmla="*/ 24 w 28"/>
                <a:gd name="T77" fmla="*/ 9 h 13"/>
                <a:gd name="T78" fmla="*/ 27 w 28"/>
                <a:gd name="T79" fmla="*/ 8 h 13"/>
                <a:gd name="T80" fmla="*/ 28 w 28"/>
                <a:gd name="T81" fmla="*/ 6 h 13"/>
                <a:gd name="T82" fmla="*/ 28 w 28"/>
                <a:gd name="T83" fmla="*/ 4 h 13"/>
                <a:gd name="T84" fmla="*/ 28 w 28"/>
                <a:gd name="T85" fmla="*/ 2 h 13"/>
                <a:gd name="T86" fmla="*/ 28 w 28"/>
                <a:gd name="T87" fmla="*/ 1 h 13"/>
                <a:gd name="T88" fmla="*/ 28 w 28"/>
                <a:gd name="T89" fmla="*/ 1 h 13"/>
                <a:gd name="T90" fmla="*/ 27 w 28"/>
                <a:gd name="T91" fmla="*/ 0 h 13"/>
                <a:gd name="T92" fmla="*/ 27 w 28"/>
                <a:gd name="T93" fmla="*/ 0 h 13"/>
                <a:gd name="T94" fmla="*/ 26 w 28"/>
                <a:gd name="T95" fmla="*/ 0 h 13"/>
                <a:gd name="T96" fmla="*/ 25 w 28"/>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13">
                  <a:moveTo>
                    <a:pt x="25" y="0"/>
                  </a:moveTo>
                  <a:cubicBezTo>
                    <a:pt x="25" y="0"/>
                    <a:pt x="25" y="0"/>
                    <a:pt x="25" y="0"/>
                  </a:cubicBezTo>
                  <a:cubicBezTo>
                    <a:pt x="25" y="0"/>
                    <a:pt x="24" y="0"/>
                    <a:pt x="24" y="0"/>
                  </a:cubicBezTo>
                  <a:cubicBezTo>
                    <a:pt x="24" y="0"/>
                    <a:pt x="24" y="0"/>
                    <a:pt x="24" y="0"/>
                  </a:cubicBezTo>
                  <a:cubicBezTo>
                    <a:pt x="24" y="0"/>
                    <a:pt x="24" y="0"/>
                    <a:pt x="24" y="1"/>
                  </a:cubicBezTo>
                  <a:cubicBezTo>
                    <a:pt x="25" y="1"/>
                    <a:pt x="25" y="1"/>
                    <a:pt x="25" y="1"/>
                  </a:cubicBezTo>
                  <a:cubicBezTo>
                    <a:pt x="25" y="1"/>
                    <a:pt x="25" y="2"/>
                    <a:pt x="25" y="2"/>
                  </a:cubicBezTo>
                  <a:cubicBezTo>
                    <a:pt x="25" y="2"/>
                    <a:pt x="25" y="2"/>
                    <a:pt x="25" y="3"/>
                  </a:cubicBezTo>
                  <a:cubicBezTo>
                    <a:pt x="25" y="4"/>
                    <a:pt x="25" y="5"/>
                    <a:pt x="24" y="5"/>
                  </a:cubicBezTo>
                  <a:cubicBezTo>
                    <a:pt x="23" y="6"/>
                    <a:pt x="22" y="6"/>
                    <a:pt x="21" y="6"/>
                  </a:cubicBezTo>
                  <a:cubicBezTo>
                    <a:pt x="9" y="6"/>
                    <a:pt x="9" y="6"/>
                    <a:pt x="9" y="6"/>
                  </a:cubicBezTo>
                  <a:cubicBezTo>
                    <a:pt x="9" y="0"/>
                    <a:pt x="9" y="0"/>
                    <a:pt x="9" y="0"/>
                  </a:cubicBezTo>
                  <a:cubicBezTo>
                    <a:pt x="9" y="0"/>
                    <a:pt x="9" y="0"/>
                    <a:pt x="8" y="0"/>
                  </a:cubicBezTo>
                  <a:cubicBezTo>
                    <a:pt x="8" y="0"/>
                    <a:pt x="8" y="0"/>
                    <a:pt x="7" y="0"/>
                  </a:cubicBezTo>
                  <a:cubicBezTo>
                    <a:pt x="7" y="0"/>
                    <a:pt x="7" y="0"/>
                    <a:pt x="6" y="0"/>
                  </a:cubicBezTo>
                  <a:cubicBezTo>
                    <a:pt x="6" y="0"/>
                    <a:pt x="6" y="0"/>
                    <a:pt x="6" y="0"/>
                  </a:cubicBezTo>
                  <a:cubicBezTo>
                    <a:pt x="6" y="0"/>
                    <a:pt x="6" y="0"/>
                    <a:pt x="6" y="0"/>
                  </a:cubicBezTo>
                  <a:cubicBezTo>
                    <a:pt x="6" y="0"/>
                    <a:pt x="6" y="0"/>
                    <a:pt x="6" y="0"/>
                  </a:cubicBezTo>
                  <a:cubicBezTo>
                    <a:pt x="6" y="6"/>
                    <a:pt x="6" y="6"/>
                    <a:pt x="6" y="6"/>
                  </a:cubicBezTo>
                  <a:cubicBezTo>
                    <a:pt x="1" y="6"/>
                    <a:pt x="1" y="6"/>
                    <a:pt x="1" y="6"/>
                  </a:cubicBezTo>
                  <a:cubicBezTo>
                    <a:pt x="0" y="6"/>
                    <a:pt x="0" y="6"/>
                    <a:pt x="0" y="6"/>
                  </a:cubicBezTo>
                  <a:cubicBezTo>
                    <a:pt x="0" y="6"/>
                    <a:pt x="0" y="6"/>
                    <a:pt x="0" y="6"/>
                  </a:cubicBezTo>
                  <a:cubicBezTo>
                    <a:pt x="0" y="6"/>
                    <a:pt x="0" y="7"/>
                    <a:pt x="0" y="7"/>
                  </a:cubicBezTo>
                  <a:cubicBezTo>
                    <a:pt x="0" y="7"/>
                    <a:pt x="0" y="7"/>
                    <a:pt x="0" y="8"/>
                  </a:cubicBezTo>
                  <a:cubicBezTo>
                    <a:pt x="0" y="8"/>
                    <a:pt x="0" y="8"/>
                    <a:pt x="0" y="9"/>
                  </a:cubicBezTo>
                  <a:cubicBezTo>
                    <a:pt x="0" y="9"/>
                    <a:pt x="0" y="9"/>
                    <a:pt x="0" y="9"/>
                  </a:cubicBezTo>
                  <a:cubicBezTo>
                    <a:pt x="0" y="9"/>
                    <a:pt x="0" y="10"/>
                    <a:pt x="0" y="10"/>
                  </a:cubicBezTo>
                  <a:cubicBezTo>
                    <a:pt x="0" y="10"/>
                    <a:pt x="0" y="10"/>
                    <a:pt x="1" y="10"/>
                  </a:cubicBezTo>
                  <a:cubicBezTo>
                    <a:pt x="6" y="10"/>
                    <a:pt x="6" y="10"/>
                    <a:pt x="6" y="10"/>
                  </a:cubicBezTo>
                  <a:cubicBezTo>
                    <a:pt x="6" y="13"/>
                    <a:pt x="6" y="13"/>
                    <a:pt x="6" y="13"/>
                  </a:cubicBezTo>
                  <a:cubicBezTo>
                    <a:pt x="6" y="13"/>
                    <a:pt x="6" y="13"/>
                    <a:pt x="6" y="13"/>
                  </a:cubicBezTo>
                  <a:cubicBezTo>
                    <a:pt x="6" y="13"/>
                    <a:pt x="6" y="13"/>
                    <a:pt x="6" y="13"/>
                  </a:cubicBezTo>
                  <a:cubicBezTo>
                    <a:pt x="6" y="13"/>
                    <a:pt x="6" y="13"/>
                    <a:pt x="6" y="13"/>
                  </a:cubicBezTo>
                  <a:cubicBezTo>
                    <a:pt x="7" y="13"/>
                    <a:pt x="7" y="13"/>
                    <a:pt x="7" y="13"/>
                  </a:cubicBezTo>
                  <a:cubicBezTo>
                    <a:pt x="8" y="13"/>
                    <a:pt x="8" y="13"/>
                    <a:pt x="8" y="13"/>
                  </a:cubicBezTo>
                  <a:cubicBezTo>
                    <a:pt x="9" y="13"/>
                    <a:pt x="9" y="13"/>
                    <a:pt x="9" y="13"/>
                  </a:cubicBezTo>
                  <a:cubicBezTo>
                    <a:pt x="9" y="10"/>
                    <a:pt x="9" y="10"/>
                    <a:pt x="9" y="10"/>
                  </a:cubicBezTo>
                  <a:cubicBezTo>
                    <a:pt x="21" y="10"/>
                    <a:pt x="21" y="10"/>
                    <a:pt x="21" y="10"/>
                  </a:cubicBezTo>
                  <a:cubicBezTo>
                    <a:pt x="22" y="10"/>
                    <a:pt x="23" y="10"/>
                    <a:pt x="24" y="9"/>
                  </a:cubicBezTo>
                  <a:cubicBezTo>
                    <a:pt x="25" y="9"/>
                    <a:pt x="26" y="9"/>
                    <a:pt x="27" y="8"/>
                  </a:cubicBezTo>
                  <a:cubicBezTo>
                    <a:pt x="27" y="8"/>
                    <a:pt x="28" y="7"/>
                    <a:pt x="28" y="6"/>
                  </a:cubicBezTo>
                  <a:cubicBezTo>
                    <a:pt x="28" y="6"/>
                    <a:pt x="28" y="5"/>
                    <a:pt x="28" y="4"/>
                  </a:cubicBezTo>
                  <a:cubicBezTo>
                    <a:pt x="28" y="3"/>
                    <a:pt x="28" y="3"/>
                    <a:pt x="28" y="2"/>
                  </a:cubicBezTo>
                  <a:cubicBezTo>
                    <a:pt x="28" y="2"/>
                    <a:pt x="28" y="2"/>
                    <a:pt x="28" y="1"/>
                  </a:cubicBezTo>
                  <a:cubicBezTo>
                    <a:pt x="28" y="1"/>
                    <a:pt x="28" y="1"/>
                    <a:pt x="28" y="1"/>
                  </a:cubicBezTo>
                  <a:cubicBezTo>
                    <a:pt x="28" y="0"/>
                    <a:pt x="28" y="0"/>
                    <a:pt x="27" y="0"/>
                  </a:cubicBezTo>
                  <a:cubicBezTo>
                    <a:pt x="27" y="0"/>
                    <a:pt x="27" y="0"/>
                    <a:pt x="27" y="0"/>
                  </a:cubicBezTo>
                  <a:cubicBezTo>
                    <a:pt x="27" y="0"/>
                    <a:pt x="26" y="0"/>
                    <a:pt x="26" y="0"/>
                  </a:cubicBezTo>
                  <a:cubicBezTo>
                    <a:pt x="25" y="0"/>
                    <a:pt x="25" y="0"/>
                    <a:pt x="25"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288">
              <a:extLst>
                <a:ext uri="{FF2B5EF4-FFF2-40B4-BE49-F238E27FC236}">
                  <a16:creationId xmlns:a16="http://schemas.microsoft.com/office/drawing/2014/main" id="{D0CFAD13-528F-43B0-8E78-EA5E41824E1A}"/>
                </a:ext>
              </a:extLst>
            </p:cNvPr>
            <p:cNvSpPr>
              <a:spLocks noEditPoints="1"/>
            </p:cNvSpPr>
            <p:nvPr/>
          </p:nvSpPr>
          <p:spPr bwMode="auto">
            <a:xfrm>
              <a:off x="4471268" y="3256799"/>
              <a:ext cx="61912" cy="52388"/>
            </a:xfrm>
            <a:custGeom>
              <a:avLst/>
              <a:gdLst>
                <a:gd name="T0" fmla="*/ 10 w 23"/>
                <a:gd name="T1" fmla="*/ 0 h 19"/>
                <a:gd name="T2" fmla="*/ 6 w 23"/>
                <a:gd name="T3" fmla="*/ 0 h 19"/>
                <a:gd name="T4" fmla="*/ 3 w 23"/>
                <a:gd name="T5" fmla="*/ 2 h 19"/>
                <a:gd name="T6" fmla="*/ 1 w 23"/>
                <a:gd name="T7" fmla="*/ 5 h 19"/>
                <a:gd name="T8" fmla="*/ 0 w 23"/>
                <a:gd name="T9" fmla="*/ 9 h 19"/>
                <a:gd name="T10" fmla="*/ 1 w 23"/>
                <a:gd name="T11" fmla="*/ 13 h 19"/>
                <a:gd name="T12" fmla="*/ 3 w 23"/>
                <a:gd name="T13" fmla="*/ 17 h 19"/>
                <a:gd name="T14" fmla="*/ 7 w 23"/>
                <a:gd name="T15" fmla="*/ 19 h 19"/>
                <a:gd name="T16" fmla="*/ 12 w 23"/>
                <a:gd name="T17" fmla="*/ 19 h 19"/>
                <a:gd name="T18" fmla="*/ 17 w 23"/>
                <a:gd name="T19" fmla="*/ 19 h 19"/>
                <a:gd name="T20" fmla="*/ 20 w 23"/>
                <a:gd name="T21" fmla="*/ 17 h 19"/>
                <a:gd name="T22" fmla="*/ 23 w 23"/>
                <a:gd name="T23" fmla="*/ 13 h 19"/>
                <a:gd name="T24" fmla="*/ 23 w 23"/>
                <a:gd name="T25" fmla="*/ 9 h 19"/>
                <a:gd name="T26" fmla="*/ 23 w 23"/>
                <a:gd name="T27" fmla="*/ 6 h 19"/>
                <a:gd name="T28" fmla="*/ 23 w 23"/>
                <a:gd name="T29" fmla="*/ 4 h 19"/>
                <a:gd name="T30" fmla="*/ 22 w 23"/>
                <a:gd name="T31" fmla="*/ 2 h 19"/>
                <a:gd name="T32" fmla="*/ 22 w 23"/>
                <a:gd name="T33" fmla="*/ 1 h 19"/>
                <a:gd name="T34" fmla="*/ 21 w 23"/>
                <a:gd name="T35" fmla="*/ 1 h 19"/>
                <a:gd name="T36" fmla="*/ 21 w 23"/>
                <a:gd name="T37" fmla="*/ 1 h 19"/>
                <a:gd name="T38" fmla="*/ 21 w 23"/>
                <a:gd name="T39" fmla="*/ 1 h 19"/>
                <a:gd name="T40" fmla="*/ 20 w 23"/>
                <a:gd name="T41" fmla="*/ 1 h 19"/>
                <a:gd name="T42" fmla="*/ 19 w 23"/>
                <a:gd name="T43" fmla="*/ 1 h 19"/>
                <a:gd name="T44" fmla="*/ 19 w 23"/>
                <a:gd name="T45" fmla="*/ 1 h 19"/>
                <a:gd name="T46" fmla="*/ 19 w 23"/>
                <a:gd name="T47" fmla="*/ 1 h 19"/>
                <a:gd name="T48" fmla="*/ 19 w 23"/>
                <a:gd name="T49" fmla="*/ 1 h 19"/>
                <a:gd name="T50" fmla="*/ 19 w 23"/>
                <a:gd name="T51" fmla="*/ 2 h 19"/>
                <a:gd name="T52" fmla="*/ 19 w 23"/>
                <a:gd name="T53" fmla="*/ 4 h 19"/>
                <a:gd name="T54" fmla="*/ 20 w 23"/>
                <a:gd name="T55" fmla="*/ 6 h 19"/>
                <a:gd name="T56" fmla="*/ 20 w 23"/>
                <a:gd name="T57" fmla="*/ 8 h 19"/>
                <a:gd name="T58" fmla="*/ 20 w 23"/>
                <a:gd name="T59" fmla="*/ 12 h 19"/>
                <a:gd name="T60" fmla="*/ 18 w 23"/>
                <a:gd name="T61" fmla="*/ 14 h 19"/>
                <a:gd name="T62" fmla="*/ 16 w 23"/>
                <a:gd name="T63" fmla="*/ 15 h 19"/>
                <a:gd name="T64" fmla="*/ 13 w 23"/>
                <a:gd name="T65" fmla="*/ 15 h 19"/>
                <a:gd name="T66" fmla="*/ 13 w 23"/>
                <a:gd name="T67" fmla="*/ 1 h 19"/>
                <a:gd name="T68" fmla="*/ 12 w 23"/>
                <a:gd name="T69" fmla="*/ 0 h 19"/>
                <a:gd name="T70" fmla="*/ 11 w 23"/>
                <a:gd name="T71" fmla="*/ 0 h 19"/>
                <a:gd name="T72" fmla="*/ 10 w 23"/>
                <a:gd name="T73" fmla="*/ 0 h 19"/>
                <a:gd name="T74" fmla="*/ 10 w 23"/>
                <a:gd name="T75" fmla="*/ 15 h 19"/>
                <a:gd name="T76" fmla="*/ 7 w 23"/>
                <a:gd name="T77" fmla="*/ 15 h 19"/>
                <a:gd name="T78" fmla="*/ 5 w 23"/>
                <a:gd name="T79" fmla="*/ 14 h 19"/>
                <a:gd name="T80" fmla="*/ 4 w 23"/>
                <a:gd name="T81" fmla="*/ 12 h 19"/>
                <a:gd name="T82" fmla="*/ 3 w 23"/>
                <a:gd name="T83" fmla="*/ 9 h 19"/>
                <a:gd name="T84" fmla="*/ 5 w 23"/>
                <a:gd name="T85" fmla="*/ 5 h 19"/>
                <a:gd name="T86" fmla="*/ 10 w 23"/>
                <a:gd name="T87" fmla="*/ 4 h 19"/>
                <a:gd name="T88" fmla="*/ 10 w 23"/>
                <a:gd name="T8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19">
                  <a:moveTo>
                    <a:pt x="10" y="0"/>
                  </a:moveTo>
                  <a:cubicBezTo>
                    <a:pt x="9" y="0"/>
                    <a:pt x="7" y="0"/>
                    <a:pt x="6" y="0"/>
                  </a:cubicBezTo>
                  <a:cubicBezTo>
                    <a:pt x="5" y="1"/>
                    <a:pt x="4" y="1"/>
                    <a:pt x="3" y="2"/>
                  </a:cubicBezTo>
                  <a:cubicBezTo>
                    <a:pt x="2" y="3"/>
                    <a:pt x="1" y="4"/>
                    <a:pt x="1" y="5"/>
                  </a:cubicBezTo>
                  <a:cubicBezTo>
                    <a:pt x="0" y="6"/>
                    <a:pt x="0" y="8"/>
                    <a:pt x="0" y="9"/>
                  </a:cubicBezTo>
                  <a:cubicBezTo>
                    <a:pt x="0" y="11"/>
                    <a:pt x="0" y="12"/>
                    <a:pt x="1" y="13"/>
                  </a:cubicBezTo>
                  <a:cubicBezTo>
                    <a:pt x="2" y="15"/>
                    <a:pt x="2" y="16"/>
                    <a:pt x="3" y="17"/>
                  </a:cubicBezTo>
                  <a:cubicBezTo>
                    <a:pt x="4" y="17"/>
                    <a:pt x="6" y="18"/>
                    <a:pt x="7" y="19"/>
                  </a:cubicBezTo>
                  <a:cubicBezTo>
                    <a:pt x="8" y="19"/>
                    <a:pt x="10" y="19"/>
                    <a:pt x="12" y="19"/>
                  </a:cubicBezTo>
                  <a:cubicBezTo>
                    <a:pt x="14" y="19"/>
                    <a:pt x="15" y="19"/>
                    <a:pt x="17" y="19"/>
                  </a:cubicBezTo>
                  <a:cubicBezTo>
                    <a:pt x="18" y="18"/>
                    <a:pt x="20" y="18"/>
                    <a:pt x="20" y="17"/>
                  </a:cubicBezTo>
                  <a:cubicBezTo>
                    <a:pt x="21" y="16"/>
                    <a:pt x="22" y="15"/>
                    <a:pt x="23" y="13"/>
                  </a:cubicBezTo>
                  <a:cubicBezTo>
                    <a:pt x="23" y="12"/>
                    <a:pt x="23" y="11"/>
                    <a:pt x="23" y="9"/>
                  </a:cubicBezTo>
                  <a:cubicBezTo>
                    <a:pt x="23" y="8"/>
                    <a:pt x="23" y="7"/>
                    <a:pt x="23" y="6"/>
                  </a:cubicBezTo>
                  <a:cubicBezTo>
                    <a:pt x="23" y="5"/>
                    <a:pt x="23" y="4"/>
                    <a:pt x="23" y="4"/>
                  </a:cubicBezTo>
                  <a:cubicBezTo>
                    <a:pt x="22" y="3"/>
                    <a:pt x="22" y="2"/>
                    <a:pt x="22" y="2"/>
                  </a:cubicBezTo>
                  <a:cubicBezTo>
                    <a:pt x="22" y="2"/>
                    <a:pt x="22" y="1"/>
                    <a:pt x="22" y="1"/>
                  </a:cubicBezTo>
                  <a:cubicBezTo>
                    <a:pt x="22" y="1"/>
                    <a:pt x="21" y="1"/>
                    <a:pt x="21" y="1"/>
                  </a:cubicBezTo>
                  <a:cubicBezTo>
                    <a:pt x="21" y="1"/>
                    <a:pt x="21" y="1"/>
                    <a:pt x="21" y="1"/>
                  </a:cubicBezTo>
                  <a:cubicBezTo>
                    <a:pt x="21" y="1"/>
                    <a:pt x="21" y="1"/>
                    <a:pt x="21" y="1"/>
                  </a:cubicBezTo>
                  <a:cubicBezTo>
                    <a:pt x="20" y="1"/>
                    <a:pt x="20" y="1"/>
                    <a:pt x="20" y="1"/>
                  </a:cubicBezTo>
                  <a:cubicBezTo>
                    <a:pt x="20" y="1"/>
                    <a:pt x="20" y="1"/>
                    <a:pt x="19" y="1"/>
                  </a:cubicBezTo>
                  <a:cubicBezTo>
                    <a:pt x="19" y="1"/>
                    <a:pt x="19" y="1"/>
                    <a:pt x="19" y="1"/>
                  </a:cubicBezTo>
                  <a:cubicBezTo>
                    <a:pt x="19" y="1"/>
                    <a:pt x="19" y="1"/>
                    <a:pt x="19" y="1"/>
                  </a:cubicBezTo>
                  <a:cubicBezTo>
                    <a:pt x="19" y="1"/>
                    <a:pt x="19" y="1"/>
                    <a:pt x="19" y="1"/>
                  </a:cubicBezTo>
                  <a:cubicBezTo>
                    <a:pt x="19" y="2"/>
                    <a:pt x="19" y="2"/>
                    <a:pt x="19" y="2"/>
                  </a:cubicBezTo>
                  <a:cubicBezTo>
                    <a:pt x="19" y="3"/>
                    <a:pt x="19" y="3"/>
                    <a:pt x="19" y="4"/>
                  </a:cubicBezTo>
                  <a:cubicBezTo>
                    <a:pt x="20" y="4"/>
                    <a:pt x="20" y="5"/>
                    <a:pt x="20" y="6"/>
                  </a:cubicBezTo>
                  <a:cubicBezTo>
                    <a:pt x="20" y="7"/>
                    <a:pt x="20" y="7"/>
                    <a:pt x="20" y="8"/>
                  </a:cubicBezTo>
                  <a:cubicBezTo>
                    <a:pt x="20" y="10"/>
                    <a:pt x="20" y="11"/>
                    <a:pt x="20" y="12"/>
                  </a:cubicBezTo>
                  <a:cubicBezTo>
                    <a:pt x="19" y="13"/>
                    <a:pt x="19" y="13"/>
                    <a:pt x="18" y="14"/>
                  </a:cubicBezTo>
                  <a:cubicBezTo>
                    <a:pt x="17" y="14"/>
                    <a:pt x="17" y="15"/>
                    <a:pt x="16" y="15"/>
                  </a:cubicBezTo>
                  <a:cubicBezTo>
                    <a:pt x="15" y="15"/>
                    <a:pt x="14" y="15"/>
                    <a:pt x="13" y="15"/>
                  </a:cubicBezTo>
                  <a:cubicBezTo>
                    <a:pt x="13" y="1"/>
                    <a:pt x="13" y="1"/>
                    <a:pt x="13" y="1"/>
                  </a:cubicBezTo>
                  <a:cubicBezTo>
                    <a:pt x="13" y="1"/>
                    <a:pt x="12" y="1"/>
                    <a:pt x="12" y="0"/>
                  </a:cubicBezTo>
                  <a:cubicBezTo>
                    <a:pt x="12" y="0"/>
                    <a:pt x="11" y="0"/>
                    <a:pt x="11" y="0"/>
                  </a:cubicBezTo>
                  <a:cubicBezTo>
                    <a:pt x="10" y="0"/>
                    <a:pt x="10" y="0"/>
                    <a:pt x="10" y="0"/>
                  </a:cubicBezTo>
                  <a:close/>
                  <a:moveTo>
                    <a:pt x="10" y="15"/>
                  </a:moveTo>
                  <a:cubicBezTo>
                    <a:pt x="9" y="15"/>
                    <a:pt x="8" y="15"/>
                    <a:pt x="7" y="15"/>
                  </a:cubicBezTo>
                  <a:cubicBezTo>
                    <a:pt x="6" y="15"/>
                    <a:pt x="6" y="14"/>
                    <a:pt x="5" y="14"/>
                  </a:cubicBezTo>
                  <a:cubicBezTo>
                    <a:pt x="5" y="13"/>
                    <a:pt x="4" y="13"/>
                    <a:pt x="4" y="12"/>
                  </a:cubicBezTo>
                  <a:cubicBezTo>
                    <a:pt x="3" y="11"/>
                    <a:pt x="3" y="10"/>
                    <a:pt x="3" y="9"/>
                  </a:cubicBezTo>
                  <a:cubicBezTo>
                    <a:pt x="3" y="8"/>
                    <a:pt x="4" y="6"/>
                    <a:pt x="5" y="5"/>
                  </a:cubicBezTo>
                  <a:cubicBezTo>
                    <a:pt x="6" y="4"/>
                    <a:pt x="8" y="4"/>
                    <a:pt x="10" y="4"/>
                  </a:cubicBezTo>
                  <a:cubicBezTo>
                    <a:pt x="10" y="15"/>
                    <a:pt x="10" y="15"/>
                    <a:pt x="10"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289">
              <a:extLst>
                <a:ext uri="{FF2B5EF4-FFF2-40B4-BE49-F238E27FC236}">
                  <a16:creationId xmlns:a16="http://schemas.microsoft.com/office/drawing/2014/main" id="{3FF5FEF7-9B0B-4935-9B6E-379440515539}"/>
                </a:ext>
              </a:extLst>
            </p:cNvPr>
            <p:cNvSpPr>
              <a:spLocks/>
            </p:cNvSpPr>
            <p:nvPr/>
          </p:nvSpPr>
          <p:spPr bwMode="auto">
            <a:xfrm>
              <a:off x="4471268" y="3191712"/>
              <a:ext cx="61912" cy="50800"/>
            </a:xfrm>
            <a:custGeom>
              <a:avLst/>
              <a:gdLst>
                <a:gd name="T0" fmla="*/ 9 w 23"/>
                <a:gd name="T1" fmla="*/ 0 h 19"/>
                <a:gd name="T2" fmla="*/ 6 w 23"/>
                <a:gd name="T3" fmla="*/ 1 h 19"/>
                <a:gd name="T4" fmla="*/ 3 w 23"/>
                <a:gd name="T5" fmla="*/ 2 h 19"/>
                <a:gd name="T6" fmla="*/ 1 w 23"/>
                <a:gd name="T7" fmla="*/ 4 h 19"/>
                <a:gd name="T8" fmla="*/ 0 w 23"/>
                <a:gd name="T9" fmla="*/ 8 h 19"/>
                <a:gd name="T10" fmla="*/ 1 w 23"/>
                <a:gd name="T11" fmla="*/ 12 h 19"/>
                <a:gd name="T12" fmla="*/ 4 w 23"/>
                <a:gd name="T13" fmla="*/ 15 h 19"/>
                <a:gd name="T14" fmla="*/ 1 w 23"/>
                <a:gd name="T15" fmla="*/ 15 h 19"/>
                <a:gd name="T16" fmla="*/ 1 w 23"/>
                <a:gd name="T17" fmla="*/ 15 h 19"/>
                <a:gd name="T18" fmla="*/ 1 w 23"/>
                <a:gd name="T19" fmla="*/ 16 h 19"/>
                <a:gd name="T20" fmla="*/ 1 w 23"/>
                <a:gd name="T21" fmla="*/ 16 h 19"/>
                <a:gd name="T22" fmla="*/ 0 w 23"/>
                <a:gd name="T23" fmla="*/ 17 h 19"/>
                <a:gd name="T24" fmla="*/ 1 w 23"/>
                <a:gd name="T25" fmla="*/ 18 h 19"/>
                <a:gd name="T26" fmla="*/ 1 w 23"/>
                <a:gd name="T27" fmla="*/ 18 h 19"/>
                <a:gd name="T28" fmla="*/ 1 w 23"/>
                <a:gd name="T29" fmla="*/ 19 h 19"/>
                <a:gd name="T30" fmla="*/ 1 w 23"/>
                <a:gd name="T31" fmla="*/ 19 h 19"/>
                <a:gd name="T32" fmla="*/ 22 w 23"/>
                <a:gd name="T33" fmla="*/ 19 h 19"/>
                <a:gd name="T34" fmla="*/ 23 w 23"/>
                <a:gd name="T35" fmla="*/ 19 h 19"/>
                <a:gd name="T36" fmla="*/ 23 w 23"/>
                <a:gd name="T37" fmla="*/ 18 h 19"/>
                <a:gd name="T38" fmla="*/ 23 w 23"/>
                <a:gd name="T39" fmla="*/ 18 h 19"/>
                <a:gd name="T40" fmla="*/ 23 w 23"/>
                <a:gd name="T41" fmla="*/ 17 h 19"/>
                <a:gd name="T42" fmla="*/ 23 w 23"/>
                <a:gd name="T43" fmla="*/ 16 h 19"/>
                <a:gd name="T44" fmla="*/ 23 w 23"/>
                <a:gd name="T45" fmla="*/ 15 h 19"/>
                <a:gd name="T46" fmla="*/ 23 w 23"/>
                <a:gd name="T47" fmla="*/ 15 h 19"/>
                <a:gd name="T48" fmla="*/ 22 w 23"/>
                <a:gd name="T49" fmla="*/ 15 h 19"/>
                <a:gd name="T50" fmla="*/ 8 w 23"/>
                <a:gd name="T51" fmla="*/ 15 h 19"/>
                <a:gd name="T52" fmla="*/ 5 w 23"/>
                <a:gd name="T53" fmla="*/ 12 h 19"/>
                <a:gd name="T54" fmla="*/ 4 w 23"/>
                <a:gd name="T55" fmla="*/ 9 h 19"/>
                <a:gd name="T56" fmla="*/ 4 w 23"/>
                <a:gd name="T57" fmla="*/ 7 h 19"/>
                <a:gd name="T58" fmla="*/ 5 w 23"/>
                <a:gd name="T59" fmla="*/ 5 h 19"/>
                <a:gd name="T60" fmla="*/ 7 w 23"/>
                <a:gd name="T61" fmla="*/ 5 h 19"/>
                <a:gd name="T62" fmla="*/ 10 w 23"/>
                <a:gd name="T63" fmla="*/ 4 h 19"/>
                <a:gd name="T64" fmla="*/ 22 w 23"/>
                <a:gd name="T65" fmla="*/ 4 h 19"/>
                <a:gd name="T66" fmla="*/ 23 w 23"/>
                <a:gd name="T67" fmla="*/ 4 h 19"/>
                <a:gd name="T68" fmla="*/ 23 w 23"/>
                <a:gd name="T69" fmla="*/ 4 h 19"/>
                <a:gd name="T70" fmla="*/ 23 w 23"/>
                <a:gd name="T71" fmla="*/ 3 h 19"/>
                <a:gd name="T72" fmla="*/ 23 w 23"/>
                <a:gd name="T73" fmla="*/ 2 h 19"/>
                <a:gd name="T74" fmla="*/ 23 w 23"/>
                <a:gd name="T75" fmla="*/ 1 h 19"/>
                <a:gd name="T76" fmla="*/ 23 w 23"/>
                <a:gd name="T77" fmla="*/ 1 h 19"/>
                <a:gd name="T78" fmla="*/ 23 w 23"/>
                <a:gd name="T79" fmla="*/ 1 h 19"/>
                <a:gd name="T80" fmla="*/ 22 w 23"/>
                <a:gd name="T81" fmla="*/ 0 h 19"/>
                <a:gd name="T82" fmla="*/ 9 w 23"/>
                <a:gd name="T8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19">
                  <a:moveTo>
                    <a:pt x="9" y="0"/>
                  </a:moveTo>
                  <a:cubicBezTo>
                    <a:pt x="8" y="0"/>
                    <a:pt x="7" y="1"/>
                    <a:pt x="6" y="1"/>
                  </a:cubicBezTo>
                  <a:cubicBezTo>
                    <a:pt x="5" y="1"/>
                    <a:pt x="4" y="2"/>
                    <a:pt x="3" y="2"/>
                  </a:cubicBezTo>
                  <a:cubicBezTo>
                    <a:pt x="2" y="3"/>
                    <a:pt x="1" y="4"/>
                    <a:pt x="1" y="4"/>
                  </a:cubicBezTo>
                  <a:cubicBezTo>
                    <a:pt x="0" y="5"/>
                    <a:pt x="0" y="7"/>
                    <a:pt x="0" y="8"/>
                  </a:cubicBezTo>
                  <a:cubicBezTo>
                    <a:pt x="0" y="9"/>
                    <a:pt x="0" y="10"/>
                    <a:pt x="1" y="12"/>
                  </a:cubicBezTo>
                  <a:cubicBezTo>
                    <a:pt x="2" y="13"/>
                    <a:pt x="3" y="14"/>
                    <a:pt x="4" y="15"/>
                  </a:cubicBezTo>
                  <a:cubicBezTo>
                    <a:pt x="1" y="15"/>
                    <a:pt x="1" y="15"/>
                    <a:pt x="1" y="15"/>
                  </a:cubicBezTo>
                  <a:cubicBezTo>
                    <a:pt x="1" y="15"/>
                    <a:pt x="1" y="15"/>
                    <a:pt x="1" y="15"/>
                  </a:cubicBezTo>
                  <a:cubicBezTo>
                    <a:pt x="1" y="15"/>
                    <a:pt x="1" y="15"/>
                    <a:pt x="1" y="16"/>
                  </a:cubicBezTo>
                  <a:cubicBezTo>
                    <a:pt x="1" y="16"/>
                    <a:pt x="1" y="16"/>
                    <a:pt x="1" y="16"/>
                  </a:cubicBezTo>
                  <a:cubicBezTo>
                    <a:pt x="1" y="16"/>
                    <a:pt x="0" y="17"/>
                    <a:pt x="0" y="17"/>
                  </a:cubicBezTo>
                  <a:cubicBezTo>
                    <a:pt x="0" y="17"/>
                    <a:pt x="1" y="18"/>
                    <a:pt x="1" y="18"/>
                  </a:cubicBezTo>
                  <a:cubicBezTo>
                    <a:pt x="1" y="18"/>
                    <a:pt x="1" y="18"/>
                    <a:pt x="1" y="18"/>
                  </a:cubicBezTo>
                  <a:cubicBezTo>
                    <a:pt x="1" y="18"/>
                    <a:pt x="1" y="19"/>
                    <a:pt x="1" y="19"/>
                  </a:cubicBezTo>
                  <a:cubicBezTo>
                    <a:pt x="1" y="19"/>
                    <a:pt x="1" y="19"/>
                    <a:pt x="1" y="19"/>
                  </a:cubicBezTo>
                  <a:cubicBezTo>
                    <a:pt x="22" y="19"/>
                    <a:pt x="22" y="19"/>
                    <a:pt x="22" y="19"/>
                  </a:cubicBezTo>
                  <a:cubicBezTo>
                    <a:pt x="22" y="19"/>
                    <a:pt x="23" y="19"/>
                    <a:pt x="23" y="19"/>
                  </a:cubicBezTo>
                  <a:cubicBezTo>
                    <a:pt x="23" y="19"/>
                    <a:pt x="23" y="18"/>
                    <a:pt x="23" y="18"/>
                  </a:cubicBezTo>
                  <a:cubicBezTo>
                    <a:pt x="23" y="18"/>
                    <a:pt x="23" y="18"/>
                    <a:pt x="23" y="18"/>
                  </a:cubicBezTo>
                  <a:cubicBezTo>
                    <a:pt x="23" y="17"/>
                    <a:pt x="23" y="17"/>
                    <a:pt x="23" y="17"/>
                  </a:cubicBezTo>
                  <a:cubicBezTo>
                    <a:pt x="23" y="16"/>
                    <a:pt x="23" y="16"/>
                    <a:pt x="23" y="16"/>
                  </a:cubicBezTo>
                  <a:cubicBezTo>
                    <a:pt x="23" y="16"/>
                    <a:pt x="23" y="15"/>
                    <a:pt x="23" y="15"/>
                  </a:cubicBezTo>
                  <a:cubicBezTo>
                    <a:pt x="23" y="15"/>
                    <a:pt x="23" y="15"/>
                    <a:pt x="23" y="15"/>
                  </a:cubicBezTo>
                  <a:cubicBezTo>
                    <a:pt x="23" y="15"/>
                    <a:pt x="22" y="15"/>
                    <a:pt x="22" y="15"/>
                  </a:cubicBezTo>
                  <a:cubicBezTo>
                    <a:pt x="8" y="15"/>
                    <a:pt x="8" y="15"/>
                    <a:pt x="8" y="15"/>
                  </a:cubicBezTo>
                  <a:cubicBezTo>
                    <a:pt x="6" y="14"/>
                    <a:pt x="5" y="13"/>
                    <a:pt x="5" y="12"/>
                  </a:cubicBezTo>
                  <a:cubicBezTo>
                    <a:pt x="4" y="11"/>
                    <a:pt x="4" y="10"/>
                    <a:pt x="4" y="9"/>
                  </a:cubicBezTo>
                  <a:cubicBezTo>
                    <a:pt x="4" y="8"/>
                    <a:pt x="4" y="7"/>
                    <a:pt x="4" y="7"/>
                  </a:cubicBezTo>
                  <a:cubicBezTo>
                    <a:pt x="4" y="6"/>
                    <a:pt x="5" y="6"/>
                    <a:pt x="5" y="5"/>
                  </a:cubicBezTo>
                  <a:cubicBezTo>
                    <a:pt x="6" y="5"/>
                    <a:pt x="6" y="5"/>
                    <a:pt x="7" y="5"/>
                  </a:cubicBezTo>
                  <a:cubicBezTo>
                    <a:pt x="8" y="4"/>
                    <a:pt x="9" y="4"/>
                    <a:pt x="10" y="4"/>
                  </a:cubicBezTo>
                  <a:cubicBezTo>
                    <a:pt x="22" y="4"/>
                    <a:pt x="22" y="4"/>
                    <a:pt x="22" y="4"/>
                  </a:cubicBezTo>
                  <a:cubicBezTo>
                    <a:pt x="22" y="4"/>
                    <a:pt x="23" y="4"/>
                    <a:pt x="23" y="4"/>
                  </a:cubicBezTo>
                  <a:cubicBezTo>
                    <a:pt x="23" y="4"/>
                    <a:pt x="23" y="4"/>
                    <a:pt x="23" y="4"/>
                  </a:cubicBezTo>
                  <a:cubicBezTo>
                    <a:pt x="23" y="4"/>
                    <a:pt x="23" y="4"/>
                    <a:pt x="23" y="3"/>
                  </a:cubicBezTo>
                  <a:cubicBezTo>
                    <a:pt x="23" y="3"/>
                    <a:pt x="23" y="3"/>
                    <a:pt x="23" y="2"/>
                  </a:cubicBezTo>
                  <a:cubicBezTo>
                    <a:pt x="23" y="2"/>
                    <a:pt x="23" y="2"/>
                    <a:pt x="23" y="1"/>
                  </a:cubicBezTo>
                  <a:cubicBezTo>
                    <a:pt x="23" y="1"/>
                    <a:pt x="23" y="1"/>
                    <a:pt x="23" y="1"/>
                  </a:cubicBezTo>
                  <a:cubicBezTo>
                    <a:pt x="23" y="1"/>
                    <a:pt x="23" y="1"/>
                    <a:pt x="23" y="1"/>
                  </a:cubicBezTo>
                  <a:cubicBezTo>
                    <a:pt x="23" y="1"/>
                    <a:pt x="22" y="0"/>
                    <a:pt x="22" y="0"/>
                  </a:cubicBezTo>
                  <a:cubicBezTo>
                    <a:pt x="9" y="0"/>
                    <a:pt x="9" y="0"/>
                    <a:pt x="9"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290">
              <a:extLst>
                <a:ext uri="{FF2B5EF4-FFF2-40B4-BE49-F238E27FC236}">
                  <a16:creationId xmlns:a16="http://schemas.microsoft.com/office/drawing/2014/main" id="{34FBB06C-36FF-4F2E-8AE0-2FF51EB583CF}"/>
                </a:ext>
              </a:extLst>
            </p:cNvPr>
            <p:cNvSpPr>
              <a:spLocks/>
            </p:cNvSpPr>
            <p:nvPr/>
          </p:nvSpPr>
          <p:spPr bwMode="auto">
            <a:xfrm>
              <a:off x="4471268" y="3139324"/>
              <a:ext cx="61912" cy="41275"/>
            </a:xfrm>
            <a:custGeom>
              <a:avLst/>
              <a:gdLst>
                <a:gd name="T0" fmla="*/ 14 w 23"/>
                <a:gd name="T1" fmla="*/ 0 h 15"/>
                <a:gd name="T2" fmla="*/ 13 w 23"/>
                <a:gd name="T3" fmla="*/ 2 h 15"/>
                <a:gd name="T4" fmla="*/ 11 w 23"/>
                <a:gd name="T5" fmla="*/ 3 h 15"/>
                <a:gd name="T6" fmla="*/ 10 w 23"/>
                <a:gd name="T7" fmla="*/ 5 h 15"/>
                <a:gd name="T8" fmla="*/ 10 w 23"/>
                <a:gd name="T9" fmla="*/ 7 h 15"/>
                <a:gd name="T10" fmla="*/ 9 w 23"/>
                <a:gd name="T11" fmla="*/ 9 h 15"/>
                <a:gd name="T12" fmla="*/ 8 w 23"/>
                <a:gd name="T13" fmla="*/ 10 h 15"/>
                <a:gd name="T14" fmla="*/ 6 w 23"/>
                <a:gd name="T15" fmla="*/ 11 h 15"/>
                <a:gd name="T16" fmla="*/ 5 w 23"/>
                <a:gd name="T17" fmla="*/ 10 h 15"/>
                <a:gd name="T18" fmla="*/ 4 w 23"/>
                <a:gd name="T19" fmla="*/ 10 h 15"/>
                <a:gd name="T20" fmla="*/ 3 w 23"/>
                <a:gd name="T21" fmla="*/ 8 h 15"/>
                <a:gd name="T22" fmla="*/ 3 w 23"/>
                <a:gd name="T23" fmla="*/ 7 h 15"/>
                <a:gd name="T24" fmla="*/ 3 w 23"/>
                <a:gd name="T25" fmla="*/ 5 h 15"/>
                <a:gd name="T26" fmla="*/ 4 w 23"/>
                <a:gd name="T27" fmla="*/ 3 h 15"/>
                <a:gd name="T28" fmla="*/ 5 w 23"/>
                <a:gd name="T29" fmla="*/ 2 h 15"/>
                <a:gd name="T30" fmla="*/ 5 w 23"/>
                <a:gd name="T31" fmla="*/ 2 h 15"/>
                <a:gd name="T32" fmla="*/ 5 w 23"/>
                <a:gd name="T33" fmla="*/ 1 h 15"/>
                <a:gd name="T34" fmla="*/ 4 w 23"/>
                <a:gd name="T35" fmla="*/ 1 h 15"/>
                <a:gd name="T36" fmla="*/ 4 w 23"/>
                <a:gd name="T37" fmla="*/ 1 h 15"/>
                <a:gd name="T38" fmla="*/ 3 w 23"/>
                <a:gd name="T39" fmla="*/ 1 h 15"/>
                <a:gd name="T40" fmla="*/ 3 w 23"/>
                <a:gd name="T41" fmla="*/ 1 h 15"/>
                <a:gd name="T42" fmla="*/ 2 w 23"/>
                <a:gd name="T43" fmla="*/ 1 h 15"/>
                <a:gd name="T44" fmla="*/ 2 w 23"/>
                <a:gd name="T45" fmla="*/ 1 h 15"/>
                <a:gd name="T46" fmla="*/ 2 w 23"/>
                <a:gd name="T47" fmla="*/ 1 h 15"/>
                <a:gd name="T48" fmla="*/ 1 w 23"/>
                <a:gd name="T49" fmla="*/ 2 h 15"/>
                <a:gd name="T50" fmla="*/ 1 w 23"/>
                <a:gd name="T51" fmla="*/ 3 h 15"/>
                <a:gd name="T52" fmla="*/ 0 w 23"/>
                <a:gd name="T53" fmla="*/ 5 h 15"/>
                <a:gd name="T54" fmla="*/ 0 w 23"/>
                <a:gd name="T55" fmla="*/ 7 h 15"/>
                <a:gd name="T56" fmla="*/ 1 w 23"/>
                <a:gd name="T57" fmla="*/ 10 h 15"/>
                <a:gd name="T58" fmla="*/ 2 w 23"/>
                <a:gd name="T59" fmla="*/ 12 h 15"/>
                <a:gd name="T60" fmla="*/ 4 w 23"/>
                <a:gd name="T61" fmla="*/ 14 h 15"/>
                <a:gd name="T62" fmla="*/ 6 w 23"/>
                <a:gd name="T63" fmla="*/ 14 h 15"/>
                <a:gd name="T64" fmla="*/ 9 w 23"/>
                <a:gd name="T65" fmla="*/ 14 h 15"/>
                <a:gd name="T66" fmla="*/ 11 w 23"/>
                <a:gd name="T67" fmla="*/ 13 h 15"/>
                <a:gd name="T68" fmla="*/ 12 w 23"/>
                <a:gd name="T69" fmla="*/ 11 h 15"/>
                <a:gd name="T70" fmla="*/ 13 w 23"/>
                <a:gd name="T71" fmla="*/ 9 h 15"/>
                <a:gd name="T72" fmla="*/ 13 w 23"/>
                <a:gd name="T73" fmla="*/ 7 h 15"/>
                <a:gd name="T74" fmla="*/ 14 w 23"/>
                <a:gd name="T75" fmla="*/ 5 h 15"/>
                <a:gd name="T76" fmla="*/ 15 w 23"/>
                <a:gd name="T77" fmla="*/ 4 h 15"/>
                <a:gd name="T78" fmla="*/ 17 w 23"/>
                <a:gd name="T79" fmla="*/ 4 h 15"/>
                <a:gd name="T80" fmla="*/ 18 w 23"/>
                <a:gd name="T81" fmla="*/ 4 h 15"/>
                <a:gd name="T82" fmla="*/ 19 w 23"/>
                <a:gd name="T83" fmla="*/ 5 h 15"/>
                <a:gd name="T84" fmla="*/ 20 w 23"/>
                <a:gd name="T85" fmla="*/ 6 h 15"/>
                <a:gd name="T86" fmla="*/ 20 w 23"/>
                <a:gd name="T87" fmla="*/ 8 h 15"/>
                <a:gd name="T88" fmla="*/ 20 w 23"/>
                <a:gd name="T89" fmla="*/ 10 h 15"/>
                <a:gd name="T90" fmla="*/ 19 w 23"/>
                <a:gd name="T91" fmla="*/ 12 h 15"/>
                <a:gd name="T92" fmla="*/ 19 w 23"/>
                <a:gd name="T93" fmla="*/ 13 h 15"/>
                <a:gd name="T94" fmla="*/ 18 w 23"/>
                <a:gd name="T95" fmla="*/ 14 h 15"/>
                <a:gd name="T96" fmla="*/ 18 w 23"/>
                <a:gd name="T97" fmla="*/ 14 h 15"/>
                <a:gd name="T98" fmla="*/ 19 w 23"/>
                <a:gd name="T99" fmla="*/ 15 h 15"/>
                <a:gd name="T100" fmla="*/ 19 w 23"/>
                <a:gd name="T101" fmla="*/ 15 h 15"/>
                <a:gd name="T102" fmla="*/ 20 w 23"/>
                <a:gd name="T103" fmla="*/ 15 h 15"/>
                <a:gd name="T104" fmla="*/ 21 w 23"/>
                <a:gd name="T105" fmla="*/ 15 h 15"/>
                <a:gd name="T106" fmla="*/ 22 w 23"/>
                <a:gd name="T107" fmla="*/ 14 h 15"/>
                <a:gd name="T108" fmla="*/ 22 w 23"/>
                <a:gd name="T109" fmla="*/ 13 h 15"/>
                <a:gd name="T110" fmla="*/ 23 w 23"/>
                <a:gd name="T111" fmla="*/ 12 h 15"/>
                <a:gd name="T112" fmla="*/ 23 w 23"/>
                <a:gd name="T113" fmla="*/ 10 h 15"/>
                <a:gd name="T114" fmla="*/ 23 w 23"/>
                <a:gd name="T115" fmla="*/ 8 h 15"/>
                <a:gd name="T116" fmla="*/ 23 w 23"/>
                <a:gd name="T117" fmla="*/ 5 h 15"/>
                <a:gd name="T118" fmla="*/ 22 w 23"/>
                <a:gd name="T119" fmla="*/ 2 h 15"/>
                <a:gd name="T120" fmla="*/ 19 w 23"/>
                <a:gd name="T121" fmla="*/ 0 h 15"/>
                <a:gd name="T122" fmla="*/ 17 w 23"/>
                <a:gd name="T123" fmla="*/ 0 h 15"/>
                <a:gd name="T124" fmla="*/ 14 w 23"/>
                <a:gd name="T1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 h="15">
                  <a:moveTo>
                    <a:pt x="14" y="0"/>
                  </a:moveTo>
                  <a:cubicBezTo>
                    <a:pt x="14" y="1"/>
                    <a:pt x="13" y="1"/>
                    <a:pt x="13" y="2"/>
                  </a:cubicBezTo>
                  <a:cubicBezTo>
                    <a:pt x="12" y="2"/>
                    <a:pt x="12" y="3"/>
                    <a:pt x="11" y="3"/>
                  </a:cubicBezTo>
                  <a:cubicBezTo>
                    <a:pt x="11" y="4"/>
                    <a:pt x="11" y="5"/>
                    <a:pt x="10" y="5"/>
                  </a:cubicBezTo>
                  <a:cubicBezTo>
                    <a:pt x="10" y="6"/>
                    <a:pt x="10" y="7"/>
                    <a:pt x="10" y="7"/>
                  </a:cubicBezTo>
                  <a:cubicBezTo>
                    <a:pt x="9" y="8"/>
                    <a:pt x="9" y="8"/>
                    <a:pt x="9" y="9"/>
                  </a:cubicBezTo>
                  <a:cubicBezTo>
                    <a:pt x="9" y="9"/>
                    <a:pt x="8" y="10"/>
                    <a:pt x="8" y="10"/>
                  </a:cubicBezTo>
                  <a:cubicBezTo>
                    <a:pt x="7" y="10"/>
                    <a:pt x="7" y="11"/>
                    <a:pt x="6" y="11"/>
                  </a:cubicBezTo>
                  <a:cubicBezTo>
                    <a:pt x="6" y="11"/>
                    <a:pt x="5" y="10"/>
                    <a:pt x="5" y="10"/>
                  </a:cubicBezTo>
                  <a:cubicBezTo>
                    <a:pt x="5" y="10"/>
                    <a:pt x="4" y="10"/>
                    <a:pt x="4" y="10"/>
                  </a:cubicBezTo>
                  <a:cubicBezTo>
                    <a:pt x="4" y="9"/>
                    <a:pt x="4" y="9"/>
                    <a:pt x="3" y="8"/>
                  </a:cubicBezTo>
                  <a:cubicBezTo>
                    <a:pt x="3" y="8"/>
                    <a:pt x="3" y="7"/>
                    <a:pt x="3" y="7"/>
                  </a:cubicBezTo>
                  <a:cubicBezTo>
                    <a:pt x="3" y="6"/>
                    <a:pt x="3" y="5"/>
                    <a:pt x="3" y="5"/>
                  </a:cubicBezTo>
                  <a:cubicBezTo>
                    <a:pt x="4" y="4"/>
                    <a:pt x="4" y="4"/>
                    <a:pt x="4" y="3"/>
                  </a:cubicBezTo>
                  <a:cubicBezTo>
                    <a:pt x="4" y="3"/>
                    <a:pt x="4" y="2"/>
                    <a:pt x="5" y="2"/>
                  </a:cubicBezTo>
                  <a:cubicBezTo>
                    <a:pt x="5" y="2"/>
                    <a:pt x="5" y="2"/>
                    <a:pt x="5" y="2"/>
                  </a:cubicBezTo>
                  <a:cubicBezTo>
                    <a:pt x="5" y="1"/>
                    <a:pt x="5" y="1"/>
                    <a:pt x="5" y="1"/>
                  </a:cubicBezTo>
                  <a:cubicBezTo>
                    <a:pt x="5" y="1"/>
                    <a:pt x="5" y="1"/>
                    <a:pt x="4" y="1"/>
                  </a:cubicBezTo>
                  <a:cubicBezTo>
                    <a:pt x="4" y="1"/>
                    <a:pt x="4" y="1"/>
                    <a:pt x="4" y="1"/>
                  </a:cubicBezTo>
                  <a:cubicBezTo>
                    <a:pt x="4" y="1"/>
                    <a:pt x="4" y="1"/>
                    <a:pt x="3" y="1"/>
                  </a:cubicBezTo>
                  <a:cubicBezTo>
                    <a:pt x="3" y="1"/>
                    <a:pt x="3" y="1"/>
                    <a:pt x="3" y="1"/>
                  </a:cubicBezTo>
                  <a:cubicBezTo>
                    <a:pt x="2" y="1"/>
                    <a:pt x="2" y="1"/>
                    <a:pt x="2" y="1"/>
                  </a:cubicBezTo>
                  <a:cubicBezTo>
                    <a:pt x="2" y="1"/>
                    <a:pt x="2" y="1"/>
                    <a:pt x="2" y="1"/>
                  </a:cubicBezTo>
                  <a:cubicBezTo>
                    <a:pt x="2" y="1"/>
                    <a:pt x="2" y="1"/>
                    <a:pt x="2" y="1"/>
                  </a:cubicBezTo>
                  <a:cubicBezTo>
                    <a:pt x="1" y="2"/>
                    <a:pt x="1" y="2"/>
                    <a:pt x="1" y="2"/>
                  </a:cubicBezTo>
                  <a:cubicBezTo>
                    <a:pt x="1" y="3"/>
                    <a:pt x="1" y="3"/>
                    <a:pt x="1" y="3"/>
                  </a:cubicBezTo>
                  <a:cubicBezTo>
                    <a:pt x="1" y="4"/>
                    <a:pt x="0" y="4"/>
                    <a:pt x="0" y="5"/>
                  </a:cubicBezTo>
                  <a:cubicBezTo>
                    <a:pt x="0" y="5"/>
                    <a:pt x="0" y="6"/>
                    <a:pt x="0" y="7"/>
                  </a:cubicBezTo>
                  <a:cubicBezTo>
                    <a:pt x="0" y="8"/>
                    <a:pt x="0" y="9"/>
                    <a:pt x="1" y="10"/>
                  </a:cubicBezTo>
                  <a:cubicBezTo>
                    <a:pt x="1" y="11"/>
                    <a:pt x="1" y="12"/>
                    <a:pt x="2" y="12"/>
                  </a:cubicBezTo>
                  <a:cubicBezTo>
                    <a:pt x="3" y="13"/>
                    <a:pt x="3" y="13"/>
                    <a:pt x="4" y="14"/>
                  </a:cubicBezTo>
                  <a:cubicBezTo>
                    <a:pt x="5" y="14"/>
                    <a:pt x="6" y="14"/>
                    <a:pt x="6" y="14"/>
                  </a:cubicBezTo>
                  <a:cubicBezTo>
                    <a:pt x="7" y="14"/>
                    <a:pt x="8" y="14"/>
                    <a:pt x="9" y="14"/>
                  </a:cubicBezTo>
                  <a:cubicBezTo>
                    <a:pt x="10" y="14"/>
                    <a:pt x="10" y="13"/>
                    <a:pt x="11" y="13"/>
                  </a:cubicBezTo>
                  <a:cubicBezTo>
                    <a:pt x="11" y="12"/>
                    <a:pt x="11" y="12"/>
                    <a:pt x="12" y="11"/>
                  </a:cubicBezTo>
                  <a:cubicBezTo>
                    <a:pt x="12" y="10"/>
                    <a:pt x="12" y="10"/>
                    <a:pt x="13" y="9"/>
                  </a:cubicBezTo>
                  <a:cubicBezTo>
                    <a:pt x="13" y="8"/>
                    <a:pt x="13" y="8"/>
                    <a:pt x="13" y="7"/>
                  </a:cubicBezTo>
                  <a:cubicBezTo>
                    <a:pt x="14" y="6"/>
                    <a:pt x="14" y="6"/>
                    <a:pt x="14" y="5"/>
                  </a:cubicBezTo>
                  <a:cubicBezTo>
                    <a:pt x="15" y="5"/>
                    <a:pt x="15" y="4"/>
                    <a:pt x="15" y="4"/>
                  </a:cubicBezTo>
                  <a:cubicBezTo>
                    <a:pt x="16" y="4"/>
                    <a:pt x="16" y="4"/>
                    <a:pt x="17" y="4"/>
                  </a:cubicBezTo>
                  <a:cubicBezTo>
                    <a:pt x="17" y="4"/>
                    <a:pt x="18" y="4"/>
                    <a:pt x="18" y="4"/>
                  </a:cubicBezTo>
                  <a:cubicBezTo>
                    <a:pt x="19" y="4"/>
                    <a:pt x="19" y="5"/>
                    <a:pt x="19" y="5"/>
                  </a:cubicBezTo>
                  <a:cubicBezTo>
                    <a:pt x="20" y="5"/>
                    <a:pt x="20" y="6"/>
                    <a:pt x="20" y="6"/>
                  </a:cubicBezTo>
                  <a:cubicBezTo>
                    <a:pt x="20" y="7"/>
                    <a:pt x="20" y="7"/>
                    <a:pt x="20" y="8"/>
                  </a:cubicBezTo>
                  <a:cubicBezTo>
                    <a:pt x="20" y="9"/>
                    <a:pt x="20" y="10"/>
                    <a:pt x="20" y="10"/>
                  </a:cubicBezTo>
                  <a:cubicBezTo>
                    <a:pt x="20" y="11"/>
                    <a:pt x="19" y="12"/>
                    <a:pt x="19" y="12"/>
                  </a:cubicBezTo>
                  <a:cubicBezTo>
                    <a:pt x="19" y="13"/>
                    <a:pt x="19" y="13"/>
                    <a:pt x="19" y="13"/>
                  </a:cubicBezTo>
                  <a:cubicBezTo>
                    <a:pt x="18" y="14"/>
                    <a:pt x="18" y="14"/>
                    <a:pt x="18" y="14"/>
                  </a:cubicBezTo>
                  <a:cubicBezTo>
                    <a:pt x="18" y="14"/>
                    <a:pt x="18" y="14"/>
                    <a:pt x="18" y="14"/>
                  </a:cubicBezTo>
                  <a:cubicBezTo>
                    <a:pt x="18" y="15"/>
                    <a:pt x="18" y="15"/>
                    <a:pt x="19" y="15"/>
                  </a:cubicBezTo>
                  <a:cubicBezTo>
                    <a:pt x="19" y="15"/>
                    <a:pt x="19" y="15"/>
                    <a:pt x="19" y="15"/>
                  </a:cubicBezTo>
                  <a:cubicBezTo>
                    <a:pt x="19" y="15"/>
                    <a:pt x="20" y="15"/>
                    <a:pt x="20" y="15"/>
                  </a:cubicBezTo>
                  <a:cubicBezTo>
                    <a:pt x="20" y="15"/>
                    <a:pt x="21" y="15"/>
                    <a:pt x="21" y="15"/>
                  </a:cubicBezTo>
                  <a:cubicBezTo>
                    <a:pt x="21" y="15"/>
                    <a:pt x="21" y="14"/>
                    <a:pt x="22" y="14"/>
                  </a:cubicBezTo>
                  <a:cubicBezTo>
                    <a:pt x="22" y="14"/>
                    <a:pt x="22" y="14"/>
                    <a:pt x="22" y="13"/>
                  </a:cubicBezTo>
                  <a:cubicBezTo>
                    <a:pt x="22" y="13"/>
                    <a:pt x="23" y="13"/>
                    <a:pt x="23" y="12"/>
                  </a:cubicBezTo>
                  <a:cubicBezTo>
                    <a:pt x="23" y="12"/>
                    <a:pt x="23" y="11"/>
                    <a:pt x="23" y="10"/>
                  </a:cubicBezTo>
                  <a:cubicBezTo>
                    <a:pt x="23" y="10"/>
                    <a:pt x="23" y="9"/>
                    <a:pt x="23" y="8"/>
                  </a:cubicBezTo>
                  <a:cubicBezTo>
                    <a:pt x="23" y="7"/>
                    <a:pt x="23" y="6"/>
                    <a:pt x="23" y="5"/>
                  </a:cubicBezTo>
                  <a:cubicBezTo>
                    <a:pt x="23" y="4"/>
                    <a:pt x="22" y="3"/>
                    <a:pt x="22" y="2"/>
                  </a:cubicBezTo>
                  <a:cubicBezTo>
                    <a:pt x="21" y="1"/>
                    <a:pt x="20" y="1"/>
                    <a:pt x="19" y="0"/>
                  </a:cubicBezTo>
                  <a:cubicBezTo>
                    <a:pt x="19" y="0"/>
                    <a:pt x="18" y="0"/>
                    <a:pt x="17" y="0"/>
                  </a:cubicBezTo>
                  <a:cubicBezTo>
                    <a:pt x="16" y="0"/>
                    <a:pt x="15" y="0"/>
                    <a:pt x="14"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291">
              <a:extLst>
                <a:ext uri="{FF2B5EF4-FFF2-40B4-BE49-F238E27FC236}">
                  <a16:creationId xmlns:a16="http://schemas.microsoft.com/office/drawing/2014/main" id="{B179A629-3B74-4AC3-A73B-CC4B5D7A34AA}"/>
                </a:ext>
              </a:extLst>
            </p:cNvPr>
            <p:cNvSpPr>
              <a:spLocks noEditPoints="1"/>
            </p:cNvSpPr>
            <p:nvPr/>
          </p:nvSpPr>
          <p:spPr bwMode="auto">
            <a:xfrm>
              <a:off x="4449043" y="3113924"/>
              <a:ext cx="84137" cy="11113"/>
            </a:xfrm>
            <a:custGeom>
              <a:avLst/>
              <a:gdLst>
                <a:gd name="T0" fmla="*/ 9 w 31"/>
                <a:gd name="T1" fmla="*/ 0 h 4"/>
                <a:gd name="T2" fmla="*/ 9 w 31"/>
                <a:gd name="T3" fmla="*/ 0 h 4"/>
                <a:gd name="T4" fmla="*/ 9 w 31"/>
                <a:gd name="T5" fmla="*/ 0 h 4"/>
                <a:gd name="T6" fmla="*/ 9 w 31"/>
                <a:gd name="T7" fmla="*/ 1 h 4"/>
                <a:gd name="T8" fmla="*/ 8 w 31"/>
                <a:gd name="T9" fmla="*/ 2 h 4"/>
                <a:gd name="T10" fmla="*/ 9 w 31"/>
                <a:gd name="T11" fmla="*/ 3 h 4"/>
                <a:gd name="T12" fmla="*/ 9 w 31"/>
                <a:gd name="T13" fmla="*/ 3 h 4"/>
                <a:gd name="T14" fmla="*/ 9 w 31"/>
                <a:gd name="T15" fmla="*/ 4 h 4"/>
                <a:gd name="T16" fmla="*/ 9 w 31"/>
                <a:gd name="T17" fmla="*/ 4 h 4"/>
                <a:gd name="T18" fmla="*/ 30 w 31"/>
                <a:gd name="T19" fmla="*/ 4 h 4"/>
                <a:gd name="T20" fmla="*/ 31 w 31"/>
                <a:gd name="T21" fmla="*/ 4 h 4"/>
                <a:gd name="T22" fmla="*/ 31 w 31"/>
                <a:gd name="T23" fmla="*/ 3 h 4"/>
                <a:gd name="T24" fmla="*/ 31 w 31"/>
                <a:gd name="T25" fmla="*/ 3 h 4"/>
                <a:gd name="T26" fmla="*/ 31 w 31"/>
                <a:gd name="T27" fmla="*/ 2 h 4"/>
                <a:gd name="T28" fmla="*/ 31 w 31"/>
                <a:gd name="T29" fmla="*/ 1 h 4"/>
                <a:gd name="T30" fmla="*/ 31 w 31"/>
                <a:gd name="T31" fmla="*/ 0 h 4"/>
                <a:gd name="T32" fmla="*/ 31 w 31"/>
                <a:gd name="T33" fmla="*/ 0 h 4"/>
                <a:gd name="T34" fmla="*/ 30 w 31"/>
                <a:gd name="T35" fmla="*/ 0 h 4"/>
                <a:gd name="T36" fmla="*/ 9 w 31"/>
                <a:gd name="T37" fmla="*/ 0 h 4"/>
                <a:gd name="T38" fmla="*/ 0 w 31"/>
                <a:gd name="T39" fmla="*/ 0 h 4"/>
                <a:gd name="T40" fmla="*/ 0 w 31"/>
                <a:gd name="T41" fmla="*/ 2 h 4"/>
                <a:gd name="T42" fmla="*/ 0 w 31"/>
                <a:gd name="T43" fmla="*/ 4 h 4"/>
                <a:gd name="T44" fmla="*/ 2 w 31"/>
                <a:gd name="T45" fmla="*/ 4 h 4"/>
                <a:gd name="T46" fmla="*/ 4 w 31"/>
                <a:gd name="T47" fmla="*/ 4 h 4"/>
                <a:gd name="T48" fmla="*/ 4 w 31"/>
                <a:gd name="T49" fmla="*/ 2 h 4"/>
                <a:gd name="T50" fmla="*/ 4 w 31"/>
                <a:gd name="T51" fmla="*/ 0 h 4"/>
                <a:gd name="T52" fmla="*/ 2 w 31"/>
                <a:gd name="T53" fmla="*/ 0 h 4"/>
                <a:gd name="T54" fmla="*/ 0 w 31"/>
                <a:gd name="T5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4">
                  <a:moveTo>
                    <a:pt x="9" y="0"/>
                  </a:moveTo>
                  <a:cubicBezTo>
                    <a:pt x="9" y="0"/>
                    <a:pt x="9" y="0"/>
                    <a:pt x="9" y="0"/>
                  </a:cubicBezTo>
                  <a:cubicBezTo>
                    <a:pt x="9" y="0"/>
                    <a:pt x="9" y="0"/>
                    <a:pt x="9" y="0"/>
                  </a:cubicBezTo>
                  <a:cubicBezTo>
                    <a:pt x="9" y="1"/>
                    <a:pt x="9" y="1"/>
                    <a:pt x="9" y="1"/>
                  </a:cubicBezTo>
                  <a:cubicBezTo>
                    <a:pt x="9" y="1"/>
                    <a:pt x="8" y="2"/>
                    <a:pt x="8" y="2"/>
                  </a:cubicBezTo>
                  <a:cubicBezTo>
                    <a:pt x="8" y="2"/>
                    <a:pt x="9" y="3"/>
                    <a:pt x="9" y="3"/>
                  </a:cubicBezTo>
                  <a:cubicBezTo>
                    <a:pt x="9" y="3"/>
                    <a:pt x="9" y="3"/>
                    <a:pt x="9" y="3"/>
                  </a:cubicBezTo>
                  <a:cubicBezTo>
                    <a:pt x="9" y="4"/>
                    <a:pt x="9" y="4"/>
                    <a:pt x="9" y="4"/>
                  </a:cubicBezTo>
                  <a:cubicBezTo>
                    <a:pt x="9" y="4"/>
                    <a:pt x="9" y="4"/>
                    <a:pt x="9" y="4"/>
                  </a:cubicBezTo>
                  <a:cubicBezTo>
                    <a:pt x="30" y="4"/>
                    <a:pt x="30" y="4"/>
                    <a:pt x="30" y="4"/>
                  </a:cubicBezTo>
                  <a:cubicBezTo>
                    <a:pt x="30" y="4"/>
                    <a:pt x="31" y="4"/>
                    <a:pt x="31" y="4"/>
                  </a:cubicBezTo>
                  <a:cubicBezTo>
                    <a:pt x="31" y="4"/>
                    <a:pt x="31" y="4"/>
                    <a:pt x="31" y="3"/>
                  </a:cubicBezTo>
                  <a:cubicBezTo>
                    <a:pt x="31" y="3"/>
                    <a:pt x="31" y="3"/>
                    <a:pt x="31" y="3"/>
                  </a:cubicBezTo>
                  <a:cubicBezTo>
                    <a:pt x="31" y="3"/>
                    <a:pt x="31" y="2"/>
                    <a:pt x="31" y="2"/>
                  </a:cubicBezTo>
                  <a:cubicBezTo>
                    <a:pt x="31" y="2"/>
                    <a:pt x="31" y="1"/>
                    <a:pt x="31" y="1"/>
                  </a:cubicBezTo>
                  <a:cubicBezTo>
                    <a:pt x="31" y="1"/>
                    <a:pt x="31" y="1"/>
                    <a:pt x="31" y="0"/>
                  </a:cubicBezTo>
                  <a:cubicBezTo>
                    <a:pt x="31" y="0"/>
                    <a:pt x="31" y="0"/>
                    <a:pt x="31" y="0"/>
                  </a:cubicBezTo>
                  <a:cubicBezTo>
                    <a:pt x="31" y="0"/>
                    <a:pt x="30" y="0"/>
                    <a:pt x="30" y="0"/>
                  </a:cubicBezTo>
                  <a:cubicBezTo>
                    <a:pt x="9" y="0"/>
                    <a:pt x="9" y="0"/>
                    <a:pt x="9" y="0"/>
                  </a:cubicBezTo>
                  <a:close/>
                  <a:moveTo>
                    <a:pt x="0" y="0"/>
                  </a:moveTo>
                  <a:cubicBezTo>
                    <a:pt x="0" y="0"/>
                    <a:pt x="0" y="1"/>
                    <a:pt x="0" y="2"/>
                  </a:cubicBezTo>
                  <a:cubicBezTo>
                    <a:pt x="0" y="3"/>
                    <a:pt x="0" y="3"/>
                    <a:pt x="0" y="4"/>
                  </a:cubicBezTo>
                  <a:cubicBezTo>
                    <a:pt x="1" y="4"/>
                    <a:pt x="1" y="4"/>
                    <a:pt x="2" y="4"/>
                  </a:cubicBezTo>
                  <a:cubicBezTo>
                    <a:pt x="3" y="4"/>
                    <a:pt x="4" y="4"/>
                    <a:pt x="4" y="4"/>
                  </a:cubicBezTo>
                  <a:cubicBezTo>
                    <a:pt x="4" y="4"/>
                    <a:pt x="4" y="3"/>
                    <a:pt x="4" y="2"/>
                  </a:cubicBezTo>
                  <a:cubicBezTo>
                    <a:pt x="4" y="1"/>
                    <a:pt x="4" y="0"/>
                    <a:pt x="4" y="0"/>
                  </a:cubicBezTo>
                  <a:cubicBezTo>
                    <a:pt x="4" y="0"/>
                    <a:pt x="3" y="0"/>
                    <a:pt x="2" y="0"/>
                  </a:cubicBezTo>
                  <a:cubicBezTo>
                    <a:pt x="1" y="0"/>
                    <a:pt x="1" y="0"/>
                    <a:pt x="0"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292">
              <a:extLst>
                <a:ext uri="{FF2B5EF4-FFF2-40B4-BE49-F238E27FC236}">
                  <a16:creationId xmlns:a16="http://schemas.microsoft.com/office/drawing/2014/main" id="{CA200112-4795-4954-B0B1-9FDC9F3297B8}"/>
                </a:ext>
              </a:extLst>
            </p:cNvPr>
            <p:cNvSpPr>
              <a:spLocks/>
            </p:cNvSpPr>
            <p:nvPr/>
          </p:nvSpPr>
          <p:spPr bwMode="auto">
            <a:xfrm>
              <a:off x="4456981" y="3064712"/>
              <a:ext cx="76200" cy="39688"/>
            </a:xfrm>
            <a:custGeom>
              <a:avLst/>
              <a:gdLst>
                <a:gd name="T0" fmla="*/ 25 w 28"/>
                <a:gd name="T1" fmla="*/ 0 h 14"/>
                <a:gd name="T2" fmla="*/ 25 w 28"/>
                <a:gd name="T3" fmla="*/ 0 h 14"/>
                <a:gd name="T4" fmla="*/ 24 w 28"/>
                <a:gd name="T5" fmla="*/ 1 h 14"/>
                <a:gd name="T6" fmla="*/ 24 w 28"/>
                <a:gd name="T7" fmla="*/ 1 h 14"/>
                <a:gd name="T8" fmla="*/ 24 w 28"/>
                <a:gd name="T9" fmla="*/ 1 h 14"/>
                <a:gd name="T10" fmla="*/ 25 w 28"/>
                <a:gd name="T11" fmla="*/ 2 h 14"/>
                <a:gd name="T12" fmla="*/ 25 w 28"/>
                <a:gd name="T13" fmla="*/ 3 h 14"/>
                <a:gd name="T14" fmla="*/ 25 w 28"/>
                <a:gd name="T15" fmla="*/ 3 h 14"/>
                <a:gd name="T16" fmla="*/ 24 w 28"/>
                <a:gd name="T17" fmla="*/ 6 h 14"/>
                <a:gd name="T18" fmla="*/ 21 w 28"/>
                <a:gd name="T19" fmla="*/ 6 h 14"/>
                <a:gd name="T20" fmla="*/ 9 w 28"/>
                <a:gd name="T21" fmla="*/ 6 h 14"/>
                <a:gd name="T22" fmla="*/ 9 w 28"/>
                <a:gd name="T23" fmla="*/ 1 h 14"/>
                <a:gd name="T24" fmla="*/ 8 w 28"/>
                <a:gd name="T25" fmla="*/ 0 h 14"/>
                <a:gd name="T26" fmla="*/ 7 w 28"/>
                <a:gd name="T27" fmla="*/ 0 h 14"/>
                <a:gd name="T28" fmla="*/ 6 w 28"/>
                <a:gd name="T29" fmla="*/ 0 h 14"/>
                <a:gd name="T30" fmla="*/ 6 w 28"/>
                <a:gd name="T31" fmla="*/ 0 h 14"/>
                <a:gd name="T32" fmla="*/ 6 w 28"/>
                <a:gd name="T33" fmla="*/ 1 h 14"/>
                <a:gd name="T34" fmla="*/ 6 w 28"/>
                <a:gd name="T35" fmla="*/ 1 h 14"/>
                <a:gd name="T36" fmla="*/ 6 w 28"/>
                <a:gd name="T37" fmla="*/ 6 h 14"/>
                <a:gd name="T38" fmla="*/ 1 w 28"/>
                <a:gd name="T39" fmla="*/ 6 h 14"/>
                <a:gd name="T40" fmla="*/ 0 w 28"/>
                <a:gd name="T41" fmla="*/ 7 h 14"/>
                <a:gd name="T42" fmla="*/ 0 w 28"/>
                <a:gd name="T43" fmla="*/ 7 h 14"/>
                <a:gd name="T44" fmla="*/ 0 w 28"/>
                <a:gd name="T45" fmla="*/ 7 h 14"/>
                <a:gd name="T46" fmla="*/ 0 w 28"/>
                <a:gd name="T47" fmla="*/ 8 h 14"/>
                <a:gd name="T48" fmla="*/ 0 w 28"/>
                <a:gd name="T49" fmla="*/ 9 h 14"/>
                <a:gd name="T50" fmla="*/ 0 w 28"/>
                <a:gd name="T51" fmla="*/ 10 h 14"/>
                <a:gd name="T52" fmla="*/ 0 w 28"/>
                <a:gd name="T53" fmla="*/ 10 h 14"/>
                <a:gd name="T54" fmla="*/ 1 w 28"/>
                <a:gd name="T55" fmla="*/ 10 h 14"/>
                <a:gd name="T56" fmla="*/ 6 w 28"/>
                <a:gd name="T57" fmla="*/ 10 h 14"/>
                <a:gd name="T58" fmla="*/ 6 w 28"/>
                <a:gd name="T59" fmla="*/ 13 h 14"/>
                <a:gd name="T60" fmla="*/ 6 w 28"/>
                <a:gd name="T61" fmla="*/ 14 h 14"/>
                <a:gd name="T62" fmla="*/ 6 w 28"/>
                <a:gd name="T63" fmla="*/ 14 h 14"/>
                <a:gd name="T64" fmla="*/ 6 w 28"/>
                <a:gd name="T65" fmla="*/ 14 h 14"/>
                <a:gd name="T66" fmla="*/ 7 w 28"/>
                <a:gd name="T67" fmla="*/ 14 h 14"/>
                <a:gd name="T68" fmla="*/ 8 w 28"/>
                <a:gd name="T69" fmla="*/ 14 h 14"/>
                <a:gd name="T70" fmla="*/ 9 w 28"/>
                <a:gd name="T71" fmla="*/ 13 h 14"/>
                <a:gd name="T72" fmla="*/ 9 w 28"/>
                <a:gd name="T73" fmla="*/ 10 h 14"/>
                <a:gd name="T74" fmla="*/ 21 w 28"/>
                <a:gd name="T75" fmla="*/ 10 h 14"/>
                <a:gd name="T76" fmla="*/ 24 w 28"/>
                <a:gd name="T77" fmla="*/ 10 h 14"/>
                <a:gd name="T78" fmla="*/ 27 w 28"/>
                <a:gd name="T79" fmla="*/ 9 h 14"/>
                <a:gd name="T80" fmla="*/ 28 w 28"/>
                <a:gd name="T81" fmla="*/ 7 h 14"/>
                <a:gd name="T82" fmla="*/ 28 w 28"/>
                <a:gd name="T83" fmla="*/ 4 h 14"/>
                <a:gd name="T84" fmla="*/ 28 w 28"/>
                <a:gd name="T85" fmla="*/ 3 h 14"/>
                <a:gd name="T86" fmla="*/ 28 w 28"/>
                <a:gd name="T87" fmla="*/ 2 h 14"/>
                <a:gd name="T88" fmla="*/ 28 w 28"/>
                <a:gd name="T89" fmla="*/ 1 h 14"/>
                <a:gd name="T90" fmla="*/ 27 w 28"/>
                <a:gd name="T91" fmla="*/ 1 h 14"/>
                <a:gd name="T92" fmla="*/ 27 w 28"/>
                <a:gd name="T93" fmla="*/ 0 h 14"/>
                <a:gd name="T94" fmla="*/ 26 w 28"/>
                <a:gd name="T95" fmla="*/ 0 h 14"/>
                <a:gd name="T96" fmla="*/ 25 w 28"/>
                <a:gd name="T9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14">
                  <a:moveTo>
                    <a:pt x="25" y="0"/>
                  </a:moveTo>
                  <a:cubicBezTo>
                    <a:pt x="25" y="0"/>
                    <a:pt x="25" y="0"/>
                    <a:pt x="25" y="0"/>
                  </a:cubicBezTo>
                  <a:cubicBezTo>
                    <a:pt x="25" y="0"/>
                    <a:pt x="24" y="1"/>
                    <a:pt x="24" y="1"/>
                  </a:cubicBezTo>
                  <a:cubicBezTo>
                    <a:pt x="24" y="1"/>
                    <a:pt x="24" y="1"/>
                    <a:pt x="24" y="1"/>
                  </a:cubicBezTo>
                  <a:cubicBezTo>
                    <a:pt x="24" y="1"/>
                    <a:pt x="24" y="1"/>
                    <a:pt x="24" y="1"/>
                  </a:cubicBezTo>
                  <a:cubicBezTo>
                    <a:pt x="25" y="1"/>
                    <a:pt x="25" y="2"/>
                    <a:pt x="25" y="2"/>
                  </a:cubicBezTo>
                  <a:cubicBezTo>
                    <a:pt x="25" y="2"/>
                    <a:pt x="25" y="2"/>
                    <a:pt x="25" y="3"/>
                  </a:cubicBezTo>
                  <a:cubicBezTo>
                    <a:pt x="25" y="3"/>
                    <a:pt x="25" y="3"/>
                    <a:pt x="25" y="3"/>
                  </a:cubicBezTo>
                  <a:cubicBezTo>
                    <a:pt x="25" y="5"/>
                    <a:pt x="25" y="5"/>
                    <a:pt x="24" y="6"/>
                  </a:cubicBezTo>
                  <a:cubicBezTo>
                    <a:pt x="23" y="6"/>
                    <a:pt x="22" y="6"/>
                    <a:pt x="21" y="6"/>
                  </a:cubicBezTo>
                  <a:cubicBezTo>
                    <a:pt x="9" y="6"/>
                    <a:pt x="9" y="6"/>
                    <a:pt x="9" y="6"/>
                  </a:cubicBezTo>
                  <a:cubicBezTo>
                    <a:pt x="9" y="1"/>
                    <a:pt x="9" y="1"/>
                    <a:pt x="9" y="1"/>
                  </a:cubicBezTo>
                  <a:cubicBezTo>
                    <a:pt x="9" y="1"/>
                    <a:pt x="9" y="1"/>
                    <a:pt x="8" y="0"/>
                  </a:cubicBezTo>
                  <a:cubicBezTo>
                    <a:pt x="8" y="0"/>
                    <a:pt x="8" y="0"/>
                    <a:pt x="7" y="0"/>
                  </a:cubicBezTo>
                  <a:cubicBezTo>
                    <a:pt x="7" y="0"/>
                    <a:pt x="7" y="0"/>
                    <a:pt x="6" y="0"/>
                  </a:cubicBezTo>
                  <a:cubicBezTo>
                    <a:pt x="6" y="0"/>
                    <a:pt x="6" y="0"/>
                    <a:pt x="6" y="0"/>
                  </a:cubicBezTo>
                  <a:cubicBezTo>
                    <a:pt x="6" y="1"/>
                    <a:pt x="6" y="1"/>
                    <a:pt x="6" y="1"/>
                  </a:cubicBezTo>
                  <a:cubicBezTo>
                    <a:pt x="6" y="1"/>
                    <a:pt x="6" y="1"/>
                    <a:pt x="6" y="1"/>
                  </a:cubicBezTo>
                  <a:cubicBezTo>
                    <a:pt x="6" y="6"/>
                    <a:pt x="6" y="6"/>
                    <a:pt x="6" y="6"/>
                  </a:cubicBezTo>
                  <a:cubicBezTo>
                    <a:pt x="1" y="6"/>
                    <a:pt x="1" y="6"/>
                    <a:pt x="1" y="6"/>
                  </a:cubicBezTo>
                  <a:cubicBezTo>
                    <a:pt x="0" y="6"/>
                    <a:pt x="0" y="6"/>
                    <a:pt x="0" y="7"/>
                  </a:cubicBezTo>
                  <a:cubicBezTo>
                    <a:pt x="0" y="7"/>
                    <a:pt x="0" y="7"/>
                    <a:pt x="0" y="7"/>
                  </a:cubicBezTo>
                  <a:cubicBezTo>
                    <a:pt x="0" y="7"/>
                    <a:pt x="0" y="7"/>
                    <a:pt x="0" y="7"/>
                  </a:cubicBezTo>
                  <a:cubicBezTo>
                    <a:pt x="0" y="8"/>
                    <a:pt x="0" y="8"/>
                    <a:pt x="0" y="8"/>
                  </a:cubicBezTo>
                  <a:cubicBezTo>
                    <a:pt x="0" y="9"/>
                    <a:pt x="0" y="9"/>
                    <a:pt x="0" y="9"/>
                  </a:cubicBezTo>
                  <a:cubicBezTo>
                    <a:pt x="0" y="10"/>
                    <a:pt x="0" y="10"/>
                    <a:pt x="0" y="10"/>
                  </a:cubicBezTo>
                  <a:cubicBezTo>
                    <a:pt x="0" y="10"/>
                    <a:pt x="0" y="10"/>
                    <a:pt x="0" y="10"/>
                  </a:cubicBezTo>
                  <a:cubicBezTo>
                    <a:pt x="0" y="10"/>
                    <a:pt x="0" y="10"/>
                    <a:pt x="1" y="10"/>
                  </a:cubicBezTo>
                  <a:cubicBezTo>
                    <a:pt x="6" y="10"/>
                    <a:pt x="6" y="10"/>
                    <a:pt x="6" y="10"/>
                  </a:cubicBezTo>
                  <a:cubicBezTo>
                    <a:pt x="6" y="13"/>
                    <a:pt x="6" y="13"/>
                    <a:pt x="6" y="13"/>
                  </a:cubicBezTo>
                  <a:cubicBezTo>
                    <a:pt x="6" y="13"/>
                    <a:pt x="6" y="13"/>
                    <a:pt x="6" y="14"/>
                  </a:cubicBezTo>
                  <a:cubicBezTo>
                    <a:pt x="6" y="14"/>
                    <a:pt x="6" y="14"/>
                    <a:pt x="6" y="14"/>
                  </a:cubicBezTo>
                  <a:cubicBezTo>
                    <a:pt x="6" y="14"/>
                    <a:pt x="6" y="14"/>
                    <a:pt x="6" y="14"/>
                  </a:cubicBezTo>
                  <a:cubicBezTo>
                    <a:pt x="7" y="14"/>
                    <a:pt x="7" y="14"/>
                    <a:pt x="7" y="14"/>
                  </a:cubicBezTo>
                  <a:cubicBezTo>
                    <a:pt x="8" y="14"/>
                    <a:pt x="8" y="14"/>
                    <a:pt x="8" y="14"/>
                  </a:cubicBezTo>
                  <a:cubicBezTo>
                    <a:pt x="9" y="14"/>
                    <a:pt x="9" y="14"/>
                    <a:pt x="9" y="13"/>
                  </a:cubicBezTo>
                  <a:cubicBezTo>
                    <a:pt x="9" y="10"/>
                    <a:pt x="9" y="10"/>
                    <a:pt x="9" y="10"/>
                  </a:cubicBezTo>
                  <a:cubicBezTo>
                    <a:pt x="21" y="10"/>
                    <a:pt x="21" y="10"/>
                    <a:pt x="21" y="10"/>
                  </a:cubicBezTo>
                  <a:cubicBezTo>
                    <a:pt x="22" y="10"/>
                    <a:pt x="23" y="10"/>
                    <a:pt x="24" y="10"/>
                  </a:cubicBezTo>
                  <a:cubicBezTo>
                    <a:pt x="25" y="10"/>
                    <a:pt x="26" y="9"/>
                    <a:pt x="27" y="9"/>
                  </a:cubicBezTo>
                  <a:cubicBezTo>
                    <a:pt x="27" y="8"/>
                    <a:pt x="28" y="8"/>
                    <a:pt x="28" y="7"/>
                  </a:cubicBezTo>
                  <a:cubicBezTo>
                    <a:pt x="28" y="6"/>
                    <a:pt x="28" y="5"/>
                    <a:pt x="28" y="4"/>
                  </a:cubicBezTo>
                  <a:cubicBezTo>
                    <a:pt x="28" y="4"/>
                    <a:pt x="28" y="3"/>
                    <a:pt x="28" y="3"/>
                  </a:cubicBezTo>
                  <a:cubicBezTo>
                    <a:pt x="28" y="3"/>
                    <a:pt x="28" y="2"/>
                    <a:pt x="28" y="2"/>
                  </a:cubicBezTo>
                  <a:cubicBezTo>
                    <a:pt x="28" y="2"/>
                    <a:pt x="28" y="1"/>
                    <a:pt x="28" y="1"/>
                  </a:cubicBezTo>
                  <a:cubicBezTo>
                    <a:pt x="28" y="1"/>
                    <a:pt x="28" y="1"/>
                    <a:pt x="27" y="1"/>
                  </a:cubicBezTo>
                  <a:cubicBezTo>
                    <a:pt x="27" y="1"/>
                    <a:pt x="27" y="0"/>
                    <a:pt x="27" y="0"/>
                  </a:cubicBezTo>
                  <a:cubicBezTo>
                    <a:pt x="27" y="0"/>
                    <a:pt x="26" y="0"/>
                    <a:pt x="26" y="0"/>
                  </a:cubicBezTo>
                  <a:cubicBezTo>
                    <a:pt x="25" y="0"/>
                    <a:pt x="25" y="0"/>
                    <a:pt x="25"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293">
              <a:extLst>
                <a:ext uri="{FF2B5EF4-FFF2-40B4-BE49-F238E27FC236}">
                  <a16:creationId xmlns:a16="http://schemas.microsoft.com/office/drawing/2014/main" id="{DCABD5BD-5FFB-42DD-BBA1-3FC986DEAE10}"/>
                </a:ext>
              </a:extLst>
            </p:cNvPr>
            <p:cNvSpPr>
              <a:spLocks/>
            </p:cNvSpPr>
            <p:nvPr/>
          </p:nvSpPr>
          <p:spPr bwMode="auto">
            <a:xfrm>
              <a:off x="4471268" y="3005974"/>
              <a:ext cx="84137" cy="53975"/>
            </a:xfrm>
            <a:custGeom>
              <a:avLst/>
              <a:gdLst>
                <a:gd name="T0" fmla="*/ 2 w 31"/>
                <a:gd name="T1" fmla="*/ 0 h 20"/>
                <a:gd name="T2" fmla="*/ 1 w 31"/>
                <a:gd name="T3" fmla="*/ 0 h 20"/>
                <a:gd name="T4" fmla="*/ 1 w 31"/>
                <a:gd name="T5" fmla="*/ 0 h 20"/>
                <a:gd name="T6" fmla="*/ 1 w 31"/>
                <a:gd name="T7" fmla="*/ 1 h 20"/>
                <a:gd name="T8" fmla="*/ 0 w 31"/>
                <a:gd name="T9" fmla="*/ 2 h 20"/>
                <a:gd name="T10" fmla="*/ 1 w 31"/>
                <a:gd name="T11" fmla="*/ 3 h 20"/>
                <a:gd name="T12" fmla="*/ 1 w 31"/>
                <a:gd name="T13" fmla="*/ 4 h 20"/>
                <a:gd name="T14" fmla="*/ 1 w 31"/>
                <a:gd name="T15" fmla="*/ 4 h 20"/>
                <a:gd name="T16" fmla="*/ 18 w 31"/>
                <a:gd name="T17" fmla="*/ 10 h 20"/>
                <a:gd name="T18" fmla="*/ 18 w 31"/>
                <a:gd name="T19" fmla="*/ 10 h 20"/>
                <a:gd name="T20" fmla="*/ 1 w 31"/>
                <a:gd name="T21" fmla="*/ 16 h 20"/>
                <a:gd name="T22" fmla="*/ 1 w 31"/>
                <a:gd name="T23" fmla="*/ 16 h 20"/>
                <a:gd name="T24" fmla="*/ 1 w 31"/>
                <a:gd name="T25" fmla="*/ 17 h 20"/>
                <a:gd name="T26" fmla="*/ 1 w 31"/>
                <a:gd name="T27" fmla="*/ 17 h 20"/>
                <a:gd name="T28" fmla="*/ 0 w 31"/>
                <a:gd name="T29" fmla="*/ 18 h 20"/>
                <a:gd name="T30" fmla="*/ 1 w 31"/>
                <a:gd name="T31" fmla="*/ 20 h 20"/>
                <a:gd name="T32" fmla="*/ 1 w 31"/>
                <a:gd name="T33" fmla="*/ 20 h 20"/>
                <a:gd name="T34" fmla="*/ 1 w 31"/>
                <a:gd name="T35" fmla="*/ 20 h 20"/>
                <a:gd name="T36" fmla="*/ 2 w 31"/>
                <a:gd name="T37" fmla="*/ 20 h 20"/>
                <a:gd name="T38" fmla="*/ 22 w 31"/>
                <a:gd name="T39" fmla="*/ 13 h 20"/>
                <a:gd name="T40" fmla="*/ 23 w 31"/>
                <a:gd name="T41" fmla="*/ 12 h 20"/>
                <a:gd name="T42" fmla="*/ 23 w 31"/>
                <a:gd name="T43" fmla="*/ 12 h 20"/>
                <a:gd name="T44" fmla="*/ 30 w 31"/>
                <a:gd name="T45" fmla="*/ 15 h 20"/>
                <a:gd name="T46" fmla="*/ 31 w 31"/>
                <a:gd name="T47" fmla="*/ 15 h 20"/>
                <a:gd name="T48" fmla="*/ 31 w 31"/>
                <a:gd name="T49" fmla="*/ 15 h 20"/>
                <a:gd name="T50" fmla="*/ 31 w 31"/>
                <a:gd name="T51" fmla="*/ 14 h 20"/>
                <a:gd name="T52" fmla="*/ 31 w 31"/>
                <a:gd name="T53" fmla="*/ 13 h 20"/>
                <a:gd name="T54" fmla="*/ 31 w 31"/>
                <a:gd name="T55" fmla="*/ 11 h 20"/>
                <a:gd name="T56" fmla="*/ 31 w 31"/>
                <a:gd name="T57" fmla="*/ 11 h 20"/>
                <a:gd name="T58" fmla="*/ 23 w 31"/>
                <a:gd name="T59" fmla="*/ 8 h 20"/>
                <a:gd name="T60" fmla="*/ 2 w 31"/>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 h="20">
                  <a:moveTo>
                    <a:pt x="2" y="0"/>
                  </a:moveTo>
                  <a:cubicBezTo>
                    <a:pt x="2" y="0"/>
                    <a:pt x="1" y="0"/>
                    <a:pt x="1" y="0"/>
                  </a:cubicBezTo>
                  <a:cubicBezTo>
                    <a:pt x="1" y="0"/>
                    <a:pt x="1" y="0"/>
                    <a:pt x="1" y="0"/>
                  </a:cubicBezTo>
                  <a:cubicBezTo>
                    <a:pt x="1" y="1"/>
                    <a:pt x="1" y="1"/>
                    <a:pt x="1" y="1"/>
                  </a:cubicBezTo>
                  <a:cubicBezTo>
                    <a:pt x="1" y="1"/>
                    <a:pt x="0" y="2"/>
                    <a:pt x="0" y="2"/>
                  </a:cubicBezTo>
                  <a:cubicBezTo>
                    <a:pt x="0" y="3"/>
                    <a:pt x="1" y="3"/>
                    <a:pt x="1" y="3"/>
                  </a:cubicBezTo>
                  <a:cubicBezTo>
                    <a:pt x="1" y="4"/>
                    <a:pt x="1" y="4"/>
                    <a:pt x="1" y="4"/>
                  </a:cubicBezTo>
                  <a:cubicBezTo>
                    <a:pt x="1" y="4"/>
                    <a:pt x="1" y="4"/>
                    <a:pt x="1" y="4"/>
                  </a:cubicBezTo>
                  <a:cubicBezTo>
                    <a:pt x="18" y="10"/>
                    <a:pt x="18" y="10"/>
                    <a:pt x="18" y="10"/>
                  </a:cubicBezTo>
                  <a:cubicBezTo>
                    <a:pt x="18" y="10"/>
                    <a:pt x="18" y="10"/>
                    <a:pt x="18" y="10"/>
                  </a:cubicBezTo>
                  <a:cubicBezTo>
                    <a:pt x="1" y="16"/>
                    <a:pt x="1" y="16"/>
                    <a:pt x="1" y="16"/>
                  </a:cubicBezTo>
                  <a:cubicBezTo>
                    <a:pt x="1" y="16"/>
                    <a:pt x="1" y="16"/>
                    <a:pt x="1" y="16"/>
                  </a:cubicBezTo>
                  <a:cubicBezTo>
                    <a:pt x="1" y="16"/>
                    <a:pt x="1" y="17"/>
                    <a:pt x="1" y="17"/>
                  </a:cubicBezTo>
                  <a:cubicBezTo>
                    <a:pt x="1" y="17"/>
                    <a:pt x="1" y="17"/>
                    <a:pt x="1" y="17"/>
                  </a:cubicBezTo>
                  <a:cubicBezTo>
                    <a:pt x="1" y="18"/>
                    <a:pt x="0" y="18"/>
                    <a:pt x="0" y="18"/>
                  </a:cubicBezTo>
                  <a:cubicBezTo>
                    <a:pt x="0" y="19"/>
                    <a:pt x="1" y="19"/>
                    <a:pt x="1" y="20"/>
                  </a:cubicBezTo>
                  <a:cubicBezTo>
                    <a:pt x="1" y="20"/>
                    <a:pt x="1" y="20"/>
                    <a:pt x="1" y="20"/>
                  </a:cubicBezTo>
                  <a:cubicBezTo>
                    <a:pt x="1" y="20"/>
                    <a:pt x="1" y="20"/>
                    <a:pt x="1" y="20"/>
                  </a:cubicBezTo>
                  <a:cubicBezTo>
                    <a:pt x="1" y="20"/>
                    <a:pt x="2" y="20"/>
                    <a:pt x="2" y="20"/>
                  </a:cubicBezTo>
                  <a:cubicBezTo>
                    <a:pt x="22" y="13"/>
                    <a:pt x="22" y="13"/>
                    <a:pt x="22" y="13"/>
                  </a:cubicBezTo>
                  <a:cubicBezTo>
                    <a:pt x="22" y="13"/>
                    <a:pt x="22" y="13"/>
                    <a:pt x="23" y="12"/>
                  </a:cubicBezTo>
                  <a:cubicBezTo>
                    <a:pt x="23" y="12"/>
                    <a:pt x="23" y="12"/>
                    <a:pt x="23" y="12"/>
                  </a:cubicBezTo>
                  <a:cubicBezTo>
                    <a:pt x="30" y="15"/>
                    <a:pt x="30" y="15"/>
                    <a:pt x="30" y="15"/>
                  </a:cubicBezTo>
                  <a:cubicBezTo>
                    <a:pt x="30" y="15"/>
                    <a:pt x="31" y="15"/>
                    <a:pt x="31" y="15"/>
                  </a:cubicBezTo>
                  <a:cubicBezTo>
                    <a:pt x="31" y="15"/>
                    <a:pt x="31" y="15"/>
                    <a:pt x="31" y="15"/>
                  </a:cubicBezTo>
                  <a:cubicBezTo>
                    <a:pt x="31" y="15"/>
                    <a:pt x="31" y="14"/>
                    <a:pt x="31" y="14"/>
                  </a:cubicBezTo>
                  <a:cubicBezTo>
                    <a:pt x="31" y="14"/>
                    <a:pt x="31" y="14"/>
                    <a:pt x="31" y="13"/>
                  </a:cubicBezTo>
                  <a:cubicBezTo>
                    <a:pt x="31" y="12"/>
                    <a:pt x="31" y="12"/>
                    <a:pt x="31" y="11"/>
                  </a:cubicBezTo>
                  <a:cubicBezTo>
                    <a:pt x="31" y="11"/>
                    <a:pt x="31" y="11"/>
                    <a:pt x="31" y="11"/>
                  </a:cubicBezTo>
                  <a:cubicBezTo>
                    <a:pt x="23" y="8"/>
                    <a:pt x="23" y="8"/>
                    <a:pt x="23" y="8"/>
                  </a:cubicBezTo>
                  <a:cubicBezTo>
                    <a:pt x="2" y="0"/>
                    <a:pt x="2" y="0"/>
                    <a:pt x="2"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294">
              <a:extLst>
                <a:ext uri="{FF2B5EF4-FFF2-40B4-BE49-F238E27FC236}">
                  <a16:creationId xmlns:a16="http://schemas.microsoft.com/office/drawing/2014/main" id="{2F2CCC33-FF70-4962-830E-4D427AA118AB}"/>
                </a:ext>
              </a:extLst>
            </p:cNvPr>
            <p:cNvSpPr>
              <a:spLocks/>
            </p:cNvSpPr>
            <p:nvPr/>
          </p:nvSpPr>
          <p:spPr bwMode="auto">
            <a:xfrm>
              <a:off x="4442693" y="2945649"/>
              <a:ext cx="112712" cy="22225"/>
            </a:xfrm>
            <a:custGeom>
              <a:avLst/>
              <a:gdLst>
                <a:gd name="T0" fmla="*/ 0 w 41"/>
                <a:gd name="T1" fmla="*/ 0 h 8"/>
                <a:gd name="T2" fmla="*/ 0 w 41"/>
                <a:gd name="T3" fmla="*/ 0 h 8"/>
                <a:gd name="T4" fmla="*/ 0 w 41"/>
                <a:gd name="T5" fmla="*/ 1 h 8"/>
                <a:gd name="T6" fmla="*/ 0 w 41"/>
                <a:gd name="T7" fmla="*/ 1 h 8"/>
                <a:gd name="T8" fmla="*/ 0 w 41"/>
                <a:gd name="T9" fmla="*/ 2 h 8"/>
                <a:gd name="T10" fmla="*/ 0 w 41"/>
                <a:gd name="T11" fmla="*/ 3 h 8"/>
                <a:gd name="T12" fmla="*/ 0 w 41"/>
                <a:gd name="T13" fmla="*/ 3 h 8"/>
                <a:gd name="T14" fmla="*/ 0 w 41"/>
                <a:gd name="T15" fmla="*/ 3 h 8"/>
                <a:gd name="T16" fmla="*/ 5 w 41"/>
                <a:gd name="T17" fmla="*/ 5 h 8"/>
                <a:gd name="T18" fmla="*/ 10 w 41"/>
                <a:gd name="T19" fmla="*/ 7 h 8"/>
                <a:gd name="T20" fmla="*/ 15 w 41"/>
                <a:gd name="T21" fmla="*/ 8 h 8"/>
                <a:gd name="T22" fmla="*/ 20 w 41"/>
                <a:gd name="T23" fmla="*/ 8 h 8"/>
                <a:gd name="T24" fmla="*/ 26 w 41"/>
                <a:gd name="T25" fmla="*/ 8 h 8"/>
                <a:gd name="T26" fmla="*/ 31 w 41"/>
                <a:gd name="T27" fmla="*/ 7 h 8"/>
                <a:gd name="T28" fmla="*/ 36 w 41"/>
                <a:gd name="T29" fmla="*/ 5 h 8"/>
                <a:gd name="T30" fmla="*/ 40 w 41"/>
                <a:gd name="T31" fmla="*/ 3 h 8"/>
                <a:gd name="T32" fmla="*/ 41 w 41"/>
                <a:gd name="T33" fmla="*/ 3 h 8"/>
                <a:gd name="T34" fmla="*/ 41 w 41"/>
                <a:gd name="T35" fmla="*/ 3 h 8"/>
                <a:gd name="T36" fmla="*/ 41 w 41"/>
                <a:gd name="T37" fmla="*/ 2 h 8"/>
                <a:gd name="T38" fmla="*/ 41 w 41"/>
                <a:gd name="T39" fmla="*/ 1 h 8"/>
                <a:gd name="T40" fmla="*/ 41 w 41"/>
                <a:gd name="T41" fmla="*/ 0 h 8"/>
                <a:gd name="T42" fmla="*/ 41 w 41"/>
                <a:gd name="T43" fmla="*/ 0 h 8"/>
                <a:gd name="T44" fmla="*/ 40 w 41"/>
                <a:gd name="T45" fmla="*/ 0 h 8"/>
                <a:gd name="T46" fmla="*/ 40 w 41"/>
                <a:gd name="T47" fmla="*/ 0 h 8"/>
                <a:gd name="T48" fmla="*/ 30 w 41"/>
                <a:gd name="T49" fmla="*/ 3 h 8"/>
                <a:gd name="T50" fmla="*/ 20 w 41"/>
                <a:gd name="T51" fmla="*/ 4 h 8"/>
                <a:gd name="T52" fmla="*/ 10 w 41"/>
                <a:gd name="T53" fmla="*/ 3 h 8"/>
                <a:gd name="T54" fmla="*/ 1 w 41"/>
                <a:gd name="T55" fmla="*/ 0 h 8"/>
                <a:gd name="T56" fmla="*/ 0 w 41"/>
                <a:gd name="T5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8">
                  <a:moveTo>
                    <a:pt x="0" y="0"/>
                  </a:moveTo>
                  <a:cubicBezTo>
                    <a:pt x="0" y="0"/>
                    <a:pt x="0" y="0"/>
                    <a:pt x="0" y="0"/>
                  </a:cubicBezTo>
                  <a:cubicBezTo>
                    <a:pt x="0" y="0"/>
                    <a:pt x="0" y="0"/>
                    <a:pt x="0" y="1"/>
                  </a:cubicBezTo>
                  <a:cubicBezTo>
                    <a:pt x="0" y="1"/>
                    <a:pt x="0" y="1"/>
                    <a:pt x="0" y="1"/>
                  </a:cubicBezTo>
                  <a:cubicBezTo>
                    <a:pt x="0" y="2"/>
                    <a:pt x="0" y="2"/>
                    <a:pt x="0" y="2"/>
                  </a:cubicBezTo>
                  <a:cubicBezTo>
                    <a:pt x="0" y="2"/>
                    <a:pt x="0" y="3"/>
                    <a:pt x="0" y="3"/>
                  </a:cubicBezTo>
                  <a:cubicBezTo>
                    <a:pt x="0" y="3"/>
                    <a:pt x="0" y="3"/>
                    <a:pt x="0" y="3"/>
                  </a:cubicBezTo>
                  <a:cubicBezTo>
                    <a:pt x="0" y="3"/>
                    <a:pt x="0" y="3"/>
                    <a:pt x="0" y="3"/>
                  </a:cubicBezTo>
                  <a:cubicBezTo>
                    <a:pt x="2" y="4"/>
                    <a:pt x="3" y="5"/>
                    <a:pt x="5" y="5"/>
                  </a:cubicBezTo>
                  <a:cubicBezTo>
                    <a:pt x="7" y="6"/>
                    <a:pt x="8" y="7"/>
                    <a:pt x="10" y="7"/>
                  </a:cubicBezTo>
                  <a:cubicBezTo>
                    <a:pt x="12" y="7"/>
                    <a:pt x="13" y="8"/>
                    <a:pt x="15" y="8"/>
                  </a:cubicBezTo>
                  <a:cubicBezTo>
                    <a:pt x="17" y="8"/>
                    <a:pt x="19" y="8"/>
                    <a:pt x="20" y="8"/>
                  </a:cubicBezTo>
                  <a:cubicBezTo>
                    <a:pt x="22" y="8"/>
                    <a:pt x="24" y="8"/>
                    <a:pt x="26" y="8"/>
                  </a:cubicBezTo>
                  <a:cubicBezTo>
                    <a:pt x="27" y="8"/>
                    <a:pt x="29" y="7"/>
                    <a:pt x="31" y="7"/>
                  </a:cubicBezTo>
                  <a:cubicBezTo>
                    <a:pt x="32" y="7"/>
                    <a:pt x="34" y="6"/>
                    <a:pt x="36" y="5"/>
                  </a:cubicBezTo>
                  <a:cubicBezTo>
                    <a:pt x="37" y="5"/>
                    <a:pt x="39" y="4"/>
                    <a:pt x="40" y="3"/>
                  </a:cubicBezTo>
                  <a:cubicBezTo>
                    <a:pt x="41" y="3"/>
                    <a:pt x="41" y="3"/>
                    <a:pt x="41" y="3"/>
                  </a:cubicBezTo>
                  <a:cubicBezTo>
                    <a:pt x="41" y="3"/>
                    <a:pt x="41" y="3"/>
                    <a:pt x="41" y="3"/>
                  </a:cubicBezTo>
                  <a:cubicBezTo>
                    <a:pt x="41" y="2"/>
                    <a:pt x="41" y="2"/>
                    <a:pt x="41" y="2"/>
                  </a:cubicBezTo>
                  <a:cubicBezTo>
                    <a:pt x="41" y="2"/>
                    <a:pt x="41" y="2"/>
                    <a:pt x="41" y="1"/>
                  </a:cubicBezTo>
                  <a:cubicBezTo>
                    <a:pt x="41" y="1"/>
                    <a:pt x="41" y="1"/>
                    <a:pt x="41" y="0"/>
                  </a:cubicBezTo>
                  <a:cubicBezTo>
                    <a:pt x="41" y="0"/>
                    <a:pt x="41" y="0"/>
                    <a:pt x="41" y="0"/>
                  </a:cubicBezTo>
                  <a:cubicBezTo>
                    <a:pt x="41" y="0"/>
                    <a:pt x="41" y="0"/>
                    <a:pt x="40" y="0"/>
                  </a:cubicBezTo>
                  <a:cubicBezTo>
                    <a:pt x="40" y="0"/>
                    <a:pt x="40" y="0"/>
                    <a:pt x="40" y="0"/>
                  </a:cubicBezTo>
                  <a:cubicBezTo>
                    <a:pt x="37" y="1"/>
                    <a:pt x="34" y="2"/>
                    <a:pt x="30" y="3"/>
                  </a:cubicBezTo>
                  <a:cubicBezTo>
                    <a:pt x="27" y="4"/>
                    <a:pt x="24" y="4"/>
                    <a:pt x="20" y="4"/>
                  </a:cubicBezTo>
                  <a:cubicBezTo>
                    <a:pt x="17" y="4"/>
                    <a:pt x="14" y="4"/>
                    <a:pt x="10" y="3"/>
                  </a:cubicBezTo>
                  <a:cubicBezTo>
                    <a:pt x="7" y="2"/>
                    <a:pt x="4" y="1"/>
                    <a:pt x="1" y="0"/>
                  </a:cubicBezTo>
                  <a:cubicBezTo>
                    <a:pt x="0" y="0"/>
                    <a:pt x="0" y="0"/>
                    <a:pt x="0"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295">
              <a:extLst>
                <a:ext uri="{FF2B5EF4-FFF2-40B4-BE49-F238E27FC236}">
                  <a16:creationId xmlns:a16="http://schemas.microsoft.com/office/drawing/2014/main" id="{8CF3D36A-D07A-41BD-9365-D348ABFDC832}"/>
                </a:ext>
              </a:extLst>
            </p:cNvPr>
            <p:cNvSpPr>
              <a:spLocks noEditPoints="1"/>
            </p:cNvSpPr>
            <p:nvPr/>
          </p:nvSpPr>
          <p:spPr bwMode="auto">
            <a:xfrm>
              <a:off x="4471268" y="2885324"/>
              <a:ext cx="61912" cy="46038"/>
            </a:xfrm>
            <a:custGeom>
              <a:avLst/>
              <a:gdLst>
                <a:gd name="T0" fmla="*/ 8 w 23"/>
                <a:gd name="T1" fmla="*/ 0 h 17"/>
                <a:gd name="T2" fmla="*/ 5 w 23"/>
                <a:gd name="T3" fmla="*/ 0 h 17"/>
                <a:gd name="T4" fmla="*/ 2 w 23"/>
                <a:gd name="T5" fmla="*/ 2 h 17"/>
                <a:gd name="T6" fmla="*/ 1 w 23"/>
                <a:gd name="T7" fmla="*/ 4 h 17"/>
                <a:gd name="T8" fmla="*/ 0 w 23"/>
                <a:gd name="T9" fmla="*/ 8 h 17"/>
                <a:gd name="T10" fmla="*/ 0 w 23"/>
                <a:gd name="T11" fmla="*/ 11 h 17"/>
                <a:gd name="T12" fmla="*/ 1 w 23"/>
                <a:gd name="T13" fmla="*/ 13 h 17"/>
                <a:gd name="T14" fmla="*/ 2 w 23"/>
                <a:gd name="T15" fmla="*/ 15 h 17"/>
                <a:gd name="T16" fmla="*/ 2 w 23"/>
                <a:gd name="T17" fmla="*/ 16 h 17"/>
                <a:gd name="T18" fmla="*/ 3 w 23"/>
                <a:gd name="T19" fmla="*/ 16 h 17"/>
                <a:gd name="T20" fmla="*/ 4 w 23"/>
                <a:gd name="T21" fmla="*/ 16 h 17"/>
                <a:gd name="T22" fmla="*/ 5 w 23"/>
                <a:gd name="T23" fmla="*/ 16 h 17"/>
                <a:gd name="T24" fmla="*/ 5 w 23"/>
                <a:gd name="T25" fmla="*/ 16 h 17"/>
                <a:gd name="T26" fmla="*/ 5 w 23"/>
                <a:gd name="T27" fmla="*/ 16 h 17"/>
                <a:gd name="T28" fmla="*/ 5 w 23"/>
                <a:gd name="T29" fmla="*/ 15 h 17"/>
                <a:gd name="T30" fmla="*/ 5 w 23"/>
                <a:gd name="T31" fmla="*/ 14 h 17"/>
                <a:gd name="T32" fmla="*/ 4 w 23"/>
                <a:gd name="T33" fmla="*/ 13 h 17"/>
                <a:gd name="T34" fmla="*/ 4 w 23"/>
                <a:gd name="T35" fmla="*/ 11 h 17"/>
                <a:gd name="T36" fmla="*/ 3 w 23"/>
                <a:gd name="T37" fmla="*/ 8 h 17"/>
                <a:gd name="T38" fmla="*/ 4 w 23"/>
                <a:gd name="T39" fmla="*/ 6 h 17"/>
                <a:gd name="T40" fmla="*/ 5 w 23"/>
                <a:gd name="T41" fmla="*/ 5 h 17"/>
                <a:gd name="T42" fmla="*/ 6 w 23"/>
                <a:gd name="T43" fmla="*/ 4 h 17"/>
                <a:gd name="T44" fmla="*/ 8 w 23"/>
                <a:gd name="T45" fmla="*/ 4 h 17"/>
                <a:gd name="T46" fmla="*/ 10 w 23"/>
                <a:gd name="T47" fmla="*/ 4 h 17"/>
                <a:gd name="T48" fmla="*/ 10 w 23"/>
                <a:gd name="T49" fmla="*/ 7 h 17"/>
                <a:gd name="T50" fmla="*/ 10 w 23"/>
                <a:gd name="T51" fmla="*/ 11 h 17"/>
                <a:gd name="T52" fmla="*/ 12 w 23"/>
                <a:gd name="T53" fmla="*/ 14 h 17"/>
                <a:gd name="T54" fmla="*/ 14 w 23"/>
                <a:gd name="T55" fmla="*/ 16 h 17"/>
                <a:gd name="T56" fmla="*/ 17 w 23"/>
                <a:gd name="T57" fmla="*/ 17 h 17"/>
                <a:gd name="T58" fmla="*/ 20 w 23"/>
                <a:gd name="T59" fmla="*/ 17 h 17"/>
                <a:gd name="T60" fmla="*/ 22 w 23"/>
                <a:gd name="T61" fmla="*/ 15 h 17"/>
                <a:gd name="T62" fmla="*/ 23 w 23"/>
                <a:gd name="T63" fmla="*/ 13 h 17"/>
                <a:gd name="T64" fmla="*/ 23 w 23"/>
                <a:gd name="T65" fmla="*/ 10 h 17"/>
                <a:gd name="T66" fmla="*/ 23 w 23"/>
                <a:gd name="T67" fmla="*/ 6 h 17"/>
                <a:gd name="T68" fmla="*/ 20 w 23"/>
                <a:gd name="T69" fmla="*/ 3 h 17"/>
                <a:gd name="T70" fmla="*/ 22 w 23"/>
                <a:gd name="T71" fmla="*/ 3 h 17"/>
                <a:gd name="T72" fmla="*/ 23 w 23"/>
                <a:gd name="T73" fmla="*/ 3 h 17"/>
                <a:gd name="T74" fmla="*/ 23 w 23"/>
                <a:gd name="T75" fmla="*/ 2 h 17"/>
                <a:gd name="T76" fmla="*/ 23 w 23"/>
                <a:gd name="T77" fmla="*/ 1 h 17"/>
                <a:gd name="T78" fmla="*/ 23 w 23"/>
                <a:gd name="T79" fmla="*/ 1 h 17"/>
                <a:gd name="T80" fmla="*/ 23 w 23"/>
                <a:gd name="T81" fmla="*/ 0 h 17"/>
                <a:gd name="T82" fmla="*/ 22 w 23"/>
                <a:gd name="T83" fmla="*/ 0 h 17"/>
                <a:gd name="T84" fmla="*/ 8 w 23"/>
                <a:gd name="T85" fmla="*/ 0 h 17"/>
                <a:gd name="T86" fmla="*/ 17 w 23"/>
                <a:gd name="T87" fmla="*/ 4 h 17"/>
                <a:gd name="T88" fmla="*/ 20 w 23"/>
                <a:gd name="T89" fmla="*/ 6 h 17"/>
                <a:gd name="T90" fmla="*/ 20 w 23"/>
                <a:gd name="T91" fmla="*/ 9 h 17"/>
                <a:gd name="T92" fmla="*/ 19 w 23"/>
                <a:gd name="T93" fmla="*/ 12 h 17"/>
                <a:gd name="T94" fmla="*/ 17 w 23"/>
                <a:gd name="T95" fmla="*/ 13 h 17"/>
                <a:gd name="T96" fmla="*/ 15 w 23"/>
                <a:gd name="T97" fmla="*/ 13 h 17"/>
                <a:gd name="T98" fmla="*/ 14 w 23"/>
                <a:gd name="T99" fmla="*/ 12 h 17"/>
                <a:gd name="T100" fmla="*/ 13 w 23"/>
                <a:gd name="T101" fmla="*/ 10 h 17"/>
                <a:gd name="T102" fmla="*/ 13 w 23"/>
                <a:gd name="T103" fmla="*/ 7 h 17"/>
                <a:gd name="T104" fmla="*/ 13 w 23"/>
                <a:gd name="T105" fmla="*/ 4 h 17"/>
                <a:gd name="T106" fmla="*/ 17 w 23"/>
                <a:gd name="T10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 h="17">
                  <a:moveTo>
                    <a:pt x="8" y="0"/>
                  </a:moveTo>
                  <a:cubicBezTo>
                    <a:pt x="7" y="0"/>
                    <a:pt x="6" y="0"/>
                    <a:pt x="5" y="0"/>
                  </a:cubicBezTo>
                  <a:cubicBezTo>
                    <a:pt x="4" y="1"/>
                    <a:pt x="3" y="1"/>
                    <a:pt x="2" y="2"/>
                  </a:cubicBezTo>
                  <a:cubicBezTo>
                    <a:pt x="2" y="2"/>
                    <a:pt x="1" y="3"/>
                    <a:pt x="1" y="4"/>
                  </a:cubicBezTo>
                  <a:cubicBezTo>
                    <a:pt x="0" y="5"/>
                    <a:pt x="0" y="7"/>
                    <a:pt x="0" y="8"/>
                  </a:cubicBezTo>
                  <a:cubicBezTo>
                    <a:pt x="0" y="9"/>
                    <a:pt x="0" y="10"/>
                    <a:pt x="0" y="11"/>
                  </a:cubicBezTo>
                  <a:cubicBezTo>
                    <a:pt x="1" y="11"/>
                    <a:pt x="1" y="12"/>
                    <a:pt x="1" y="13"/>
                  </a:cubicBezTo>
                  <a:cubicBezTo>
                    <a:pt x="1" y="13"/>
                    <a:pt x="1" y="14"/>
                    <a:pt x="2" y="15"/>
                  </a:cubicBezTo>
                  <a:cubicBezTo>
                    <a:pt x="2" y="15"/>
                    <a:pt x="2" y="15"/>
                    <a:pt x="2" y="16"/>
                  </a:cubicBezTo>
                  <a:cubicBezTo>
                    <a:pt x="3" y="16"/>
                    <a:pt x="3" y="16"/>
                    <a:pt x="3" y="16"/>
                  </a:cubicBezTo>
                  <a:cubicBezTo>
                    <a:pt x="3" y="16"/>
                    <a:pt x="4" y="16"/>
                    <a:pt x="4" y="16"/>
                  </a:cubicBezTo>
                  <a:cubicBezTo>
                    <a:pt x="4" y="16"/>
                    <a:pt x="4" y="16"/>
                    <a:pt x="5" y="16"/>
                  </a:cubicBezTo>
                  <a:cubicBezTo>
                    <a:pt x="5" y="16"/>
                    <a:pt x="5" y="16"/>
                    <a:pt x="5" y="16"/>
                  </a:cubicBezTo>
                  <a:cubicBezTo>
                    <a:pt x="5" y="16"/>
                    <a:pt x="5" y="16"/>
                    <a:pt x="5" y="16"/>
                  </a:cubicBezTo>
                  <a:cubicBezTo>
                    <a:pt x="5" y="16"/>
                    <a:pt x="5" y="15"/>
                    <a:pt x="5" y="15"/>
                  </a:cubicBezTo>
                  <a:cubicBezTo>
                    <a:pt x="5" y="15"/>
                    <a:pt x="5" y="15"/>
                    <a:pt x="5" y="14"/>
                  </a:cubicBezTo>
                  <a:cubicBezTo>
                    <a:pt x="5" y="14"/>
                    <a:pt x="5" y="14"/>
                    <a:pt x="4" y="13"/>
                  </a:cubicBezTo>
                  <a:cubicBezTo>
                    <a:pt x="4" y="12"/>
                    <a:pt x="4" y="12"/>
                    <a:pt x="4" y="11"/>
                  </a:cubicBezTo>
                  <a:cubicBezTo>
                    <a:pt x="3" y="10"/>
                    <a:pt x="3" y="9"/>
                    <a:pt x="3" y="8"/>
                  </a:cubicBezTo>
                  <a:cubicBezTo>
                    <a:pt x="3" y="8"/>
                    <a:pt x="3" y="7"/>
                    <a:pt x="4" y="6"/>
                  </a:cubicBezTo>
                  <a:cubicBezTo>
                    <a:pt x="4" y="6"/>
                    <a:pt x="4" y="5"/>
                    <a:pt x="5" y="5"/>
                  </a:cubicBezTo>
                  <a:cubicBezTo>
                    <a:pt x="5" y="4"/>
                    <a:pt x="5" y="4"/>
                    <a:pt x="6" y="4"/>
                  </a:cubicBezTo>
                  <a:cubicBezTo>
                    <a:pt x="7" y="4"/>
                    <a:pt x="7" y="4"/>
                    <a:pt x="8" y="4"/>
                  </a:cubicBezTo>
                  <a:cubicBezTo>
                    <a:pt x="10" y="4"/>
                    <a:pt x="10" y="4"/>
                    <a:pt x="10" y="4"/>
                  </a:cubicBezTo>
                  <a:cubicBezTo>
                    <a:pt x="10" y="7"/>
                    <a:pt x="10" y="7"/>
                    <a:pt x="10" y="7"/>
                  </a:cubicBezTo>
                  <a:cubicBezTo>
                    <a:pt x="10" y="8"/>
                    <a:pt x="10" y="10"/>
                    <a:pt x="10" y="11"/>
                  </a:cubicBezTo>
                  <a:cubicBezTo>
                    <a:pt x="11" y="12"/>
                    <a:pt x="11" y="13"/>
                    <a:pt x="12" y="14"/>
                  </a:cubicBezTo>
                  <a:cubicBezTo>
                    <a:pt x="12" y="15"/>
                    <a:pt x="13" y="16"/>
                    <a:pt x="14" y="16"/>
                  </a:cubicBezTo>
                  <a:cubicBezTo>
                    <a:pt x="15" y="17"/>
                    <a:pt x="16" y="17"/>
                    <a:pt x="17" y="17"/>
                  </a:cubicBezTo>
                  <a:cubicBezTo>
                    <a:pt x="18" y="17"/>
                    <a:pt x="19" y="17"/>
                    <a:pt x="20" y="17"/>
                  </a:cubicBezTo>
                  <a:cubicBezTo>
                    <a:pt x="20" y="16"/>
                    <a:pt x="21" y="16"/>
                    <a:pt x="22" y="15"/>
                  </a:cubicBezTo>
                  <a:cubicBezTo>
                    <a:pt x="22" y="15"/>
                    <a:pt x="23" y="14"/>
                    <a:pt x="23" y="13"/>
                  </a:cubicBezTo>
                  <a:cubicBezTo>
                    <a:pt x="23" y="12"/>
                    <a:pt x="23" y="11"/>
                    <a:pt x="23" y="10"/>
                  </a:cubicBezTo>
                  <a:cubicBezTo>
                    <a:pt x="23" y="9"/>
                    <a:pt x="23" y="7"/>
                    <a:pt x="23" y="6"/>
                  </a:cubicBezTo>
                  <a:cubicBezTo>
                    <a:pt x="22" y="5"/>
                    <a:pt x="21" y="4"/>
                    <a:pt x="20" y="3"/>
                  </a:cubicBezTo>
                  <a:cubicBezTo>
                    <a:pt x="22" y="3"/>
                    <a:pt x="22" y="3"/>
                    <a:pt x="22" y="3"/>
                  </a:cubicBezTo>
                  <a:cubicBezTo>
                    <a:pt x="23" y="3"/>
                    <a:pt x="23" y="3"/>
                    <a:pt x="23" y="3"/>
                  </a:cubicBezTo>
                  <a:cubicBezTo>
                    <a:pt x="23" y="3"/>
                    <a:pt x="23" y="3"/>
                    <a:pt x="23" y="2"/>
                  </a:cubicBezTo>
                  <a:cubicBezTo>
                    <a:pt x="23" y="2"/>
                    <a:pt x="23" y="2"/>
                    <a:pt x="23" y="1"/>
                  </a:cubicBezTo>
                  <a:cubicBezTo>
                    <a:pt x="23" y="1"/>
                    <a:pt x="23" y="1"/>
                    <a:pt x="23" y="1"/>
                  </a:cubicBezTo>
                  <a:cubicBezTo>
                    <a:pt x="23" y="0"/>
                    <a:pt x="23" y="0"/>
                    <a:pt x="23" y="0"/>
                  </a:cubicBezTo>
                  <a:cubicBezTo>
                    <a:pt x="23" y="0"/>
                    <a:pt x="23" y="0"/>
                    <a:pt x="22" y="0"/>
                  </a:cubicBezTo>
                  <a:cubicBezTo>
                    <a:pt x="8" y="0"/>
                    <a:pt x="8" y="0"/>
                    <a:pt x="8" y="0"/>
                  </a:cubicBezTo>
                  <a:close/>
                  <a:moveTo>
                    <a:pt x="17" y="4"/>
                  </a:moveTo>
                  <a:cubicBezTo>
                    <a:pt x="18" y="5"/>
                    <a:pt x="19" y="6"/>
                    <a:pt x="20" y="6"/>
                  </a:cubicBezTo>
                  <a:cubicBezTo>
                    <a:pt x="20" y="7"/>
                    <a:pt x="20" y="8"/>
                    <a:pt x="20" y="9"/>
                  </a:cubicBezTo>
                  <a:cubicBezTo>
                    <a:pt x="20" y="10"/>
                    <a:pt x="20" y="11"/>
                    <a:pt x="19" y="12"/>
                  </a:cubicBezTo>
                  <a:cubicBezTo>
                    <a:pt x="19" y="13"/>
                    <a:pt x="18" y="13"/>
                    <a:pt x="17" y="13"/>
                  </a:cubicBezTo>
                  <a:cubicBezTo>
                    <a:pt x="16" y="13"/>
                    <a:pt x="16" y="13"/>
                    <a:pt x="15" y="13"/>
                  </a:cubicBezTo>
                  <a:cubicBezTo>
                    <a:pt x="15" y="13"/>
                    <a:pt x="14" y="12"/>
                    <a:pt x="14" y="12"/>
                  </a:cubicBezTo>
                  <a:cubicBezTo>
                    <a:pt x="13" y="11"/>
                    <a:pt x="13" y="11"/>
                    <a:pt x="13" y="10"/>
                  </a:cubicBezTo>
                  <a:cubicBezTo>
                    <a:pt x="13" y="9"/>
                    <a:pt x="13" y="8"/>
                    <a:pt x="13" y="7"/>
                  </a:cubicBezTo>
                  <a:cubicBezTo>
                    <a:pt x="13" y="4"/>
                    <a:pt x="13" y="4"/>
                    <a:pt x="13" y="4"/>
                  </a:cubicBezTo>
                  <a:cubicBezTo>
                    <a:pt x="17" y="4"/>
                    <a:pt x="17" y="4"/>
                    <a:pt x="17" y="4"/>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296">
              <a:extLst>
                <a:ext uri="{FF2B5EF4-FFF2-40B4-BE49-F238E27FC236}">
                  <a16:creationId xmlns:a16="http://schemas.microsoft.com/office/drawing/2014/main" id="{4258AB57-E2EE-426F-AB8A-FC50F4779555}"/>
                </a:ext>
              </a:extLst>
            </p:cNvPr>
            <p:cNvSpPr>
              <a:spLocks/>
            </p:cNvSpPr>
            <p:nvPr/>
          </p:nvSpPr>
          <p:spPr bwMode="auto">
            <a:xfrm>
              <a:off x="4518893" y="2851987"/>
              <a:ext cx="14287" cy="14288"/>
            </a:xfrm>
            <a:custGeom>
              <a:avLst/>
              <a:gdLst>
                <a:gd name="T0" fmla="*/ 0 w 5"/>
                <a:gd name="T1" fmla="*/ 1 h 5"/>
                <a:gd name="T2" fmla="*/ 0 w 5"/>
                <a:gd name="T3" fmla="*/ 3 h 5"/>
                <a:gd name="T4" fmla="*/ 0 w 5"/>
                <a:gd name="T5" fmla="*/ 5 h 5"/>
                <a:gd name="T6" fmla="*/ 2 w 5"/>
                <a:gd name="T7" fmla="*/ 5 h 5"/>
                <a:gd name="T8" fmla="*/ 5 w 5"/>
                <a:gd name="T9" fmla="*/ 5 h 5"/>
                <a:gd name="T10" fmla="*/ 5 w 5"/>
                <a:gd name="T11" fmla="*/ 3 h 5"/>
                <a:gd name="T12" fmla="*/ 5 w 5"/>
                <a:gd name="T13" fmla="*/ 1 h 5"/>
                <a:gd name="T14" fmla="*/ 2 w 5"/>
                <a:gd name="T15" fmla="*/ 0 h 5"/>
                <a:gd name="T16" fmla="*/ 0 w 5"/>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1"/>
                  </a:moveTo>
                  <a:cubicBezTo>
                    <a:pt x="0" y="1"/>
                    <a:pt x="0" y="2"/>
                    <a:pt x="0" y="3"/>
                  </a:cubicBezTo>
                  <a:cubicBezTo>
                    <a:pt x="0" y="4"/>
                    <a:pt x="0" y="5"/>
                    <a:pt x="0" y="5"/>
                  </a:cubicBezTo>
                  <a:cubicBezTo>
                    <a:pt x="1" y="5"/>
                    <a:pt x="1" y="5"/>
                    <a:pt x="2" y="5"/>
                  </a:cubicBezTo>
                  <a:cubicBezTo>
                    <a:pt x="3" y="5"/>
                    <a:pt x="4" y="5"/>
                    <a:pt x="5" y="5"/>
                  </a:cubicBezTo>
                  <a:cubicBezTo>
                    <a:pt x="5" y="5"/>
                    <a:pt x="5" y="4"/>
                    <a:pt x="5" y="3"/>
                  </a:cubicBezTo>
                  <a:cubicBezTo>
                    <a:pt x="5" y="2"/>
                    <a:pt x="5" y="1"/>
                    <a:pt x="5" y="1"/>
                  </a:cubicBezTo>
                  <a:cubicBezTo>
                    <a:pt x="4" y="1"/>
                    <a:pt x="3" y="0"/>
                    <a:pt x="2" y="0"/>
                  </a:cubicBezTo>
                  <a:cubicBezTo>
                    <a:pt x="1" y="0"/>
                    <a:pt x="1" y="1"/>
                    <a:pt x="0"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297">
              <a:extLst>
                <a:ext uri="{FF2B5EF4-FFF2-40B4-BE49-F238E27FC236}">
                  <a16:creationId xmlns:a16="http://schemas.microsoft.com/office/drawing/2014/main" id="{B8279280-ADAD-42A4-9D1C-8D8EF4A41582}"/>
                </a:ext>
              </a:extLst>
            </p:cNvPr>
            <p:cNvSpPr>
              <a:spLocks/>
            </p:cNvSpPr>
            <p:nvPr/>
          </p:nvSpPr>
          <p:spPr bwMode="auto">
            <a:xfrm>
              <a:off x="4471268" y="2786899"/>
              <a:ext cx="61912" cy="49213"/>
            </a:xfrm>
            <a:custGeom>
              <a:avLst/>
              <a:gdLst>
                <a:gd name="T0" fmla="*/ 1 w 23"/>
                <a:gd name="T1" fmla="*/ 0 h 18"/>
                <a:gd name="T2" fmla="*/ 1 w 23"/>
                <a:gd name="T3" fmla="*/ 0 h 18"/>
                <a:gd name="T4" fmla="*/ 1 w 23"/>
                <a:gd name="T5" fmla="*/ 0 h 18"/>
                <a:gd name="T6" fmla="*/ 1 w 23"/>
                <a:gd name="T7" fmla="*/ 1 h 18"/>
                <a:gd name="T8" fmla="*/ 0 w 23"/>
                <a:gd name="T9" fmla="*/ 2 h 18"/>
                <a:gd name="T10" fmla="*/ 1 w 23"/>
                <a:gd name="T11" fmla="*/ 3 h 18"/>
                <a:gd name="T12" fmla="*/ 1 w 23"/>
                <a:gd name="T13" fmla="*/ 3 h 18"/>
                <a:gd name="T14" fmla="*/ 1 w 23"/>
                <a:gd name="T15" fmla="*/ 3 h 18"/>
                <a:gd name="T16" fmla="*/ 1 w 23"/>
                <a:gd name="T17" fmla="*/ 4 h 18"/>
                <a:gd name="T18" fmla="*/ 16 w 23"/>
                <a:gd name="T19" fmla="*/ 4 h 18"/>
                <a:gd name="T20" fmla="*/ 19 w 23"/>
                <a:gd name="T21" fmla="*/ 7 h 18"/>
                <a:gd name="T22" fmla="*/ 20 w 23"/>
                <a:gd name="T23" fmla="*/ 9 h 18"/>
                <a:gd name="T24" fmla="*/ 20 w 23"/>
                <a:gd name="T25" fmla="*/ 11 h 18"/>
                <a:gd name="T26" fmla="*/ 18 w 23"/>
                <a:gd name="T27" fmla="*/ 13 h 18"/>
                <a:gd name="T28" fmla="*/ 16 w 23"/>
                <a:gd name="T29" fmla="*/ 14 h 18"/>
                <a:gd name="T30" fmla="*/ 14 w 23"/>
                <a:gd name="T31" fmla="*/ 14 h 18"/>
                <a:gd name="T32" fmla="*/ 1 w 23"/>
                <a:gd name="T33" fmla="*/ 14 h 18"/>
                <a:gd name="T34" fmla="*/ 1 w 23"/>
                <a:gd name="T35" fmla="*/ 14 h 18"/>
                <a:gd name="T36" fmla="*/ 1 w 23"/>
                <a:gd name="T37" fmla="*/ 14 h 18"/>
                <a:gd name="T38" fmla="*/ 1 w 23"/>
                <a:gd name="T39" fmla="*/ 15 h 18"/>
                <a:gd name="T40" fmla="*/ 0 w 23"/>
                <a:gd name="T41" fmla="*/ 16 h 18"/>
                <a:gd name="T42" fmla="*/ 1 w 23"/>
                <a:gd name="T43" fmla="*/ 17 h 18"/>
                <a:gd name="T44" fmla="*/ 1 w 23"/>
                <a:gd name="T45" fmla="*/ 17 h 18"/>
                <a:gd name="T46" fmla="*/ 1 w 23"/>
                <a:gd name="T47" fmla="*/ 18 h 18"/>
                <a:gd name="T48" fmla="*/ 1 w 23"/>
                <a:gd name="T49" fmla="*/ 18 h 18"/>
                <a:gd name="T50" fmla="*/ 14 w 23"/>
                <a:gd name="T51" fmla="*/ 18 h 18"/>
                <a:gd name="T52" fmla="*/ 18 w 23"/>
                <a:gd name="T53" fmla="*/ 17 h 18"/>
                <a:gd name="T54" fmla="*/ 21 w 23"/>
                <a:gd name="T55" fmla="*/ 16 h 18"/>
                <a:gd name="T56" fmla="*/ 23 w 23"/>
                <a:gd name="T57" fmla="*/ 14 h 18"/>
                <a:gd name="T58" fmla="*/ 23 w 23"/>
                <a:gd name="T59" fmla="*/ 10 h 18"/>
                <a:gd name="T60" fmla="*/ 22 w 23"/>
                <a:gd name="T61" fmla="*/ 7 h 18"/>
                <a:gd name="T62" fmla="*/ 20 w 23"/>
                <a:gd name="T63" fmla="*/ 3 h 18"/>
                <a:gd name="T64" fmla="*/ 22 w 23"/>
                <a:gd name="T65" fmla="*/ 3 h 18"/>
                <a:gd name="T66" fmla="*/ 23 w 23"/>
                <a:gd name="T67" fmla="*/ 3 h 18"/>
                <a:gd name="T68" fmla="*/ 23 w 23"/>
                <a:gd name="T69" fmla="*/ 3 h 18"/>
                <a:gd name="T70" fmla="*/ 23 w 23"/>
                <a:gd name="T71" fmla="*/ 2 h 18"/>
                <a:gd name="T72" fmla="*/ 23 w 23"/>
                <a:gd name="T73" fmla="*/ 1 h 18"/>
                <a:gd name="T74" fmla="*/ 23 w 23"/>
                <a:gd name="T75" fmla="*/ 1 h 18"/>
                <a:gd name="T76" fmla="*/ 23 w 23"/>
                <a:gd name="T77" fmla="*/ 0 h 18"/>
                <a:gd name="T78" fmla="*/ 23 w 23"/>
                <a:gd name="T79" fmla="*/ 0 h 18"/>
                <a:gd name="T80" fmla="*/ 22 w 23"/>
                <a:gd name="T81" fmla="*/ 0 h 18"/>
                <a:gd name="T82" fmla="*/ 1 w 23"/>
                <a:gd name="T8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18">
                  <a:moveTo>
                    <a:pt x="1" y="0"/>
                  </a:moveTo>
                  <a:cubicBezTo>
                    <a:pt x="1" y="0"/>
                    <a:pt x="1" y="0"/>
                    <a:pt x="1" y="0"/>
                  </a:cubicBezTo>
                  <a:cubicBezTo>
                    <a:pt x="1" y="0"/>
                    <a:pt x="1" y="0"/>
                    <a:pt x="1" y="0"/>
                  </a:cubicBezTo>
                  <a:cubicBezTo>
                    <a:pt x="1" y="0"/>
                    <a:pt x="1" y="0"/>
                    <a:pt x="1" y="1"/>
                  </a:cubicBezTo>
                  <a:cubicBezTo>
                    <a:pt x="1" y="1"/>
                    <a:pt x="0" y="1"/>
                    <a:pt x="0" y="2"/>
                  </a:cubicBezTo>
                  <a:cubicBezTo>
                    <a:pt x="0" y="2"/>
                    <a:pt x="1" y="2"/>
                    <a:pt x="1" y="3"/>
                  </a:cubicBezTo>
                  <a:cubicBezTo>
                    <a:pt x="1" y="3"/>
                    <a:pt x="1" y="3"/>
                    <a:pt x="1" y="3"/>
                  </a:cubicBezTo>
                  <a:cubicBezTo>
                    <a:pt x="1" y="3"/>
                    <a:pt x="1" y="3"/>
                    <a:pt x="1" y="3"/>
                  </a:cubicBezTo>
                  <a:cubicBezTo>
                    <a:pt x="1" y="4"/>
                    <a:pt x="1" y="4"/>
                    <a:pt x="1" y="4"/>
                  </a:cubicBezTo>
                  <a:cubicBezTo>
                    <a:pt x="16" y="4"/>
                    <a:pt x="16" y="4"/>
                    <a:pt x="16" y="4"/>
                  </a:cubicBezTo>
                  <a:cubicBezTo>
                    <a:pt x="17" y="5"/>
                    <a:pt x="18" y="6"/>
                    <a:pt x="19" y="7"/>
                  </a:cubicBezTo>
                  <a:cubicBezTo>
                    <a:pt x="20" y="8"/>
                    <a:pt x="20" y="9"/>
                    <a:pt x="20" y="9"/>
                  </a:cubicBezTo>
                  <a:cubicBezTo>
                    <a:pt x="20" y="10"/>
                    <a:pt x="20" y="11"/>
                    <a:pt x="20" y="11"/>
                  </a:cubicBezTo>
                  <a:cubicBezTo>
                    <a:pt x="19" y="12"/>
                    <a:pt x="19" y="12"/>
                    <a:pt x="18" y="13"/>
                  </a:cubicBezTo>
                  <a:cubicBezTo>
                    <a:pt x="18" y="13"/>
                    <a:pt x="17" y="13"/>
                    <a:pt x="16" y="14"/>
                  </a:cubicBezTo>
                  <a:cubicBezTo>
                    <a:pt x="16" y="14"/>
                    <a:pt x="15" y="14"/>
                    <a:pt x="14" y="14"/>
                  </a:cubicBezTo>
                  <a:cubicBezTo>
                    <a:pt x="1" y="14"/>
                    <a:pt x="1" y="14"/>
                    <a:pt x="1" y="14"/>
                  </a:cubicBezTo>
                  <a:cubicBezTo>
                    <a:pt x="1" y="14"/>
                    <a:pt x="1" y="14"/>
                    <a:pt x="1" y="14"/>
                  </a:cubicBezTo>
                  <a:cubicBezTo>
                    <a:pt x="1" y="14"/>
                    <a:pt x="1" y="14"/>
                    <a:pt x="1" y="14"/>
                  </a:cubicBezTo>
                  <a:cubicBezTo>
                    <a:pt x="1" y="15"/>
                    <a:pt x="1" y="15"/>
                    <a:pt x="1" y="15"/>
                  </a:cubicBezTo>
                  <a:cubicBezTo>
                    <a:pt x="1" y="15"/>
                    <a:pt x="0" y="16"/>
                    <a:pt x="0" y="16"/>
                  </a:cubicBezTo>
                  <a:cubicBezTo>
                    <a:pt x="0" y="16"/>
                    <a:pt x="1" y="17"/>
                    <a:pt x="1" y="17"/>
                  </a:cubicBezTo>
                  <a:cubicBezTo>
                    <a:pt x="1" y="17"/>
                    <a:pt x="1" y="17"/>
                    <a:pt x="1" y="17"/>
                  </a:cubicBezTo>
                  <a:cubicBezTo>
                    <a:pt x="1" y="18"/>
                    <a:pt x="1" y="18"/>
                    <a:pt x="1" y="18"/>
                  </a:cubicBezTo>
                  <a:cubicBezTo>
                    <a:pt x="1" y="18"/>
                    <a:pt x="1" y="18"/>
                    <a:pt x="1" y="18"/>
                  </a:cubicBezTo>
                  <a:cubicBezTo>
                    <a:pt x="14" y="18"/>
                    <a:pt x="14" y="18"/>
                    <a:pt x="14" y="18"/>
                  </a:cubicBezTo>
                  <a:cubicBezTo>
                    <a:pt x="16" y="18"/>
                    <a:pt x="17" y="18"/>
                    <a:pt x="18" y="17"/>
                  </a:cubicBezTo>
                  <a:cubicBezTo>
                    <a:pt x="19" y="17"/>
                    <a:pt x="20" y="17"/>
                    <a:pt x="21" y="16"/>
                  </a:cubicBezTo>
                  <a:cubicBezTo>
                    <a:pt x="22" y="16"/>
                    <a:pt x="22" y="15"/>
                    <a:pt x="23" y="14"/>
                  </a:cubicBezTo>
                  <a:cubicBezTo>
                    <a:pt x="23" y="13"/>
                    <a:pt x="23" y="12"/>
                    <a:pt x="23" y="10"/>
                  </a:cubicBezTo>
                  <a:cubicBezTo>
                    <a:pt x="23" y="9"/>
                    <a:pt x="23" y="8"/>
                    <a:pt x="22" y="7"/>
                  </a:cubicBezTo>
                  <a:cubicBezTo>
                    <a:pt x="22" y="6"/>
                    <a:pt x="21" y="4"/>
                    <a:pt x="20" y="3"/>
                  </a:cubicBezTo>
                  <a:cubicBezTo>
                    <a:pt x="22" y="3"/>
                    <a:pt x="22" y="3"/>
                    <a:pt x="22" y="3"/>
                  </a:cubicBezTo>
                  <a:cubicBezTo>
                    <a:pt x="22" y="3"/>
                    <a:pt x="23" y="3"/>
                    <a:pt x="23" y="3"/>
                  </a:cubicBezTo>
                  <a:cubicBezTo>
                    <a:pt x="23" y="3"/>
                    <a:pt x="23" y="3"/>
                    <a:pt x="23" y="3"/>
                  </a:cubicBezTo>
                  <a:cubicBezTo>
                    <a:pt x="23" y="3"/>
                    <a:pt x="23" y="3"/>
                    <a:pt x="23" y="2"/>
                  </a:cubicBezTo>
                  <a:cubicBezTo>
                    <a:pt x="23" y="2"/>
                    <a:pt x="23" y="2"/>
                    <a:pt x="23" y="1"/>
                  </a:cubicBezTo>
                  <a:cubicBezTo>
                    <a:pt x="23" y="1"/>
                    <a:pt x="23" y="1"/>
                    <a:pt x="23" y="1"/>
                  </a:cubicBezTo>
                  <a:cubicBezTo>
                    <a:pt x="23" y="0"/>
                    <a:pt x="23" y="0"/>
                    <a:pt x="23" y="0"/>
                  </a:cubicBezTo>
                  <a:cubicBezTo>
                    <a:pt x="23" y="0"/>
                    <a:pt x="23" y="0"/>
                    <a:pt x="23" y="0"/>
                  </a:cubicBezTo>
                  <a:cubicBezTo>
                    <a:pt x="23" y="0"/>
                    <a:pt x="22" y="0"/>
                    <a:pt x="22" y="0"/>
                  </a:cubicBezTo>
                  <a:cubicBezTo>
                    <a:pt x="1" y="0"/>
                    <a:pt x="1" y="0"/>
                    <a:pt x="1"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298">
              <a:extLst>
                <a:ext uri="{FF2B5EF4-FFF2-40B4-BE49-F238E27FC236}">
                  <a16:creationId xmlns:a16="http://schemas.microsoft.com/office/drawing/2014/main" id="{44E1CFC8-5167-499A-AC25-D33F60353A00}"/>
                </a:ext>
              </a:extLst>
            </p:cNvPr>
            <p:cNvSpPr>
              <a:spLocks/>
            </p:cNvSpPr>
            <p:nvPr/>
          </p:nvSpPr>
          <p:spPr bwMode="auto">
            <a:xfrm>
              <a:off x="4518893" y="2753562"/>
              <a:ext cx="14287" cy="14288"/>
            </a:xfrm>
            <a:custGeom>
              <a:avLst/>
              <a:gdLst>
                <a:gd name="T0" fmla="*/ 0 w 5"/>
                <a:gd name="T1" fmla="*/ 1 h 5"/>
                <a:gd name="T2" fmla="*/ 0 w 5"/>
                <a:gd name="T3" fmla="*/ 3 h 5"/>
                <a:gd name="T4" fmla="*/ 0 w 5"/>
                <a:gd name="T5" fmla="*/ 5 h 5"/>
                <a:gd name="T6" fmla="*/ 2 w 5"/>
                <a:gd name="T7" fmla="*/ 5 h 5"/>
                <a:gd name="T8" fmla="*/ 5 w 5"/>
                <a:gd name="T9" fmla="*/ 5 h 5"/>
                <a:gd name="T10" fmla="*/ 5 w 5"/>
                <a:gd name="T11" fmla="*/ 3 h 5"/>
                <a:gd name="T12" fmla="*/ 5 w 5"/>
                <a:gd name="T13" fmla="*/ 1 h 5"/>
                <a:gd name="T14" fmla="*/ 2 w 5"/>
                <a:gd name="T15" fmla="*/ 0 h 5"/>
                <a:gd name="T16" fmla="*/ 0 w 5"/>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1"/>
                  </a:moveTo>
                  <a:cubicBezTo>
                    <a:pt x="0" y="1"/>
                    <a:pt x="0" y="2"/>
                    <a:pt x="0" y="3"/>
                  </a:cubicBezTo>
                  <a:cubicBezTo>
                    <a:pt x="0" y="4"/>
                    <a:pt x="0" y="4"/>
                    <a:pt x="0" y="5"/>
                  </a:cubicBezTo>
                  <a:cubicBezTo>
                    <a:pt x="1" y="5"/>
                    <a:pt x="1" y="5"/>
                    <a:pt x="2" y="5"/>
                  </a:cubicBezTo>
                  <a:cubicBezTo>
                    <a:pt x="3" y="5"/>
                    <a:pt x="4" y="5"/>
                    <a:pt x="5" y="5"/>
                  </a:cubicBezTo>
                  <a:cubicBezTo>
                    <a:pt x="5" y="4"/>
                    <a:pt x="5" y="4"/>
                    <a:pt x="5" y="3"/>
                  </a:cubicBezTo>
                  <a:cubicBezTo>
                    <a:pt x="5" y="2"/>
                    <a:pt x="5" y="1"/>
                    <a:pt x="5" y="1"/>
                  </a:cubicBezTo>
                  <a:cubicBezTo>
                    <a:pt x="4" y="0"/>
                    <a:pt x="3" y="0"/>
                    <a:pt x="2" y="0"/>
                  </a:cubicBezTo>
                  <a:cubicBezTo>
                    <a:pt x="1" y="0"/>
                    <a:pt x="1" y="0"/>
                    <a:pt x="0"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299">
              <a:extLst>
                <a:ext uri="{FF2B5EF4-FFF2-40B4-BE49-F238E27FC236}">
                  <a16:creationId xmlns:a16="http://schemas.microsoft.com/office/drawing/2014/main" id="{8F853F7D-BAF3-4970-9608-9E477D521B1E}"/>
                </a:ext>
              </a:extLst>
            </p:cNvPr>
            <p:cNvSpPr>
              <a:spLocks/>
            </p:cNvSpPr>
            <p:nvPr/>
          </p:nvSpPr>
          <p:spPr bwMode="auto">
            <a:xfrm>
              <a:off x="4442693" y="2715462"/>
              <a:ext cx="112712" cy="22225"/>
            </a:xfrm>
            <a:custGeom>
              <a:avLst/>
              <a:gdLst>
                <a:gd name="T0" fmla="*/ 10 w 41"/>
                <a:gd name="T1" fmla="*/ 1 h 8"/>
                <a:gd name="T2" fmla="*/ 0 w 41"/>
                <a:gd name="T3" fmla="*/ 5 h 8"/>
                <a:gd name="T4" fmla="*/ 0 w 41"/>
                <a:gd name="T5" fmla="*/ 5 h 8"/>
                <a:gd name="T6" fmla="*/ 0 w 41"/>
                <a:gd name="T7" fmla="*/ 5 h 8"/>
                <a:gd name="T8" fmla="*/ 0 w 41"/>
                <a:gd name="T9" fmla="*/ 6 h 8"/>
                <a:gd name="T10" fmla="*/ 0 w 41"/>
                <a:gd name="T11" fmla="*/ 7 h 8"/>
                <a:gd name="T12" fmla="*/ 0 w 41"/>
                <a:gd name="T13" fmla="*/ 7 h 8"/>
                <a:gd name="T14" fmla="*/ 0 w 41"/>
                <a:gd name="T15" fmla="*/ 8 h 8"/>
                <a:gd name="T16" fmla="*/ 0 w 41"/>
                <a:gd name="T17" fmla="*/ 8 h 8"/>
                <a:gd name="T18" fmla="*/ 1 w 41"/>
                <a:gd name="T19" fmla="*/ 8 h 8"/>
                <a:gd name="T20" fmla="*/ 10 w 41"/>
                <a:gd name="T21" fmla="*/ 5 h 8"/>
                <a:gd name="T22" fmla="*/ 20 w 41"/>
                <a:gd name="T23" fmla="*/ 4 h 8"/>
                <a:gd name="T24" fmla="*/ 30 w 41"/>
                <a:gd name="T25" fmla="*/ 5 h 8"/>
                <a:gd name="T26" fmla="*/ 40 w 41"/>
                <a:gd name="T27" fmla="*/ 8 h 8"/>
                <a:gd name="T28" fmla="*/ 40 w 41"/>
                <a:gd name="T29" fmla="*/ 8 h 8"/>
                <a:gd name="T30" fmla="*/ 41 w 41"/>
                <a:gd name="T31" fmla="*/ 8 h 8"/>
                <a:gd name="T32" fmla="*/ 41 w 41"/>
                <a:gd name="T33" fmla="*/ 8 h 8"/>
                <a:gd name="T34" fmla="*/ 41 w 41"/>
                <a:gd name="T35" fmla="*/ 7 h 8"/>
                <a:gd name="T36" fmla="*/ 41 w 41"/>
                <a:gd name="T37" fmla="*/ 6 h 8"/>
                <a:gd name="T38" fmla="*/ 41 w 41"/>
                <a:gd name="T39" fmla="*/ 5 h 8"/>
                <a:gd name="T40" fmla="*/ 41 w 41"/>
                <a:gd name="T41" fmla="*/ 5 h 8"/>
                <a:gd name="T42" fmla="*/ 40 w 41"/>
                <a:gd name="T43" fmla="*/ 5 h 8"/>
                <a:gd name="T44" fmla="*/ 36 w 41"/>
                <a:gd name="T45" fmla="*/ 3 h 8"/>
                <a:gd name="T46" fmla="*/ 31 w 41"/>
                <a:gd name="T47" fmla="*/ 1 h 8"/>
                <a:gd name="T48" fmla="*/ 26 w 41"/>
                <a:gd name="T49" fmla="*/ 0 h 8"/>
                <a:gd name="T50" fmla="*/ 20 w 41"/>
                <a:gd name="T51" fmla="*/ 0 h 8"/>
                <a:gd name="T52" fmla="*/ 10 w 41"/>
                <a:gd name="T5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8">
                  <a:moveTo>
                    <a:pt x="10" y="1"/>
                  </a:moveTo>
                  <a:cubicBezTo>
                    <a:pt x="7" y="2"/>
                    <a:pt x="3" y="3"/>
                    <a:pt x="0" y="5"/>
                  </a:cubicBezTo>
                  <a:cubicBezTo>
                    <a:pt x="0" y="5"/>
                    <a:pt x="0" y="5"/>
                    <a:pt x="0" y="5"/>
                  </a:cubicBezTo>
                  <a:cubicBezTo>
                    <a:pt x="0" y="5"/>
                    <a:pt x="0" y="5"/>
                    <a:pt x="0" y="5"/>
                  </a:cubicBezTo>
                  <a:cubicBezTo>
                    <a:pt x="0" y="5"/>
                    <a:pt x="0" y="6"/>
                    <a:pt x="0" y="6"/>
                  </a:cubicBezTo>
                  <a:cubicBezTo>
                    <a:pt x="0" y="6"/>
                    <a:pt x="0" y="6"/>
                    <a:pt x="0" y="7"/>
                  </a:cubicBezTo>
                  <a:cubicBezTo>
                    <a:pt x="0" y="7"/>
                    <a:pt x="0" y="7"/>
                    <a:pt x="0" y="7"/>
                  </a:cubicBezTo>
                  <a:cubicBezTo>
                    <a:pt x="0" y="8"/>
                    <a:pt x="0" y="8"/>
                    <a:pt x="0" y="8"/>
                  </a:cubicBezTo>
                  <a:cubicBezTo>
                    <a:pt x="0" y="8"/>
                    <a:pt x="0" y="8"/>
                    <a:pt x="0" y="8"/>
                  </a:cubicBezTo>
                  <a:cubicBezTo>
                    <a:pt x="0" y="8"/>
                    <a:pt x="0" y="8"/>
                    <a:pt x="1" y="8"/>
                  </a:cubicBezTo>
                  <a:cubicBezTo>
                    <a:pt x="4" y="7"/>
                    <a:pt x="7" y="6"/>
                    <a:pt x="10" y="5"/>
                  </a:cubicBezTo>
                  <a:cubicBezTo>
                    <a:pt x="14" y="4"/>
                    <a:pt x="17" y="4"/>
                    <a:pt x="20" y="4"/>
                  </a:cubicBezTo>
                  <a:cubicBezTo>
                    <a:pt x="24" y="4"/>
                    <a:pt x="27" y="4"/>
                    <a:pt x="30" y="5"/>
                  </a:cubicBezTo>
                  <a:cubicBezTo>
                    <a:pt x="34" y="6"/>
                    <a:pt x="37" y="7"/>
                    <a:pt x="40" y="8"/>
                  </a:cubicBezTo>
                  <a:cubicBezTo>
                    <a:pt x="40" y="8"/>
                    <a:pt x="40" y="8"/>
                    <a:pt x="40" y="8"/>
                  </a:cubicBezTo>
                  <a:cubicBezTo>
                    <a:pt x="41" y="8"/>
                    <a:pt x="41" y="8"/>
                    <a:pt x="41" y="8"/>
                  </a:cubicBezTo>
                  <a:cubicBezTo>
                    <a:pt x="41" y="8"/>
                    <a:pt x="41" y="8"/>
                    <a:pt x="41" y="8"/>
                  </a:cubicBezTo>
                  <a:cubicBezTo>
                    <a:pt x="41" y="7"/>
                    <a:pt x="41" y="7"/>
                    <a:pt x="41" y="7"/>
                  </a:cubicBezTo>
                  <a:cubicBezTo>
                    <a:pt x="41" y="6"/>
                    <a:pt x="41" y="6"/>
                    <a:pt x="41" y="6"/>
                  </a:cubicBezTo>
                  <a:cubicBezTo>
                    <a:pt x="41" y="6"/>
                    <a:pt x="41" y="6"/>
                    <a:pt x="41" y="5"/>
                  </a:cubicBezTo>
                  <a:cubicBezTo>
                    <a:pt x="41" y="5"/>
                    <a:pt x="41" y="5"/>
                    <a:pt x="41" y="5"/>
                  </a:cubicBezTo>
                  <a:cubicBezTo>
                    <a:pt x="41" y="5"/>
                    <a:pt x="41" y="5"/>
                    <a:pt x="40" y="5"/>
                  </a:cubicBezTo>
                  <a:cubicBezTo>
                    <a:pt x="39" y="4"/>
                    <a:pt x="37" y="3"/>
                    <a:pt x="36" y="3"/>
                  </a:cubicBezTo>
                  <a:cubicBezTo>
                    <a:pt x="34" y="2"/>
                    <a:pt x="32" y="1"/>
                    <a:pt x="31" y="1"/>
                  </a:cubicBezTo>
                  <a:cubicBezTo>
                    <a:pt x="29" y="1"/>
                    <a:pt x="27" y="0"/>
                    <a:pt x="26" y="0"/>
                  </a:cubicBezTo>
                  <a:cubicBezTo>
                    <a:pt x="24" y="0"/>
                    <a:pt x="22" y="0"/>
                    <a:pt x="20" y="0"/>
                  </a:cubicBezTo>
                  <a:cubicBezTo>
                    <a:pt x="17" y="0"/>
                    <a:pt x="13" y="0"/>
                    <a:pt x="10"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300">
              <a:extLst>
                <a:ext uri="{FF2B5EF4-FFF2-40B4-BE49-F238E27FC236}">
                  <a16:creationId xmlns:a16="http://schemas.microsoft.com/office/drawing/2014/main" id="{D49BAAC8-86C4-42DE-B33A-0C12222C187B}"/>
                </a:ext>
              </a:extLst>
            </p:cNvPr>
            <p:cNvSpPr>
              <a:spLocks noEditPoints="1"/>
            </p:cNvSpPr>
            <p:nvPr/>
          </p:nvSpPr>
          <p:spPr bwMode="auto">
            <a:xfrm>
              <a:off x="5882556" y="4668087"/>
              <a:ext cx="53975" cy="82550"/>
            </a:xfrm>
            <a:custGeom>
              <a:avLst/>
              <a:gdLst>
                <a:gd name="T0" fmla="*/ 19 w 20"/>
                <a:gd name="T1" fmla="*/ 19 h 30"/>
                <a:gd name="T2" fmla="*/ 18 w 20"/>
                <a:gd name="T3" fmla="*/ 17 h 30"/>
                <a:gd name="T4" fmla="*/ 16 w 20"/>
                <a:gd name="T5" fmla="*/ 15 h 30"/>
                <a:gd name="T6" fmla="*/ 14 w 20"/>
                <a:gd name="T7" fmla="*/ 14 h 30"/>
                <a:gd name="T8" fmla="*/ 16 w 20"/>
                <a:gd name="T9" fmla="*/ 13 h 30"/>
                <a:gd name="T10" fmla="*/ 17 w 20"/>
                <a:gd name="T11" fmla="*/ 12 h 30"/>
                <a:gd name="T12" fmla="*/ 18 w 20"/>
                <a:gd name="T13" fmla="*/ 10 h 30"/>
                <a:gd name="T14" fmla="*/ 18 w 20"/>
                <a:gd name="T15" fmla="*/ 8 h 30"/>
                <a:gd name="T16" fmla="*/ 17 w 20"/>
                <a:gd name="T17" fmla="*/ 4 h 30"/>
                <a:gd name="T18" fmla="*/ 16 w 20"/>
                <a:gd name="T19" fmla="*/ 2 h 30"/>
                <a:gd name="T20" fmla="*/ 13 w 20"/>
                <a:gd name="T21" fmla="*/ 1 h 30"/>
                <a:gd name="T22" fmla="*/ 8 w 20"/>
                <a:gd name="T23" fmla="*/ 0 h 30"/>
                <a:gd name="T24" fmla="*/ 1 w 20"/>
                <a:gd name="T25" fmla="*/ 0 h 30"/>
                <a:gd name="T26" fmla="*/ 0 w 20"/>
                <a:gd name="T27" fmla="*/ 0 h 30"/>
                <a:gd name="T28" fmla="*/ 0 w 20"/>
                <a:gd name="T29" fmla="*/ 2 h 30"/>
                <a:gd name="T30" fmla="*/ 0 w 20"/>
                <a:gd name="T31" fmla="*/ 29 h 30"/>
                <a:gd name="T32" fmla="*/ 0 w 20"/>
                <a:gd name="T33" fmla="*/ 30 h 30"/>
                <a:gd name="T34" fmla="*/ 1 w 20"/>
                <a:gd name="T35" fmla="*/ 30 h 30"/>
                <a:gd name="T36" fmla="*/ 9 w 20"/>
                <a:gd name="T37" fmla="*/ 30 h 30"/>
                <a:gd name="T38" fmla="*/ 12 w 20"/>
                <a:gd name="T39" fmla="*/ 30 h 30"/>
                <a:gd name="T40" fmla="*/ 15 w 20"/>
                <a:gd name="T41" fmla="*/ 29 h 30"/>
                <a:gd name="T42" fmla="*/ 17 w 20"/>
                <a:gd name="T43" fmla="*/ 28 h 30"/>
                <a:gd name="T44" fmla="*/ 19 w 20"/>
                <a:gd name="T45" fmla="*/ 26 h 30"/>
                <a:gd name="T46" fmla="*/ 20 w 20"/>
                <a:gd name="T47" fmla="*/ 24 h 30"/>
                <a:gd name="T48" fmla="*/ 20 w 20"/>
                <a:gd name="T49" fmla="*/ 22 h 30"/>
                <a:gd name="T50" fmla="*/ 19 w 20"/>
                <a:gd name="T51" fmla="*/ 19 h 30"/>
                <a:gd name="T52" fmla="*/ 14 w 20"/>
                <a:gd name="T53" fmla="*/ 10 h 30"/>
                <a:gd name="T54" fmla="*/ 13 w 20"/>
                <a:gd name="T55" fmla="*/ 12 h 30"/>
                <a:gd name="T56" fmla="*/ 11 w 20"/>
                <a:gd name="T57" fmla="*/ 13 h 30"/>
                <a:gd name="T58" fmla="*/ 9 w 20"/>
                <a:gd name="T59" fmla="*/ 13 h 30"/>
                <a:gd name="T60" fmla="*/ 4 w 20"/>
                <a:gd name="T61" fmla="*/ 13 h 30"/>
                <a:gd name="T62" fmla="*/ 4 w 20"/>
                <a:gd name="T63" fmla="*/ 3 h 30"/>
                <a:gd name="T64" fmla="*/ 8 w 20"/>
                <a:gd name="T65" fmla="*/ 3 h 30"/>
                <a:gd name="T66" fmla="*/ 11 w 20"/>
                <a:gd name="T67" fmla="*/ 4 h 30"/>
                <a:gd name="T68" fmla="*/ 13 w 20"/>
                <a:gd name="T69" fmla="*/ 5 h 30"/>
                <a:gd name="T70" fmla="*/ 14 w 20"/>
                <a:gd name="T71" fmla="*/ 6 h 30"/>
                <a:gd name="T72" fmla="*/ 14 w 20"/>
                <a:gd name="T73" fmla="*/ 8 h 30"/>
                <a:gd name="T74" fmla="*/ 14 w 20"/>
                <a:gd name="T75" fmla="*/ 10 h 30"/>
                <a:gd name="T76" fmla="*/ 15 w 20"/>
                <a:gd name="T77" fmla="*/ 24 h 30"/>
                <a:gd name="T78" fmla="*/ 14 w 20"/>
                <a:gd name="T79" fmla="*/ 26 h 30"/>
                <a:gd name="T80" fmla="*/ 12 w 20"/>
                <a:gd name="T81" fmla="*/ 27 h 30"/>
                <a:gd name="T82" fmla="*/ 10 w 20"/>
                <a:gd name="T83" fmla="*/ 27 h 30"/>
                <a:gd name="T84" fmla="*/ 4 w 20"/>
                <a:gd name="T85" fmla="*/ 27 h 30"/>
                <a:gd name="T86" fmla="*/ 4 w 20"/>
                <a:gd name="T87" fmla="*/ 16 h 30"/>
                <a:gd name="T88" fmla="*/ 9 w 20"/>
                <a:gd name="T89" fmla="*/ 16 h 30"/>
                <a:gd name="T90" fmla="*/ 12 w 20"/>
                <a:gd name="T91" fmla="*/ 17 h 30"/>
                <a:gd name="T92" fmla="*/ 14 w 20"/>
                <a:gd name="T93" fmla="*/ 18 h 30"/>
                <a:gd name="T94" fmla="*/ 15 w 20"/>
                <a:gd name="T95" fmla="*/ 19 h 30"/>
                <a:gd name="T96" fmla="*/ 16 w 20"/>
                <a:gd name="T97" fmla="*/ 22 h 30"/>
                <a:gd name="T98" fmla="*/ 15 w 20"/>
                <a:gd name="T99"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 h="30">
                  <a:moveTo>
                    <a:pt x="19" y="19"/>
                  </a:moveTo>
                  <a:cubicBezTo>
                    <a:pt x="19" y="18"/>
                    <a:pt x="19" y="17"/>
                    <a:pt x="18" y="17"/>
                  </a:cubicBezTo>
                  <a:cubicBezTo>
                    <a:pt x="18" y="16"/>
                    <a:pt x="17" y="15"/>
                    <a:pt x="16" y="15"/>
                  </a:cubicBezTo>
                  <a:cubicBezTo>
                    <a:pt x="16" y="15"/>
                    <a:pt x="15" y="14"/>
                    <a:pt x="14" y="14"/>
                  </a:cubicBezTo>
                  <a:cubicBezTo>
                    <a:pt x="15" y="14"/>
                    <a:pt x="15" y="13"/>
                    <a:pt x="16" y="13"/>
                  </a:cubicBezTo>
                  <a:cubicBezTo>
                    <a:pt x="16" y="13"/>
                    <a:pt x="17" y="12"/>
                    <a:pt x="17" y="12"/>
                  </a:cubicBezTo>
                  <a:cubicBezTo>
                    <a:pt x="17" y="11"/>
                    <a:pt x="18" y="10"/>
                    <a:pt x="18" y="10"/>
                  </a:cubicBezTo>
                  <a:cubicBezTo>
                    <a:pt x="18" y="9"/>
                    <a:pt x="18" y="8"/>
                    <a:pt x="18" y="8"/>
                  </a:cubicBezTo>
                  <a:cubicBezTo>
                    <a:pt x="18" y="6"/>
                    <a:pt x="18" y="5"/>
                    <a:pt x="17" y="4"/>
                  </a:cubicBezTo>
                  <a:cubicBezTo>
                    <a:pt x="17" y="3"/>
                    <a:pt x="16" y="3"/>
                    <a:pt x="16" y="2"/>
                  </a:cubicBezTo>
                  <a:cubicBezTo>
                    <a:pt x="15" y="1"/>
                    <a:pt x="14" y="1"/>
                    <a:pt x="13" y="1"/>
                  </a:cubicBezTo>
                  <a:cubicBezTo>
                    <a:pt x="12" y="0"/>
                    <a:pt x="10" y="0"/>
                    <a:pt x="8" y="0"/>
                  </a:cubicBezTo>
                  <a:cubicBezTo>
                    <a:pt x="1" y="0"/>
                    <a:pt x="1" y="0"/>
                    <a:pt x="1" y="0"/>
                  </a:cubicBezTo>
                  <a:cubicBezTo>
                    <a:pt x="1" y="0"/>
                    <a:pt x="1" y="0"/>
                    <a:pt x="0" y="0"/>
                  </a:cubicBezTo>
                  <a:cubicBezTo>
                    <a:pt x="0" y="1"/>
                    <a:pt x="0" y="1"/>
                    <a:pt x="0" y="2"/>
                  </a:cubicBezTo>
                  <a:cubicBezTo>
                    <a:pt x="0" y="29"/>
                    <a:pt x="0" y="29"/>
                    <a:pt x="0" y="29"/>
                  </a:cubicBezTo>
                  <a:cubicBezTo>
                    <a:pt x="0" y="29"/>
                    <a:pt x="0" y="30"/>
                    <a:pt x="0" y="30"/>
                  </a:cubicBezTo>
                  <a:cubicBezTo>
                    <a:pt x="1" y="30"/>
                    <a:pt x="1" y="30"/>
                    <a:pt x="1" y="30"/>
                  </a:cubicBezTo>
                  <a:cubicBezTo>
                    <a:pt x="9" y="30"/>
                    <a:pt x="9" y="30"/>
                    <a:pt x="9" y="30"/>
                  </a:cubicBezTo>
                  <a:cubicBezTo>
                    <a:pt x="10" y="30"/>
                    <a:pt x="12" y="30"/>
                    <a:pt x="12" y="30"/>
                  </a:cubicBezTo>
                  <a:cubicBezTo>
                    <a:pt x="13" y="30"/>
                    <a:pt x="14" y="30"/>
                    <a:pt x="15" y="29"/>
                  </a:cubicBezTo>
                  <a:cubicBezTo>
                    <a:pt x="16" y="29"/>
                    <a:pt x="16" y="29"/>
                    <a:pt x="17" y="28"/>
                  </a:cubicBezTo>
                  <a:cubicBezTo>
                    <a:pt x="18" y="28"/>
                    <a:pt x="18" y="27"/>
                    <a:pt x="19" y="26"/>
                  </a:cubicBezTo>
                  <a:cubicBezTo>
                    <a:pt x="19" y="26"/>
                    <a:pt x="19" y="25"/>
                    <a:pt x="20" y="24"/>
                  </a:cubicBezTo>
                  <a:cubicBezTo>
                    <a:pt x="20" y="23"/>
                    <a:pt x="20" y="23"/>
                    <a:pt x="20" y="22"/>
                  </a:cubicBezTo>
                  <a:cubicBezTo>
                    <a:pt x="20" y="21"/>
                    <a:pt x="20" y="20"/>
                    <a:pt x="19" y="19"/>
                  </a:cubicBezTo>
                  <a:close/>
                  <a:moveTo>
                    <a:pt x="14" y="10"/>
                  </a:moveTo>
                  <a:cubicBezTo>
                    <a:pt x="13" y="11"/>
                    <a:pt x="13" y="11"/>
                    <a:pt x="13" y="12"/>
                  </a:cubicBezTo>
                  <a:cubicBezTo>
                    <a:pt x="12" y="12"/>
                    <a:pt x="12" y="12"/>
                    <a:pt x="11" y="13"/>
                  </a:cubicBezTo>
                  <a:cubicBezTo>
                    <a:pt x="10" y="13"/>
                    <a:pt x="10" y="13"/>
                    <a:pt x="9" y="13"/>
                  </a:cubicBezTo>
                  <a:cubicBezTo>
                    <a:pt x="4" y="13"/>
                    <a:pt x="4" y="13"/>
                    <a:pt x="4" y="13"/>
                  </a:cubicBezTo>
                  <a:cubicBezTo>
                    <a:pt x="4" y="3"/>
                    <a:pt x="4" y="3"/>
                    <a:pt x="4" y="3"/>
                  </a:cubicBezTo>
                  <a:cubicBezTo>
                    <a:pt x="8" y="3"/>
                    <a:pt x="8" y="3"/>
                    <a:pt x="8" y="3"/>
                  </a:cubicBezTo>
                  <a:cubicBezTo>
                    <a:pt x="9" y="3"/>
                    <a:pt x="10" y="3"/>
                    <a:pt x="11" y="4"/>
                  </a:cubicBezTo>
                  <a:cubicBezTo>
                    <a:pt x="12" y="4"/>
                    <a:pt x="12" y="4"/>
                    <a:pt x="13" y="5"/>
                  </a:cubicBezTo>
                  <a:cubicBezTo>
                    <a:pt x="13" y="5"/>
                    <a:pt x="13" y="5"/>
                    <a:pt x="14" y="6"/>
                  </a:cubicBezTo>
                  <a:cubicBezTo>
                    <a:pt x="14" y="7"/>
                    <a:pt x="14" y="7"/>
                    <a:pt x="14" y="8"/>
                  </a:cubicBezTo>
                  <a:cubicBezTo>
                    <a:pt x="14" y="9"/>
                    <a:pt x="14" y="9"/>
                    <a:pt x="14" y="10"/>
                  </a:cubicBezTo>
                  <a:close/>
                  <a:moveTo>
                    <a:pt x="15" y="24"/>
                  </a:moveTo>
                  <a:cubicBezTo>
                    <a:pt x="15" y="25"/>
                    <a:pt x="15" y="25"/>
                    <a:pt x="14" y="26"/>
                  </a:cubicBezTo>
                  <a:cubicBezTo>
                    <a:pt x="13" y="26"/>
                    <a:pt x="13" y="26"/>
                    <a:pt x="12" y="27"/>
                  </a:cubicBezTo>
                  <a:cubicBezTo>
                    <a:pt x="12" y="27"/>
                    <a:pt x="11" y="27"/>
                    <a:pt x="10" y="27"/>
                  </a:cubicBezTo>
                  <a:cubicBezTo>
                    <a:pt x="4" y="27"/>
                    <a:pt x="4" y="27"/>
                    <a:pt x="4" y="27"/>
                  </a:cubicBezTo>
                  <a:cubicBezTo>
                    <a:pt x="4" y="16"/>
                    <a:pt x="4" y="16"/>
                    <a:pt x="4" y="16"/>
                  </a:cubicBezTo>
                  <a:cubicBezTo>
                    <a:pt x="9" y="16"/>
                    <a:pt x="9" y="16"/>
                    <a:pt x="9" y="16"/>
                  </a:cubicBezTo>
                  <a:cubicBezTo>
                    <a:pt x="10" y="16"/>
                    <a:pt x="11" y="16"/>
                    <a:pt x="12" y="17"/>
                  </a:cubicBezTo>
                  <a:cubicBezTo>
                    <a:pt x="13" y="17"/>
                    <a:pt x="13" y="17"/>
                    <a:pt x="14" y="18"/>
                  </a:cubicBezTo>
                  <a:cubicBezTo>
                    <a:pt x="15" y="18"/>
                    <a:pt x="15" y="19"/>
                    <a:pt x="15" y="19"/>
                  </a:cubicBezTo>
                  <a:cubicBezTo>
                    <a:pt x="16" y="20"/>
                    <a:pt x="16" y="21"/>
                    <a:pt x="16" y="22"/>
                  </a:cubicBezTo>
                  <a:cubicBezTo>
                    <a:pt x="16" y="23"/>
                    <a:pt x="16" y="23"/>
                    <a:pt x="15" y="24"/>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301">
              <a:extLst>
                <a:ext uri="{FF2B5EF4-FFF2-40B4-BE49-F238E27FC236}">
                  <a16:creationId xmlns:a16="http://schemas.microsoft.com/office/drawing/2014/main" id="{1B5D01EE-747A-428A-BACE-D530BD028543}"/>
                </a:ext>
              </a:extLst>
            </p:cNvPr>
            <p:cNvSpPr>
              <a:spLocks noEditPoints="1"/>
            </p:cNvSpPr>
            <p:nvPr/>
          </p:nvSpPr>
          <p:spPr bwMode="auto">
            <a:xfrm>
              <a:off x="5947643" y="4664912"/>
              <a:ext cx="14287" cy="85725"/>
            </a:xfrm>
            <a:custGeom>
              <a:avLst/>
              <a:gdLst>
                <a:gd name="T0" fmla="*/ 5 w 5"/>
                <a:gd name="T1" fmla="*/ 10 h 31"/>
                <a:gd name="T2" fmla="*/ 5 w 5"/>
                <a:gd name="T3" fmla="*/ 9 h 31"/>
                <a:gd name="T4" fmla="*/ 4 w 5"/>
                <a:gd name="T5" fmla="*/ 9 h 31"/>
                <a:gd name="T6" fmla="*/ 4 w 5"/>
                <a:gd name="T7" fmla="*/ 9 h 31"/>
                <a:gd name="T8" fmla="*/ 3 w 5"/>
                <a:gd name="T9" fmla="*/ 9 h 31"/>
                <a:gd name="T10" fmla="*/ 2 w 5"/>
                <a:gd name="T11" fmla="*/ 9 h 31"/>
                <a:gd name="T12" fmla="*/ 1 w 5"/>
                <a:gd name="T13" fmla="*/ 9 h 31"/>
                <a:gd name="T14" fmla="*/ 1 w 5"/>
                <a:gd name="T15" fmla="*/ 9 h 31"/>
                <a:gd name="T16" fmla="*/ 1 w 5"/>
                <a:gd name="T17" fmla="*/ 10 h 31"/>
                <a:gd name="T18" fmla="*/ 1 w 5"/>
                <a:gd name="T19" fmla="*/ 31 h 31"/>
                <a:gd name="T20" fmla="*/ 1 w 5"/>
                <a:gd name="T21" fmla="*/ 31 h 31"/>
                <a:gd name="T22" fmla="*/ 1 w 5"/>
                <a:gd name="T23" fmla="*/ 31 h 31"/>
                <a:gd name="T24" fmla="*/ 2 w 5"/>
                <a:gd name="T25" fmla="*/ 31 h 31"/>
                <a:gd name="T26" fmla="*/ 3 w 5"/>
                <a:gd name="T27" fmla="*/ 31 h 31"/>
                <a:gd name="T28" fmla="*/ 4 w 5"/>
                <a:gd name="T29" fmla="*/ 31 h 31"/>
                <a:gd name="T30" fmla="*/ 4 w 5"/>
                <a:gd name="T31" fmla="*/ 31 h 31"/>
                <a:gd name="T32" fmla="*/ 5 w 5"/>
                <a:gd name="T33" fmla="*/ 31 h 31"/>
                <a:gd name="T34" fmla="*/ 5 w 5"/>
                <a:gd name="T35" fmla="*/ 31 h 31"/>
                <a:gd name="T36" fmla="*/ 5 w 5"/>
                <a:gd name="T37" fmla="*/ 10 h 31"/>
                <a:gd name="T38" fmla="*/ 5 w 5"/>
                <a:gd name="T39" fmla="*/ 1 h 31"/>
                <a:gd name="T40" fmla="*/ 3 w 5"/>
                <a:gd name="T41" fmla="*/ 0 h 31"/>
                <a:gd name="T42" fmla="*/ 1 w 5"/>
                <a:gd name="T43" fmla="*/ 1 h 31"/>
                <a:gd name="T44" fmla="*/ 0 w 5"/>
                <a:gd name="T45" fmla="*/ 3 h 31"/>
                <a:gd name="T46" fmla="*/ 1 w 5"/>
                <a:gd name="T47" fmla="*/ 4 h 31"/>
                <a:gd name="T48" fmla="*/ 3 w 5"/>
                <a:gd name="T49" fmla="*/ 5 h 31"/>
                <a:gd name="T50" fmla="*/ 5 w 5"/>
                <a:gd name="T51" fmla="*/ 4 h 31"/>
                <a:gd name="T52" fmla="*/ 5 w 5"/>
                <a:gd name="T53" fmla="*/ 3 h 31"/>
                <a:gd name="T54" fmla="*/ 5 w 5"/>
                <a:gd name="T5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5" y="10"/>
                  </a:moveTo>
                  <a:cubicBezTo>
                    <a:pt x="5" y="10"/>
                    <a:pt x="5" y="9"/>
                    <a:pt x="5" y="9"/>
                  </a:cubicBezTo>
                  <a:cubicBezTo>
                    <a:pt x="5" y="9"/>
                    <a:pt x="4" y="9"/>
                    <a:pt x="4" y="9"/>
                  </a:cubicBezTo>
                  <a:cubicBezTo>
                    <a:pt x="4" y="9"/>
                    <a:pt x="4" y="9"/>
                    <a:pt x="4" y="9"/>
                  </a:cubicBezTo>
                  <a:cubicBezTo>
                    <a:pt x="3" y="9"/>
                    <a:pt x="3" y="9"/>
                    <a:pt x="3" y="9"/>
                  </a:cubicBezTo>
                  <a:cubicBezTo>
                    <a:pt x="2" y="9"/>
                    <a:pt x="2" y="9"/>
                    <a:pt x="2" y="9"/>
                  </a:cubicBezTo>
                  <a:cubicBezTo>
                    <a:pt x="2" y="9"/>
                    <a:pt x="1" y="9"/>
                    <a:pt x="1" y="9"/>
                  </a:cubicBezTo>
                  <a:cubicBezTo>
                    <a:pt x="1" y="9"/>
                    <a:pt x="1" y="9"/>
                    <a:pt x="1" y="9"/>
                  </a:cubicBezTo>
                  <a:cubicBezTo>
                    <a:pt x="1" y="9"/>
                    <a:pt x="1" y="10"/>
                    <a:pt x="1" y="10"/>
                  </a:cubicBezTo>
                  <a:cubicBezTo>
                    <a:pt x="1" y="31"/>
                    <a:pt x="1" y="31"/>
                    <a:pt x="1" y="31"/>
                  </a:cubicBezTo>
                  <a:cubicBezTo>
                    <a:pt x="1" y="31"/>
                    <a:pt x="1" y="31"/>
                    <a:pt x="1" y="31"/>
                  </a:cubicBezTo>
                  <a:cubicBezTo>
                    <a:pt x="1" y="31"/>
                    <a:pt x="1" y="31"/>
                    <a:pt x="1" y="31"/>
                  </a:cubicBezTo>
                  <a:cubicBezTo>
                    <a:pt x="1" y="31"/>
                    <a:pt x="2" y="31"/>
                    <a:pt x="2" y="31"/>
                  </a:cubicBezTo>
                  <a:cubicBezTo>
                    <a:pt x="2" y="31"/>
                    <a:pt x="2" y="31"/>
                    <a:pt x="3" y="31"/>
                  </a:cubicBezTo>
                  <a:cubicBezTo>
                    <a:pt x="3" y="31"/>
                    <a:pt x="3" y="31"/>
                    <a:pt x="4" y="31"/>
                  </a:cubicBezTo>
                  <a:cubicBezTo>
                    <a:pt x="4" y="31"/>
                    <a:pt x="4" y="31"/>
                    <a:pt x="4" y="31"/>
                  </a:cubicBezTo>
                  <a:cubicBezTo>
                    <a:pt x="4" y="31"/>
                    <a:pt x="5" y="31"/>
                    <a:pt x="5" y="31"/>
                  </a:cubicBezTo>
                  <a:cubicBezTo>
                    <a:pt x="5" y="31"/>
                    <a:pt x="5" y="31"/>
                    <a:pt x="5" y="31"/>
                  </a:cubicBezTo>
                  <a:cubicBezTo>
                    <a:pt x="5" y="10"/>
                    <a:pt x="5" y="10"/>
                    <a:pt x="5" y="10"/>
                  </a:cubicBezTo>
                  <a:close/>
                  <a:moveTo>
                    <a:pt x="5" y="1"/>
                  </a:moveTo>
                  <a:cubicBezTo>
                    <a:pt x="4" y="0"/>
                    <a:pt x="4" y="0"/>
                    <a:pt x="3" y="0"/>
                  </a:cubicBezTo>
                  <a:cubicBezTo>
                    <a:pt x="2" y="0"/>
                    <a:pt x="1" y="0"/>
                    <a:pt x="1" y="1"/>
                  </a:cubicBezTo>
                  <a:cubicBezTo>
                    <a:pt x="1" y="1"/>
                    <a:pt x="0" y="2"/>
                    <a:pt x="0" y="3"/>
                  </a:cubicBezTo>
                  <a:cubicBezTo>
                    <a:pt x="0" y="3"/>
                    <a:pt x="1" y="4"/>
                    <a:pt x="1" y="4"/>
                  </a:cubicBezTo>
                  <a:cubicBezTo>
                    <a:pt x="1" y="5"/>
                    <a:pt x="2" y="5"/>
                    <a:pt x="3" y="5"/>
                  </a:cubicBezTo>
                  <a:cubicBezTo>
                    <a:pt x="4" y="5"/>
                    <a:pt x="4" y="5"/>
                    <a:pt x="5" y="4"/>
                  </a:cubicBezTo>
                  <a:cubicBezTo>
                    <a:pt x="5" y="4"/>
                    <a:pt x="5" y="3"/>
                    <a:pt x="5" y="3"/>
                  </a:cubicBezTo>
                  <a:cubicBezTo>
                    <a:pt x="5" y="2"/>
                    <a:pt x="5" y="1"/>
                    <a:pt x="5"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302">
              <a:extLst>
                <a:ext uri="{FF2B5EF4-FFF2-40B4-BE49-F238E27FC236}">
                  <a16:creationId xmlns:a16="http://schemas.microsoft.com/office/drawing/2014/main" id="{BA2F3C49-CEE1-4F54-B2DC-83C37A0EBB02}"/>
                </a:ext>
              </a:extLst>
            </p:cNvPr>
            <p:cNvSpPr>
              <a:spLocks/>
            </p:cNvSpPr>
            <p:nvPr/>
          </p:nvSpPr>
          <p:spPr bwMode="auto">
            <a:xfrm>
              <a:off x="5977806" y="4690312"/>
              <a:ext cx="52387" cy="60325"/>
            </a:xfrm>
            <a:custGeom>
              <a:avLst/>
              <a:gdLst>
                <a:gd name="T0" fmla="*/ 19 w 19"/>
                <a:gd name="T1" fmla="*/ 9 h 22"/>
                <a:gd name="T2" fmla="*/ 18 w 19"/>
                <a:gd name="T3" fmla="*/ 5 h 22"/>
                <a:gd name="T4" fmla="*/ 17 w 19"/>
                <a:gd name="T5" fmla="*/ 2 h 22"/>
                <a:gd name="T6" fmla="*/ 15 w 19"/>
                <a:gd name="T7" fmla="*/ 0 h 22"/>
                <a:gd name="T8" fmla="*/ 11 w 19"/>
                <a:gd name="T9" fmla="*/ 0 h 22"/>
                <a:gd name="T10" fmla="*/ 8 w 19"/>
                <a:gd name="T11" fmla="*/ 1 h 22"/>
                <a:gd name="T12" fmla="*/ 4 w 19"/>
                <a:gd name="T13" fmla="*/ 3 h 22"/>
                <a:gd name="T14" fmla="*/ 4 w 19"/>
                <a:gd name="T15" fmla="*/ 1 h 22"/>
                <a:gd name="T16" fmla="*/ 4 w 19"/>
                <a:gd name="T17" fmla="*/ 0 h 22"/>
                <a:gd name="T18" fmla="*/ 4 w 19"/>
                <a:gd name="T19" fmla="*/ 0 h 22"/>
                <a:gd name="T20" fmla="*/ 3 w 19"/>
                <a:gd name="T21" fmla="*/ 0 h 22"/>
                <a:gd name="T22" fmla="*/ 2 w 19"/>
                <a:gd name="T23" fmla="*/ 0 h 22"/>
                <a:gd name="T24" fmla="*/ 1 w 19"/>
                <a:gd name="T25" fmla="*/ 0 h 22"/>
                <a:gd name="T26" fmla="*/ 1 w 19"/>
                <a:gd name="T27" fmla="*/ 0 h 22"/>
                <a:gd name="T28" fmla="*/ 1 w 19"/>
                <a:gd name="T29" fmla="*/ 0 h 22"/>
                <a:gd name="T30" fmla="*/ 0 w 19"/>
                <a:gd name="T31" fmla="*/ 1 h 22"/>
                <a:gd name="T32" fmla="*/ 0 w 19"/>
                <a:gd name="T33" fmla="*/ 22 h 22"/>
                <a:gd name="T34" fmla="*/ 1 w 19"/>
                <a:gd name="T35" fmla="*/ 22 h 22"/>
                <a:gd name="T36" fmla="*/ 1 w 19"/>
                <a:gd name="T37" fmla="*/ 22 h 22"/>
                <a:gd name="T38" fmla="*/ 1 w 19"/>
                <a:gd name="T39" fmla="*/ 22 h 22"/>
                <a:gd name="T40" fmla="*/ 2 w 19"/>
                <a:gd name="T41" fmla="*/ 22 h 22"/>
                <a:gd name="T42" fmla="*/ 3 w 19"/>
                <a:gd name="T43" fmla="*/ 22 h 22"/>
                <a:gd name="T44" fmla="*/ 4 w 19"/>
                <a:gd name="T45" fmla="*/ 22 h 22"/>
                <a:gd name="T46" fmla="*/ 4 w 19"/>
                <a:gd name="T47" fmla="*/ 22 h 22"/>
                <a:gd name="T48" fmla="*/ 4 w 19"/>
                <a:gd name="T49" fmla="*/ 22 h 22"/>
                <a:gd name="T50" fmla="*/ 4 w 19"/>
                <a:gd name="T51" fmla="*/ 7 h 22"/>
                <a:gd name="T52" fmla="*/ 7 w 19"/>
                <a:gd name="T53" fmla="*/ 4 h 22"/>
                <a:gd name="T54" fmla="*/ 10 w 19"/>
                <a:gd name="T55" fmla="*/ 3 h 22"/>
                <a:gd name="T56" fmla="*/ 12 w 19"/>
                <a:gd name="T57" fmla="*/ 3 h 22"/>
                <a:gd name="T58" fmla="*/ 14 w 19"/>
                <a:gd name="T59" fmla="*/ 5 h 22"/>
                <a:gd name="T60" fmla="*/ 15 w 19"/>
                <a:gd name="T61" fmla="*/ 7 h 22"/>
                <a:gd name="T62" fmla="*/ 15 w 19"/>
                <a:gd name="T63" fmla="*/ 9 h 22"/>
                <a:gd name="T64" fmla="*/ 15 w 19"/>
                <a:gd name="T65" fmla="*/ 22 h 22"/>
                <a:gd name="T66" fmla="*/ 15 w 19"/>
                <a:gd name="T67" fmla="*/ 22 h 22"/>
                <a:gd name="T68" fmla="*/ 15 w 19"/>
                <a:gd name="T69" fmla="*/ 22 h 22"/>
                <a:gd name="T70" fmla="*/ 16 w 19"/>
                <a:gd name="T71" fmla="*/ 22 h 22"/>
                <a:gd name="T72" fmla="*/ 17 w 19"/>
                <a:gd name="T73" fmla="*/ 22 h 22"/>
                <a:gd name="T74" fmla="*/ 18 w 19"/>
                <a:gd name="T75" fmla="*/ 22 h 22"/>
                <a:gd name="T76" fmla="*/ 18 w 19"/>
                <a:gd name="T77" fmla="*/ 22 h 22"/>
                <a:gd name="T78" fmla="*/ 19 w 19"/>
                <a:gd name="T79" fmla="*/ 22 h 22"/>
                <a:gd name="T80" fmla="*/ 19 w 19"/>
                <a:gd name="T81" fmla="*/ 22 h 22"/>
                <a:gd name="T82" fmla="*/ 19 w 19"/>
                <a:gd name="T83"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 h="22">
                  <a:moveTo>
                    <a:pt x="19" y="9"/>
                  </a:moveTo>
                  <a:cubicBezTo>
                    <a:pt x="19" y="7"/>
                    <a:pt x="19" y="6"/>
                    <a:pt x="18" y="5"/>
                  </a:cubicBezTo>
                  <a:cubicBezTo>
                    <a:pt x="18" y="4"/>
                    <a:pt x="18" y="3"/>
                    <a:pt x="17" y="2"/>
                  </a:cubicBezTo>
                  <a:cubicBezTo>
                    <a:pt x="16" y="1"/>
                    <a:pt x="16" y="1"/>
                    <a:pt x="15" y="0"/>
                  </a:cubicBezTo>
                  <a:cubicBezTo>
                    <a:pt x="14" y="0"/>
                    <a:pt x="13" y="0"/>
                    <a:pt x="11" y="0"/>
                  </a:cubicBezTo>
                  <a:cubicBezTo>
                    <a:pt x="10" y="0"/>
                    <a:pt x="9" y="0"/>
                    <a:pt x="8" y="1"/>
                  </a:cubicBezTo>
                  <a:cubicBezTo>
                    <a:pt x="6" y="1"/>
                    <a:pt x="5" y="2"/>
                    <a:pt x="4" y="3"/>
                  </a:cubicBezTo>
                  <a:cubicBezTo>
                    <a:pt x="4" y="1"/>
                    <a:pt x="4" y="1"/>
                    <a:pt x="4" y="1"/>
                  </a:cubicBezTo>
                  <a:cubicBezTo>
                    <a:pt x="4" y="1"/>
                    <a:pt x="4" y="0"/>
                    <a:pt x="4" y="0"/>
                  </a:cubicBezTo>
                  <a:cubicBezTo>
                    <a:pt x="4" y="0"/>
                    <a:pt x="4" y="0"/>
                    <a:pt x="4" y="0"/>
                  </a:cubicBezTo>
                  <a:cubicBezTo>
                    <a:pt x="4" y="0"/>
                    <a:pt x="3" y="0"/>
                    <a:pt x="3" y="0"/>
                  </a:cubicBezTo>
                  <a:cubicBezTo>
                    <a:pt x="3" y="0"/>
                    <a:pt x="3" y="0"/>
                    <a:pt x="2" y="0"/>
                  </a:cubicBezTo>
                  <a:cubicBezTo>
                    <a:pt x="2" y="0"/>
                    <a:pt x="2" y="0"/>
                    <a:pt x="1" y="0"/>
                  </a:cubicBezTo>
                  <a:cubicBezTo>
                    <a:pt x="1" y="0"/>
                    <a:pt x="1" y="0"/>
                    <a:pt x="1" y="0"/>
                  </a:cubicBezTo>
                  <a:cubicBezTo>
                    <a:pt x="1" y="0"/>
                    <a:pt x="1" y="0"/>
                    <a:pt x="1" y="0"/>
                  </a:cubicBezTo>
                  <a:cubicBezTo>
                    <a:pt x="1" y="0"/>
                    <a:pt x="0" y="1"/>
                    <a:pt x="0" y="1"/>
                  </a:cubicBezTo>
                  <a:cubicBezTo>
                    <a:pt x="0" y="22"/>
                    <a:pt x="0" y="22"/>
                    <a:pt x="0" y="22"/>
                  </a:cubicBezTo>
                  <a:cubicBezTo>
                    <a:pt x="0" y="22"/>
                    <a:pt x="1" y="22"/>
                    <a:pt x="1" y="22"/>
                  </a:cubicBezTo>
                  <a:cubicBezTo>
                    <a:pt x="1" y="22"/>
                    <a:pt x="1" y="22"/>
                    <a:pt x="1" y="22"/>
                  </a:cubicBezTo>
                  <a:cubicBezTo>
                    <a:pt x="1" y="22"/>
                    <a:pt x="1" y="22"/>
                    <a:pt x="1" y="22"/>
                  </a:cubicBezTo>
                  <a:cubicBezTo>
                    <a:pt x="2" y="22"/>
                    <a:pt x="2" y="22"/>
                    <a:pt x="2" y="22"/>
                  </a:cubicBezTo>
                  <a:cubicBezTo>
                    <a:pt x="3" y="22"/>
                    <a:pt x="3" y="22"/>
                    <a:pt x="3" y="22"/>
                  </a:cubicBezTo>
                  <a:cubicBezTo>
                    <a:pt x="4" y="22"/>
                    <a:pt x="4" y="22"/>
                    <a:pt x="4" y="22"/>
                  </a:cubicBezTo>
                  <a:cubicBezTo>
                    <a:pt x="4" y="22"/>
                    <a:pt x="4" y="22"/>
                    <a:pt x="4" y="22"/>
                  </a:cubicBezTo>
                  <a:cubicBezTo>
                    <a:pt x="4" y="22"/>
                    <a:pt x="4" y="22"/>
                    <a:pt x="4" y="22"/>
                  </a:cubicBezTo>
                  <a:cubicBezTo>
                    <a:pt x="4" y="7"/>
                    <a:pt x="4" y="7"/>
                    <a:pt x="4" y="7"/>
                  </a:cubicBezTo>
                  <a:cubicBezTo>
                    <a:pt x="5" y="6"/>
                    <a:pt x="6" y="5"/>
                    <a:pt x="7" y="4"/>
                  </a:cubicBezTo>
                  <a:cubicBezTo>
                    <a:pt x="8" y="3"/>
                    <a:pt x="9" y="3"/>
                    <a:pt x="10" y="3"/>
                  </a:cubicBezTo>
                  <a:cubicBezTo>
                    <a:pt x="11" y="3"/>
                    <a:pt x="12" y="3"/>
                    <a:pt x="12" y="3"/>
                  </a:cubicBezTo>
                  <a:cubicBezTo>
                    <a:pt x="13" y="4"/>
                    <a:pt x="13" y="4"/>
                    <a:pt x="14" y="5"/>
                  </a:cubicBezTo>
                  <a:cubicBezTo>
                    <a:pt x="14" y="5"/>
                    <a:pt x="14" y="6"/>
                    <a:pt x="15" y="7"/>
                  </a:cubicBezTo>
                  <a:cubicBezTo>
                    <a:pt x="15" y="7"/>
                    <a:pt x="15" y="8"/>
                    <a:pt x="15" y="9"/>
                  </a:cubicBezTo>
                  <a:cubicBezTo>
                    <a:pt x="15" y="22"/>
                    <a:pt x="15" y="22"/>
                    <a:pt x="15" y="22"/>
                  </a:cubicBezTo>
                  <a:cubicBezTo>
                    <a:pt x="15" y="22"/>
                    <a:pt x="15" y="22"/>
                    <a:pt x="15" y="22"/>
                  </a:cubicBezTo>
                  <a:cubicBezTo>
                    <a:pt x="15" y="22"/>
                    <a:pt x="15" y="22"/>
                    <a:pt x="15" y="22"/>
                  </a:cubicBezTo>
                  <a:cubicBezTo>
                    <a:pt x="15" y="22"/>
                    <a:pt x="16" y="22"/>
                    <a:pt x="16" y="22"/>
                  </a:cubicBezTo>
                  <a:cubicBezTo>
                    <a:pt x="16" y="22"/>
                    <a:pt x="16" y="22"/>
                    <a:pt x="17" y="22"/>
                  </a:cubicBezTo>
                  <a:cubicBezTo>
                    <a:pt x="17" y="22"/>
                    <a:pt x="17" y="22"/>
                    <a:pt x="18" y="22"/>
                  </a:cubicBezTo>
                  <a:cubicBezTo>
                    <a:pt x="18" y="22"/>
                    <a:pt x="18" y="22"/>
                    <a:pt x="18" y="22"/>
                  </a:cubicBezTo>
                  <a:cubicBezTo>
                    <a:pt x="18" y="22"/>
                    <a:pt x="19" y="22"/>
                    <a:pt x="19" y="22"/>
                  </a:cubicBezTo>
                  <a:cubicBezTo>
                    <a:pt x="19" y="22"/>
                    <a:pt x="19" y="22"/>
                    <a:pt x="19" y="22"/>
                  </a:cubicBezTo>
                  <a:cubicBezTo>
                    <a:pt x="19" y="9"/>
                    <a:pt x="19" y="9"/>
                    <a:pt x="19" y="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303">
              <a:extLst>
                <a:ext uri="{FF2B5EF4-FFF2-40B4-BE49-F238E27FC236}">
                  <a16:creationId xmlns:a16="http://schemas.microsoft.com/office/drawing/2014/main" id="{079B4D03-38E6-4652-8370-C685F5F62536}"/>
                </a:ext>
              </a:extLst>
            </p:cNvPr>
            <p:cNvSpPr>
              <a:spLocks noEditPoints="1"/>
            </p:cNvSpPr>
            <p:nvPr/>
          </p:nvSpPr>
          <p:spPr bwMode="auto">
            <a:xfrm>
              <a:off x="6042893" y="4663324"/>
              <a:ext cx="52387" cy="88900"/>
            </a:xfrm>
            <a:custGeom>
              <a:avLst/>
              <a:gdLst>
                <a:gd name="T0" fmla="*/ 19 w 19"/>
                <a:gd name="T1" fmla="*/ 1 h 33"/>
                <a:gd name="T2" fmla="*/ 19 w 19"/>
                <a:gd name="T3" fmla="*/ 0 h 33"/>
                <a:gd name="T4" fmla="*/ 19 w 19"/>
                <a:gd name="T5" fmla="*/ 0 h 33"/>
                <a:gd name="T6" fmla="*/ 18 w 19"/>
                <a:gd name="T7" fmla="*/ 0 h 33"/>
                <a:gd name="T8" fmla="*/ 17 w 19"/>
                <a:gd name="T9" fmla="*/ 0 h 33"/>
                <a:gd name="T10" fmla="*/ 16 w 19"/>
                <a:gd name="T11" fmla="*/ 0 h 33"/>
                <a:gd name="T12" fmla="*/ 16 w 19"/>
                <a:gd name="T13" fmla="*/ 0 h 33"/>
                <a:gd name="T14" fmla="*/ 15 w 19"/>
                <a:gd name="T15" fmla="*/ 0 h 33"/>
                <a:gd name="T16" fmla="*/ 15 w 19"/>
                <a:gd name="T17" fmla="*/ 1 h 33"/>
                <a:gd name="T18" fmla="*/ 15 w 19"/>
                <a:gd name="T19" fmla="*/ 13 h 33"/>
                <a:gd name="T20" fmla="*/ 12 w 19"/>
                <a:gd name="T21" fmla="*/ 10 h 33"/>
                <a:gd name="T22" fmla="*/ 9 w 19"/>
                <a:gd name="T23" fmla="*/ 10 h 33"/>
                <a:gd name="T24" fmla="*/ 5 w 19"/>
                <a:gd name="T25" fmla="*/ 10 h 33"/>
                <a:gd name="T26" fmla="*/ 2 w 19"/>
                <a:gd name="T27" fmla="*/ 13 h 33"/>
                <a:gd name="T28" fmla="*/ 0 w 19"/>
                <a:gd name="T29" fmla="*/ 17 h 33"/>
                <a:gd name="T30" fmla="*/ 0 w 19"/>
                <a:gd name="T31" fmla="*/ 21 h 33"/>
                <a:gd name="T32" fmla="*/ 0 w 19"/>
                <a:gd name="T33" fmla="*/ 26 h 33"/>
                <a:gd name="T34" fmla="*/ 2 w 19"/>
                <a:gd name="T35" fmla="*/ 29 h 33"/>
                <a:gd name="T36" fmla="*/ 4 w 19"/>
                <a:gd name="T37" fmla="*/ 32 h 33"/>
                <a:gd name="T38" fmla="*/ 8 w 19"/>
                <a:gd name="T39" fmla="*/ 33 h 33"/>
                <a:gd name="T40" fmla="*/ 12 w 19"/>
                <a:gd name="T41" fmla="*/ 32 h 33"/>
                <a:gd name="T42" fmla="*/ 16 w 19"/>
                <a:gd name="T43" fmla="*/ 29 h 33"/>
                <a:gd name="T44" fmla="*/ 16 w 19"/>
                <a:gd name="T45" fmla="*/ 32 h 33"/>
                <a:gd name="T46" fmla="*/ 16 w 19"/>
                <a:gd name="T47" fmla="*/ 32 h 33"/>
                <a:gd name="T48" fmla="*/ 16 w 19"/>
                <a:gd name="T49" fmla="*/ 32 h 33"/>
                <a:gd name="T50" fmla="*/ 17 w 19"/>
                <a:gd name="T51" fmla="*/ 32 h 33"/>
                <a:gd name="T52" fmla="*/ 17 w 19"/>
                <a:gd name="T53" fmla="*/ 32 h 33"/>
                <a:gd name="T54" fmla="*/ 18 w 19"/>
                <a:gd name="T55" fmla="*/ 32 h 33"/>
                <a:gd name="T56" fmla="*/ 19 w 19"/>
                <a:gd name="T57" fmla="*/ 32 h 33"/>
                <a:gd name="T58" fmla="*/ 19 w 19"/>
                <a:gd name="T59" fmla="*/ 32 h 33"/>
                <a:gd name="T60" fmla="*/ 19 w 19"/>
                <a:gd name="T61" fmla="*/ 32 h 33"/>
                <a:gd name="T62" fmla="*/ 19 w 19"/>
                <a:gd name="T63" fmla="*/ 1 h 33"/>
                <a:gd name="T64" fmla="*/ 15 w 19"/>
                <a:gd name="T65" fmla="*/ 25 h 33"/>
                <a:gd name="T66" fmla="*/ 13 w 19"/>
                <a:gd name="T67" fmla="*/ 27 h 33"/>
                <a:gd name="T68" fmla="*/ 12 w 19"/>
                <a:gd name="T69" fmla="*/ 29 h 33"/>
                <a:gd name="T70" fmla="*/ 10 w 19"/>
                <a:gd name="T71" fmla="*/ 29 h 33"/>
                <a:gd name="T72" fmla="*/ 9 w 19"/>
                <a:gd name="T73" fmla="*/ 29 h 33"/>
                <a:gd name="T74" fmla="*/ 6 w 19"/>
                <a:gd name="T75" fmla="*/ 29 h 33"/>
                <a:gd name="T76" fmla="*/ 5 w 19"/>
                <a:gd name="T77" fmla="*/ 27 h 33"/>
                <a:gd name="T78" fmla="*/ 4 w 19"/>
                <a:gd name="T79" fmla="*/ 24 h 33"/>
                <a:gd name="T80" fmla="*/ 4 w 19"/>
                <a:gd name="T81" fmla="*/ 21 h 33"/>
                <a:gd name="T82" fmla="*/ 4 w 19"/>
                <a:gd name="T83" fmla="*/ 18 h 33"/>
                <a:gd name="T84" fmla="*/ 5 w 19"/>
                <a:gd name="T85" fmla="*/ 15 h 33"/>
                <a:gd name="T86" fmla="*/ 7 w 19"/>
                <a:gd name="T87" fmla="*/ 14 h 33"/>
                <a:gd name="T88" fmla="*/ 9 w 19"/>
                <a:gd name="T89" fmla="*/ 13 h 33"/>
                <a:gd name="T90" fmla="*/ 12 w 19"/>
                <a:gd name="T91" fmla="*/ 14 h 33"/>
                <a:gd name="T92" fmla="*/ 15 w 19"/>
                <a:gd name="T93" fmla="*/ 17 h 33"/>
                <a:gd name="T94" fmla="*/ 15 w 19"/>
                <a:gd name="T95"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 h="33">
                  <a:moveTo>
                    <a:pt x="19" y="1"/>
                  </a:moveTo>
                  <a:cubicBezTo>
                    <a:pt x="19" y="0"/>
                    <a:pt x="19" y="0"/>
                    <a:pt x="19" y="0"/>
                  </a:cubicBezTo>
                  <a:cubicBezTo>
                    <a:pt x="19" y="0"/>
                    <a:pt x="19" y="0"/>
                    <a:pt x="19" y="0"/>
                  </a:cubicBezTo>
                  <a:cubicBezTo>
                    <a:pt x="19" y="0"/>
                    <a:pt x="18" y="0"/>
                    <a:pt x="18" y="0"/>
                  </a:cubicBezTo>
                  <a:cubicBezTo>
                    <a:pt x="18" y="0"/>
                    <a:pt x="18" y="0"/>
                    <a:pt x="17" y="0"/>
                  </a:cubicBezTo>
                  <a:cubicBezTo>
                    <a:pt x="17" y="0"/>
                    <a:pt x="16" y="0"/>
                    <a:pt x="16" y="0"/>
                  </a:cubicBezTo>
                  <a:cubicBezTo>
                    <a:pt x="16" y="0"/>
                    <a:pt x="16" y="0"/>
                    <a:pt x="16" y="0"/>
                  </a:cubicBezTo>
                  <a:cubicBezTo>
                    <a:pt x="15" y="0"/>
                    <a:pt x="15" y="0"/>
                    <a:pt x="15" y="0"/>
                  </a:cubicBezTo>
                  <a:cubicBezTo>
                    <a:pt x="15" y="0"/>
                    <a:pt x="15" y="0"/>
                    <a:pt x="15" y="1"/>
                  </a:cubicBezTo>
                  <a:cubicBezTo>
                    <a:pt x="15" y="13"/>
                    <a:pt x="15" y="13"/>
                    <a:pt x="15" y="13"/>
                  </a:cubicBezTo>
                  <a:cubicBezTo>
                    <a:pt x="14" y="12"/>
                    <a:pt x="13" y="11"/>
                    <a:pt x="12" y="10"/>
                  </a:cubicBezTo>
                  <a:cubicBezTo>
                    <a:pt x="11" y="10"/>
                    <a:pt x="10" y="10"/>
                    <a:pt x="9" y="10"/>
                  </a:cubicBezTo>
                  <a:cubicBezTo>
                    <a:pt x="7" y="10"/>
                    <a:pt x="6" y="10"/>
                    <a:pt x="5" y="10"/>
                  </a:cubicBezTo>
                  <a:cubicBezTo>
                    <a:pt x="4" y="11"/>
                    <a:pt x="3" y="12"/>
                    <a:pt x="2" y="13"/>
                  </a:cubicBezTo>
                  <a:cubicBezTo>
                    <a:pt x="1" y="14"/>
                    <a:pt x="1" y="15"/>
                    <a:pt x="0" y="17"/>
                  </a:cubicBezTo>
                  <a:cubicBezTo>
                    <a:pt x="0" y="18"/>
                    <a:pt x="0" y="20"/>
                    <a:pt x="0" y="21"/>
                  </a:cubicBezTo>
                  <a:cubicBezTo>
                    <a:pt x="0" y="23"/>
                    <a:pt x="0" y="24"/>
                    <a:pt x="0" y="26"/>
                  </a:cubicBezTo>
                  <a:cubicBezTo>
                    <a:pt x="0" y="27"/>
                    <a:pt x="1" y="28"/>
                    <a:pt x="2" y="29"/>
                  </a:cubicBezTo>
                  <a:cubicBezTo>
                    <a:pt x="2" y="30"/>
                    <a:pt x="3" y="31"/>
                    <a:pt x="4" y="32"/>
                  </a:cubicBezTo>
                  <a:cubicBezTo>
                    <a:pt x="5" y="32"/>
                    <a:pt x="7" y="33"/>
                    <a:pt x="8" y="33"/>
                  </a:cubicBezTo>
                  <a:cubicBezTo>
                    <a:pt x="10" y="33"/>
                    <a:pt x="11" y="32"/>
                    <a:pt x="12" y="32"/>
                  </a:cubicBezTo>
                  <a:cubicBezTo>
                    <a:pt x="13" y="31"/>
                    <a:pt x="15" y="30"/>
                    <a:pt x="16" y="29"/>
                  </a:cubicBezTo>
                  <a:cubicBezTo>
                    <a:pt x="16" y="32"/>
                    <a:pt x="16" y="32"/>
                    <a:pt x="16" y="32"/>
                  </a:cubicBezTo>
                  <a:cubicBezTo>
                    <a:pt x="16" y="32"/>
                    <a:pt x="16" y="32"/>
                    <a:pt x="16" y="32"/>
                  </a:cubicBezTo>
                  <a:cubicBezTo>
                    <a:pt x="16" y="32"/>
                    <a:pt x="16" y="32"/>
                    <a:pt x="16" y="32"/>
                  </a:cubicBezTo>
                  <a:cubicBezTo>
                    <a:pt x="16" y="32"/>
                    <a:pt x="16" y="32"/>
                    <a:pt x="17" y="32"/>
                  </a:cubicBezTo>
                  <a:cubicBezTo>
                    <a:pt x="17" y="32"/>
                    <a:pt x="17" y="32"/>
                    <a:pt x="17" y="32"/>
                  </a:cubicBezTo>
                  <a:cubicBezTo>
                    <a:pt x="18" y="32"/>
                    <a:pt x="18" y="32"/>
                    <a:pt x="18" y="32"/>
                  </a:cubicBezTo>
                  <a:cubicBezTo>
                    <a:pt x="18" y="32"/>
                    <a:pt x="19" y="32"/>
                    <a:pt x="19" y="32"/>
                  </a:cubicBezTo>
                  <a:cubicBezTo>
                    <a:pt x="19" y="32"/>
                    <a:pt x="19" y="32"/>
                    <a:pt x="19" y="32"/>
                  </a:cubicBezTo>
                  <a:cubicBezTo>
                    <a:pt x="19" y="32"/>
                    <a:pt x="19" y="32"/>
                    <a:pt x="19" y="32"/>
                  </a:cubicBezTo>
                  <a:cubicBezTo>
                    <a:pt x="19" y="1"/>
                    <a:pt x="19" y="1"/>
                    <a:pt x="19" y="1"/>
                  </a:cubicBezTo>
                  <a:close/>
                  <a:moveTo>
                    <a:pt x="15" y="25"/>
                  </a:moveTo>
                  <a:cubicBezTo>
                    <a:pt x="15" y="26"/>
                    <a:pt x="14" y="27"/>
                    <a:pt x="13" y="27"/>
                  </a:cubicBezTo>
                  <a:cubicBezTo>
                    <a:pt x="13" y="28"/>
                    <a:pt x="12" y="28"/>
                    <a:pt x="12" y="29"/>
                  </a:cubicBezTo>
                  <a:cubicBezTo>
                    <a:pt x="11" y="29"/>
                    <a:pt x="11" y="29"/>
                    <a:pt x="10" y="29"/>
                  </a:cubicBezTo>
                  <a:cubicBezTo>
                    <a:pt x="10" y="29"/>
                    <a:pt x="9" y="29"/>
                    <a:pt x="9" y="29"/>
                  </a:cubicBezTo>
                  <a:cubicBezTo>
                    <a:pt x="8" y="29"/>
                    <a:pt x="7" y="29"/>
                    <a:pt x="6" y="29"/>
                  </a:cubicBezTo>
                  <a:cubicBezTo>
                    <a:pt x="6" y="28"/>
                    <a:pt x="5" y="28"/>
                    <a:pt x="5" y="27"/>
                  </a:cubicBezTo>
                  <a:cubicBezTo>
                    <a:pt x="4" y="26"/>
                    <a:pt x="4" y="25"/>
                    <a:pt x="4" y="24"/>
                  </a:cubicBezTo>
                  <a:cubicBezTo>
                    <a:pt x="4" y="23"/>
                    <a:pt x="4" y="22"/>
                    <a:pt x="4" y="21"/>
                  </a:cubicBezTo>
                  <a:cubicBezTo>
                    <a:pt x="4" y="20"/>
                    <a:pt x="4" y="19"/>
                    <a:pt x="4" y="18"/>
                  </a:cubicBezTo>
                  <a:cubicBezTo>
                    <a:pt x="4" y="17"/>
                    <a:pt x="5" y="16"/>
                    <a:pt x="5" y="15"/>
                  </a:cubicBezTo>
                  <a:cubicBezTo>
                    <a:pt x="5" y="15"/>
                    <a:pt x="6" y="14"/>
                    <a:pt x="7" y="14"/>
                  </a:cubicBezTo>
                  <a:cubicBezTo>
                    <a:pt x="7" y="13"/>
                    <a:pt x="8" y="13"/>
                    <a:pt x="9" y="13"/>
                  </a:cubicBezTo>
                  <a:cubicBezTo>
                    <a:pt x="10" y="13"/>
                    <a:pt x="11" y="13"/>
                    <a:pt x="12" y="14"/>
                  </a:cubicBezTo>
                  <a:cubicBezTo>
                    <a:pt x="13" y="15"/>
                    <a:pt x="14" y="16"/>
                    <a:pt x="15" y="17"/>
                  </a:cubicBezTo>
                  <a:cubicBezTo>
                    <a:pt x="15" y="25"/>
                    <a:pt x="15" y="25"/>
                    <a:pt x="15" y="2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304">
              <a:extLst>
                <a:ext uri="{FF2B5EF4-FFF2-40B4-BE49-F238E27FC236}">
                  <a16:creationId xmlns:a16="http://schemas.microsoft.com/office/drawing/2014/main" id="{16FE8ECE-B6A8-4C77-8854-19C6FBAC903F}"/>
                </a:ext>
              </a:extLst>
            </p:cNvPr>
            <p:cNvSpPr>
              <a:spLocks noEditPoints="1"/>
            </p:cNvSpPr>
            <p:nvPr/>
          </p:nvSpPr>
          <p:spPr bwMode="auto">
            <a:xfrm>
              <a:off x="6111156" y="4664912"/>
              <a:ext cx="14287" cy="85725"/>
            </a:xfrm>
            <a:custGeom>
              <a:avLst/>
              <a:gdLst>
                <a:gd name="T0" fmla="*/ 4 w 5"/>
                <a:gd name="T1" fmla="*/ 10 h 31"/>
                <a:gd name="T2" fmla="*/ 4 w 5"/>
                <a:gd name="T3" fmla="*/ 9 h 31"/>
                <a:gd name="T4" fmla="*/ 4 w 5"/>
                <a:gd name="T5" fmla="*/ 9 h 31"/>
                <a:gd name="T6" fmla="*/ 3 w 5"/>
                <a:gd name="T7" fmla="*/ 9 h 31"/>
                <a:gd name="T8" fmla="*/ 2 w 5"/>
                <a:gd name="T9" fmla="*/ 9 h 31"/>
                <a:gd name="T10" fmla="*/ 2 w 5"/>
                <a:gd name="T11" fmla="*/ 9 h 31"/>
                <a:gd name="T12" fmla="*/ 1 w 5"/>
                <a:gd name="T13" fmla="*/ 9 h 31"/>
                <a:gd name="T14" fmla="*/ 1 w 5"/>
                <a:gd name="T15" fmla="*/ 9 h 31"/>
                <a:gd name="T16" fmla="*/ 1 w 5"/>
                <a:gd name="T17" fmla="*/ 10 h 31"/>
                <a:gd name="T18" fmla="*/ 1 w 5"/>
                <a:gd name="T19" fmla="*/ 31 h 31"/>
                <a:gd name="T20" fmla="*/ 1 w 5"/>
                <a:gd name="T21" fmla="*/ 31 h 31"/>
                <a:gd name="T22" fmla="*/ 1 w 5"/>
                <a:gd name="T23" fmla="*/ 31 h 31"/>
                <a:gd name="T24" fmla="*/ 2 w 5"/>
                <a:gd name="T25" fmla="*/ 31 h 31"/>
                <a:gd name="T26" fmla="*/ 2 w 5"/>
                <a:gd name="T27" fmla="*/ 31 h 31"/>
                <a:gd name="T28" fmla="*/ 3 w 5"/>
                <a:gd name="T29" fmla="*/ 31 h 31"/>
                <a:gd name="T30" fmla="*/ 4 w 5"/>
                <a:gd name="T31" fmla="*/ 31 h 31"/>
                <a:gd name="T32" fmla="*/ 4 w 5"/>
                <a:gd name="T33" fmla="*/ 31 h 31"/>
                <a:gd name="T34" fmla="*/ 4 w 5"/>
                <a:gd name="T35" fmla="*/ 31 h 31"/>
                <a:gd name="T36" fmla="*/ 4 w 5"/>
                <a:gd name="T37" fmla="*/ 10 h 31"/>
                <a:gd name="T38" fmla="*/ 4 w 5"/>
                <a:gd name="T39" fmla="*/ 1 h 31"/>
                <a:gd name="T40" fmla="*/ 3 w 5"/>
                <a:gd name="T41" fmla="*/ 0 h 31"/>
                <a:gd name="T42" fmla="*/ 1 w 5"/>
                <a:gd name="T43" fmla="*/ 1 h 31"/>
                <a:gd name="T44" fmla="*/ 0 w 5"/>
                <a:gd name="T45" fmla="*/ 3 h 31"/>
                <a:gd name="T46" fmla="*/ 1 w 5"/>
                <a:gd name="T47" fmla="*/ 4 h 31"/>
                <a:gd name="T48" fmla="*/ 2 w 5"/>
                <a:gd name="T49" fmla="*/ 5 h 31"/>
                <a:gd name="T50" fmla="*/ 4 w 5"/>
                <a:gd name="T51" fmla="*/ 4 h 31"/>
                <a:gd name="T52" fmla="*/ 5 w 5"/>
                <a:gd name="T53" fmla="*/ 3 h 31"/>
                <a:gd name="T54" fmla="*/ 4 w 5"/>
                <a:gd name="T5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4" y="10"/>
                  </a:moveTo>
                  <a:cubicBezTo>
                    <a:pt x="4" y="10"/>
                    <a:pt x="4" y="9"/>
                    <a:pt x="4" y="9"/>
                  </a:cubicBezTo>
                  <a:cubicBezTo>
                    <a:pt x="4" y="9"/>
                    <a:pt x="4" y="9"/>
                    <a:pt x="4" y="9"/>
                  </a:cubicBezTo>
                  <a:cubicBezTo>
                    <a:pt x="4" y="9"/>
                    <a:pt x="4" y="9"/>
                    <a:pt x="3" y="9"/>
                  </a:cubicBezTo>
                  <a:cubicBezTo>
                    <a:pt x="3" y="9"/>
                    <a:pt x="3" y="9"/>
                    <a:pt x="2" y="9"/>
                  </a:cubicBezTo>
                  <a:cubicBezTo>
                    <a:pt x="2" y="9"/>
                    <a:pt x="2" y="9"/>
                    <a:pt x="2" y="9"/>
                  </a:cubicBezTo>
                  <a:cubicBezTo>
                    <a:pt x="1" y="9"/>
                    <a:pt x="1" y="9"/>
                    <a:pt x="1" y="9"/>
                  </a:cubicBezTo>
                  <a:cubicBezTo>
                    <a:pt x="1" y="9"/>
                    <a:pt x="1" y="9"/>
                    <a:pt x="1" y="9"/>
                  </a:cubicBezTo>
                  <a:cubicBezTo>
                    <a:pt x="1" y="9"/>
                    <a:pt x="1" y="10"/>
                    <a:pt x="1" y="10"/>
                  </a:cubicBezTo>
                  <a:cubicBezTo>
                    <a:pt x="1" y="31"/>
                    <a:pt x="1" y="31"/>
                    <a:pt x="1" y="31"/>
                  </a:cubicBezTo>
                  <a:cubicBezTo>
                    <a:pt x="1" y="31"/>
                    <a:pt x="1" y="31"/>
                    <a:pt x="1" y="31"/>
                  </a:cubicBezTo>
                  <a:cubicBezTo>
                    <a:pt x="1" y="31"/>
                    <a:pt x="1" y="31"/>
                    <a:pt x="1" y="31"/>
                  </a:cubicBezTo>
                  <a:cubicBezTo>
                    <a:pt x="1" y="31"/>
                    <a:pt x="1" y="31"/>
                    <a:pt x="2" y="31"/>
                  </a:cubicBezTo>
                  <a:cubicBezTo>
                    <a:pt x="2" y="31"/>
                    <a:pt x="2" y="31"/>
                    <a:pt x="2" y="31"/>
                  </a:cubicBezTo>
                  <a:cubicBezTo>
                    <a:pt x="3" y="31"/>
                    <a:pt x="3" y="31"/>
                    <a:pt x="3" y="31"/>
                  </a:cubicBezTo>
                  <a:cubicBezTo>
                    <a:pt x="4" y="31"/>
                    <a:pt x="4" y="31"/>
                    <a:pt x="4" y="31"/>
                  </a:cubicBezTo>
                  <a:cubicBezTo>
                    <a:pt x="4" y="31"/>
                    <a:pt x="4" y="31"/>
                    <a:pt x="4" y="31"/>
                  </a:cubicBezTo>
                  <a:cubicBezTo>
                    <a:pt x="4" y="31"/>
                    <a:pt x="4" y="31"/>
                    <a:pt x="4" y="31"/>
                  </a:cubicBezTo>
                  <a:cubicBezTo>
                    <a:pt x="4" y="10"/>
                    <a:pt x="4" y="10"/>
                    <a:pt x="4" y="10"/>
                  </a:cubicBezTo>
                  <a:close/>
                  <a:moveTo>
                    <a:pt x="4" y="1"/>
                  </a:moveTo>
                  <a:cubicBezTo>
                    <a:pt x="4" y="0"/>
                    <a:pt x="3" y="0"/>
                    <a:pt x="3" y="0"/>
                  </a:cubicBezTo>
                  <a:cubicBezTo>
                    <a:pt x="2" y="0"/>
                    <a:pt x="1" y="0"/>
                    <a:pt x="1" y="1"/>
                  </a:cubicBezTo>
                  <a:cubicBezTo>
                    <a:pt x="0" y="1"/>
                    <a:pt x="0" y="2"/>
                    <a:pt x="0" y="3"/>
                  </a:cubicBezTo>
                  <a:cubicBezTo>
                    <a:pt x="0" y="3"/>
                    <a:pt x="0" y="4"/>
                    <a:pt x="1" y="4"/>
                  </a:cubicBezTo>
                  <a:cubicBezTo>
                    <a:pt x="1" y="5"/>
                    <a:pt x="2" y="5"/>
                    <a:pt x="2" y="5"/>
                  </a:cubicBezTo>
                  <a:cubicBezTo>
                    <a:pt x="3" y="5"/>
                    <a:pt x="4" y="5"/>
                    <a:pt x="4" y="4"/>
                  </a:cubicBezTo>
                  <a:cubicBezTo>
                    <a:pt x="5" y="4"/>
                    <a:pt x="5" y="3"/>
                    <a:pt x="5" y="3"/>
                  </a:cubicBezTo>
                  <a:cubicBezTo>
                    <a:pt x="5" y="2"/>
                    <a:pt x="5" y="1"/>
                    <a:pt x="4"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305">
              <a:extLst>
                <a:ext uri="{FF2B5EF4-FFF2-40B4-BE49-F238E27FC236}">
                  <a16:creationId xmlns:a16="http://schemas.microsoft.com/office/drawing/2014/main" id="{9AB46A23-98A7-4DE7-A3C7-C17C8966EFAA}"/>
                </a:ext>
              </a:extLst>
            </p:cNvPr>
            <p:cNvSpPr>
              <a:spLocks/>
            </p:cNvSpPr>
            <p:nvPr/>
          </p:nvSpPr>
          <p:spPr bwMode="auto">
            <a:xfrm>
              <a:off x="6141318" y="4690312"/>
              <a:ext cx="49212" cy="60325"/>
            </a:xfrm>
            <a:custGeom>
              <a:avLst/>
              <a:gdLst>
                <a:gd name="T0" fmla="*/ 18 w 18"/>
                <a:gd name="T1" fmla="*/ 9 h 22"/>
                <a:gd name="T2" fmla="*/ 18 w 18"/>
                <a:gd name="T3" fmla="*/ 5 h 22"/>
                <a:gd name="T4" fmla="*/ 17 w 18"/>
                <a:gd name="T5" fmla="*/ 2 h 22"/>
                <a:gd name="T6" fmla="*/ 14 w 18"/>
                <a:gd name="T7" fmla="*/ 0 h 22"/>
                <a:gd name="T8" fmla="*/ 11 w 18"/>
                <a:gd name="T9" fmla="*/ 0 h 22"/>
                <a:gd name="T10" fmla="*/ 7 w 18"/>
                <a:gd name="T11" fmla="*/ 1 h 22"/>
                <a:gd name="T12" fmla="*/ 4 w 18"/>
                <a:gd name="T13" fmla="*/ 3 h 22"/>
                <a:gd name="T14" fmla="*/ 4 w 18"/>
                <a:gd name="T15" fmla="*/ 1 h 22"/>
                <a:gd name="T16" fmla="*/ 4 w 18"/>
                <a:gd name="T17" fmla="*/ 0 h 22"/>
                <a:gd name="T18" fmla="*/ 3 w 18"/>
                <a:gd name="T19" fmla="*/ 0 h 22"/>
                <a:gd name="T20" fmla="*/ 3 w 18"/>
                <a:gd name="T21" fmla="*/ 0 h 22"/>
                <a:gd name="T22" fmla="*/ 2 w 18"/>
                <a:gd name="T23" fmla="*/ 0 h 22"/>
                <a:gd name="T24" fmla="*/ 1 w 18"/>
                <a:gd name="T25" fmla="*/ 0 h 22"/>
                <a:gd name="T26" fmla="*/ 1 w 18"/>
                <a:gd name="T27" fmla="*/ 0 h 22"/>
                <a:gd name="T28" fmla="*/ 0 w 18"/>
                <a:gd name="T29" fmla="*/ 0 h 22"/>
                <a:gd name="T30" fmla="*/ 0 w 18"/>
                <a:gd name="T31" fmla="*/ 1 h 22"/>
                <a:gd name="T32" fmla="*/ 0 w 18"/>
                <a:gd name="T33" fmla="*/ 22 h 22"/>
                <a:gd name="T34" fmla="*/ 0 w 18"/>
                <a:gd name="T35" fmla="*/ 22 h 22"/>
                <a:gd name="T36" fmla="*/ 1 w 18"/>
                <a:gd name="T37" fmla="*/ 22 h 22"/>
                <a:gd name="T38" fmla="*/ 1 w 18"/>
                <a:gd name="T39" fmla="*/ 22 h 22"/>
                <a:gd name="T40" fmla="*/ 2 w 18"/>
                <a:gd name="T41" fmla="*/ 22 h 22"/>
                <a:gd name="T42" fmla="*/ 3 w 18"/>
                <a:gd name="T43" fmla="*/ 22 h 22"/>
                <a:gd name="T44" fmla="*/ 4 w 18"/>
                <a:gd name="T45" fmla="*/ 22 h 22"/>
                <a:gd name="T46" fmla="*/ 4 w 18"/>
                <a:gd name="T47" fmla="*/ 22 h 22"/>
                <a:gd name="T48" fmla="*/ 4 w 18"/>
                <a:gd name="T49" fmla="*/ 22 h 22"/>
                <a:gd name="T50" fmla="*/ 4 w 18"/>
                <a:gd name="T51" fmla="*/ 7 h 22"/>
                <a:gd name="T52" fmla="*/ 7 w 18"/>
                <a:gd name="T53" fmla="*/ 4 h 22"/>
                <a:gd name="T54" fmla="*/ 10 w 18"/>
                <a:gd name="T55" fmla="*/ 3 h 22"/>
                <a:gd name="T56" fmla="*/ 12 w 18"/>
                <a:gd name="T57" fmla="*/ 3 h 22"/>
                <a:gd name="T58" fmla="*/ 13 w 18"/>
                <a:gd name="T59" fmla="*/ 5 h 22"/>
                <a:gd name="T60" fmla="*/ 14 w 18"/>
                <a:gd name="T61" fmla="*/ 7 h 22"/>
                <a:gd name="T62" fmla="*/ 15 w 18"/>
                <a:gd name="T63" fmla="*/ 9 h 22"/>
                <a:gd name="T64" fmla="*/ 15 w 18"/>
                <a:gd name="T65" fmla="*/ 22 h 22"/>
                <a:gd name="T66" fmla="*/ 15 w 18"/>
                <a:gd name="T67" fmla="*/ 22 h 22"/>
                <a:gd name="T68" fmla="*/ 15 w 18"/>
                <a:gd name="T69" fmla="*/ 22 h 22"/>
                <a:gd name="T70" fmla="*/ 16 w 18"/>
                <a:gd name="T71" fmla="*/ 22 h 22"/>
                <a:gd name="T72" fmla="*/ 16 w 18"/>
                <a:gd name="T73" fmla="*/ 22 h 22"/>
                <a:gd name="T74" fmla="*/ 17 w 18"/>
                <a:gd name="T75" fmla="*/ 22 h 22"/>
                <a:gd name="T76" fmla="*/ 18 w 18"/>
                <a:gd name="T77" fmla="*/ 22 h 22"/>
                <a:gd name="T78" fmla="*/ 18 w 18"/>
                <a:gd name="T79" fmla="*/ 22 h 22"/>
                <a:gd name="T80" fmla="*/ 18 w 18"/>
                <a:gd name="T81" fmla="*/ 22 h 22"/>
                <a:gd name="T82" fmla="*/ 18 w 18"/>
                <a:gd name="T83"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2">
                  <a:moveTo>
                    <a:pt x="18" y="9"/>
                  </a:moveTo>
                  <a:cubicBezTo>
                    <a:pt x="18" y="7"/>
                    <a:pt x="18" y="6"/>
                    <a:pt x="18" y="5"/>
                  </a:cubicBezTo>
                  <a:cubicBezTo>
                    <a:pt x="18" y="4"/>
                    <a:pt x="17" y="3"/>
                    <a:pt x="17" y="2"/>
                  </a:cubicBezTo>
                  <a:cubicBezTo>
                    <a:pt x="16" y="1"/>
                    <a:pt x="15" y="1"/>
                    <a:pt x="14" y="0"/>
                  </a:cubicBezTo>
                  <a:cubicBezTo>
                    <a:pt x="13" y="0"/>
                    <a:pt x="12" y="0"/>
                    <a:pt x="11" y="0"/>
                  </a:cubicBezTo>
                  <a:cubicBezTo>
                    <a:pt x="10" y="0"/>
                    <a:pt x="8" y="0"/>
                    <a:pt x="7" y="1"/>
                  </a:cubicBezTo>
                  <a:cubicBezTo>
                    <a:pt x="6" y="1"/>
                    <a:pt x="5" y="2"/>
                    <a:pt x="4" y="3"/>
                  </a:cubicBezTo>
                  <a:cubicBezTo>
                    <a:pt x="4" y="1"/>
                    <a:pt x="4" y="1"/>
                    <a:pt x="4" y="1"/>
                  </a:cubicBezTo>
                  <a:cubicBezTo>
                    <a:pt x="4" y="1"/>
                    <a:pt x="4" y="0"/>
                    <a:pt x="4" y="0"/>
                  </a:cubicBezTo>
                  <a:cubicBezTo>
                    <a:pt x="4" y="0"/>
                    <a:pt x="3" y="0"/>
                    <a:pt x="3" y="0"/>
                  </a:cubicBezTo>
                  <a:cubicBezTo>
                    <a:pt x="3" y="0"/>
                    <a:pt x="3" y="0"/>
                    <a:pt x="3" y="0"/>
                  </a:cubicBezTo>
                  <a:cubicBezTo>
                    <a:pt x="3" y="0"/>
                    <a:pt x="2" y="0"/>
                    <a:pt x="2" y="0"/>
                  </a:cubicBezTo>
                  <a:cubicBezTo>
                    <a:pt x="2" y="0"/>
                    <a:pt x="1" y="0"/>
                    <a:pt x="1" y="0"/>
                  </a:cubicBezTo>
                  <a:cubicBezTo>
                    <a:pt x="1" y="0"/>
                    <a:pt x="1" y="0"/>
                    <a:pt x="1" y="0"/>
                  </a:cubicBezTo>
                  <a:cubicBezTo>
                    <a:pt x="0" y="0"/>
                    <a:pt x="0" y="0"/>
                    <a:pt x="0" y="0"/>
                  </a:cubicBezTo>
                  <a:cubicBezTo>
                    <a:pt x="0" y="0"/>
                    <a:pt x="0" y="1"/>
                    <a:pt x="0" y="1"/>
                  </a:cubicBezTo>
                  <a:cubicBezTo>
                    <a:pt x="0" y="22"/>
                    <a:pt x="0" y="22"/>
                    <a:pt x="0" y="22"/>
                  </a:cubicBezTo>
                  <a:cubicBezTo>
                    <a:pt x="0" y="22"/>
                    <a:pt x="0" y="22"/>
                    <a:pt x="0" y="22"/>
                  </a:cubicBezTo>
                  <a:cubicBezTo>
                    <a:pt x="0" y="22"/>
                    <a:pt x="0" y="22"/>
                    <a:pt x="1" y="22"/>
                  </a:cubicBezTo>
                  <a:cubicBezTo>
                    <a:pt x="1" y="22"/>
                    <a:pt x="1" y="22"/>
                    <a:pt x="1" y="22"/>
                  </a:cubicBezTo>
                  <a:cubicBezTo>
                    <a:pt x="1" y="22"/>
                    <a:pt x="2" y="22"/>
                    <a:pt x="2" y="22"/>
                  </a:cubicBezTo>
                  <a:cubicBezTo>
                    <a:pt x="3" y="22"/>
                    <a:pt x="3" y="22"/>
                    <a:pt x="3" y="22"/>
                  </a:cubicBezTo>
                  <a:cubicBezTo>
                    <a:pt x="3" y="22"/>
                    <a:pt x="4" y="22"/>
                    <a:pt x="4" y="22"/>
                  </a:cubicBezTo>
                  <a:cubicBezTo>
                    <a:pt x="4" y="22"/>
                    <a:pt x="4" y="22"/>
                    <a:pt x="4" y="22"/>
                  </a:cubicBezTo>
                  <a:cubicBezTo>
                    <a:pt x="4" y="22"/>
                    <a:pt x="4" y="22"/>
                    <a:pt x="4" y="22"/>
                  </a:cubicBezTo>
                  <a:cubicBezTo>
                    <a:pt x="4" y="7"/>
                    <a:pt x="4" y="7"/>
                    <a:pt x="4" y="7"/>
                  </a:cubicBezTo>
                  <a:cubicBezTo>
                    <a:pt x="5" y="6"/>
                    <a:pt x="6" y="5"/>
                    <a:pt x="7" y="4"/>
                  </a:cubicBezTo>
                  <a:cubicBezTo>
                    <a:pt x="8" y="3"/>
                    <a:pt x="9" y="3"/>
                    <a:pt x="10" y="3"/>
                  </a:cubicBezTo>
                  <a:cubicBezTo>
                    <a:pt x="11" y="3"/>
                    <a:pt x="11" y="3"/>
                    <a:pt x="12" y="3"/>
                  </a:cubicBezTo>
                  <a:cubicBezTo>
                    <a:pt x="13" y="4"/>
                    <a:pt x="13" y="4"/>
                    <a:pt x="13" y="5"/>
                  </a:cubicBezTo>
                  <a:cubicBezTo>
                    <a:pt x="14" y="5"/>
                    <a:pt x="14" y="6"/>
                    <a:pt x="14" y="7"/>
                  </a:cubicBezTo>
                  <a:cubicBezTo>
                    <a:pt x="14" y="7"/>
                    <a:pt x="15" y="8"/>
                    <a:pt x="15" y="9"/>
                  </a:cubicBezTo>
                  <a:cubicBezTo>
                    <a:pt x="15" y="22"/>
                    <a:pt x="15" y="22"/>
                    <a:pt x="15" y="22"/>
                  </a:cubicBezTo>
                  <a:cubicBezTo>
                    <a:pt x="15" y="22"/>
                    <a:pt x="15" y="22"/>
                    <a:pt x="15" y="22"/>
                  </a:cubicBezTo>
                  <a:cubicBezTo>
                    <a:pt x="15" y="22"/>
                    <a:pt x="15" y="22"/>
                    <a:pt x="15" y="22"/>
                  </a:cubicBezTo>
                  <a:cubicBezTo>
                    <a:pt x="15" y="22"/>
                    <a:pt x="15" y="22"/>
                    <a:pt x="16" y="22"/>
                  </a:cubicBezTo>
                  <a:cubicBezTo>
                    <a:pt x="16" y="22"/>
                    <a:pt x="16" y="22"/>
                    <a:pt x="16" y="22"/>
                  </a:cubicBezTo>
                  <a:cubicBezTo>
                    <a:pt x="17" y="22"/>
                    <a:pt x="17" y="22"/>
                    <a:pt x="17" y="22"/>
                  </a:cubicBezTo>
                  <a:cubicBezTo>
                    <a:pt x="18" y="22"/>
                    <a:pt x="18" y="22"/>
                    <a:pt x="18" y="22"/>
                  </a:cubicBezTo>
                  <a:cubicBezTo>
                    <a:pt x="18" y="22"/>
                    <a:pt x="18" y="22"/>
                    <a:pt x="18" y="22"/>
                  </a:cubicBezTo>
                  <a:cubicBezTo>
                    <a:pt x="18" y="22"/>
                    <a:pt x="18" y="22"/>
                    <a:pt x="18" y="22"/>
                  </a:cubicBezTo>
                  <a:cubicBezTo>
                    <a:pt x="18" y="9"/>
                    <a:pt x="18" y="9"/>
                    <a:pt x="18" y="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306">
              <a:extLst>
                <a:ext uri="{FF2B5EF4-FFF2-40B4-BE49-F238E27FC236}">
                  <a16:creationId xmlns:a16="http://schemas.microsoft.com/office/drawing/2014/main" id="{D2C0C345-19FD-4026-8774-1D93AA57D4AF}"/>
                </a:ext>
              </a:extLst>
            </p:cNvPr>
            <p:cNvSpPr>
              <a:spLocks noEditPoints="1"/>
            </p:cNvSpPr>
            <p:nvPr/>
          </p:nvSpPr>
          <p:spPr bwMode="auto">
            <a:xfrm>
              <a:off x="6201643" y="4690312"/>
              <a:ext cx="53975" cy="84138"/>
            </a:xfrm>
            <a:custGeom>
              <a:avLst/>
              <a:gdLst>
                <a:gd name="T0" fmla="*/ 20 w 20"/>
                <a:gd name="T1" fmla="*/ 0 h 31"/>
                <a:gd name="T2" fmla="*/ 12 w 20"/>
                <a:gd name="T3" fmla="*/ 0 h 31"/>
                <a:gd name="T4" fmla="*/ 7 w 20"/>
                <a:gd name="T5" fmla="*/ 0 h 31"/>
                <a:gd name="T6" fmla="*/ 2 w 20"/>
                <a:gd name="T7" fmla="*/ 4 h 31"/>
                <a:gd name="T8" fmla="*/ 2 w 20"/>
                <a:gd name="T9" fmla="*/ 10 h 31"/>
                <a:gd name="T10" fmla="*/ 2 w 20"/>
                <a:gd name="T11" fmla="*/ 14 h 31"/>
                <a:gd name="T12" fmla="*/ 2 w 20"/>
                <a:gd name="T13" fmla="*/ 18 h 31"/>
                <a:gd name="T14" fmla="*/ 2 w 20"/>
                <a:gd name="T15" fmla="*/ 21 h 31"/>
                <a:gd name="T16" fmla="*/ 1 w 20"/>
                <a:gd name="T17" fmla="*/ 24 h 31"/>
                <a:gd name="T18" fmla="*/ 1 w 20"/>
                <a:gd name="T19" fmla="*/ 27 h 31"/>
                <a:gd name="T20" fmla="*/ 6 w 20"/>
                <a:gd name="T21" fmla="*/ 30 h 31"/>
                <a:gd name="T22" fmla="*/ 14 w 20"/>
                <a:gd name="T23" fmla="*/ 30 h 31"/>
                <a:gd name="T24" fmla="*/ 20 w 20"/>
                <a:gd name="T25" fmla="*/ 26 h 31"/>
                <a:gd name="T26" fmla="*/ 20 w 20"/>
                <a:gd name="T27" fmla="*/ 21 h 31"/>
                <a:gd name="T28" fmla="*/ 16 w 20"/>
                <a:gd name="T29" fmla="*/ 18 h 31"/>
                <a:gd name="T30" fmla="*/ 7 w 20"/>
                <a:gd name="T31" fmla="*/ 18 h 31"/>
                <a:gd name="T32" fmla="*/ 5 w 20"/>
                <a:gd name="T33" fmla="*/ 16 h 31"/>
                <a:gd name="T34" fmla="*/ 6 w 20"/>
                <a:gd name="T35" fmla="*/ 14 h 31"/>
                <a:gd name="T36" fmla="*/ 10 w 20"/>
                <a:gd name="T37" fmla="*/ 15 h 31"/>
                <a:gd name="T38" fmla="*/ 16 w 20"/>
                <a:gd name="T39" fmla="*/ 13 h 31"/>
                <a:gd name="T40" fmla="*/ 18 w 20"/>
                <a:gd name="T41" fmla="*/ 7 h 31"/>
                <a:gd name="T42" fmla="*/ 17 w 20"/>
                <a:gd name="T43" fmla="*/ 3 h 31"/>
                <a:gd name="T44" fmla="*/ 20 w 20"/>
                <a:gd name="T45" fmla="*/ 3 h 31"/>
                <a:gd name="T46" fmla="*/ 20 w 20"/>
                <a:gd name="T47" fmla="*/ 0 h 31"/>
                <a:gd name="T48" fmla="*/ 13 w 20"/>
                <a:gd name="T49" fmla="*/ 10 h 31"/>
                <a:gd name="T50" fmla="*/ 10 w 20"/>
                <a:gd name="T51" fmla="*/ 12 h 31"/>
                <a:gd name="T52" fmla="*/ 5 w 20"/>
                <a:gd name="T53" fmla="*/ 7 h 31"/>
                <a:gd name="T54" fmla="*/ 6 w 20"/>
                <a:gd name="T55" fmla="*/ 4 h 31"/>
                <a:gd name="T56" fmla="*/ 10 w 20"/>
                <a:gd name="T57" fmla="*/ 3 h 31"/>
                <a:gd name="T58" fmla="*/ 14 w 20"/>
                <a:gd name="T59" fmla="*/ 7 h 31"/>
                <a:gd name="T60" fmla="*/ 16 w 20"/>
                <a:gd name="T61" fmla="*/ 25 h 31"/>
                <a:gd name="T62" fmla="*/ 13 w 20"/>
                <a:gd name="T63" fmla="*/ 28 h 31"/>
                <a:gd name="T64" fmla="*/ 6 w 20"/>
                <a:gd name="T65" fmla="*/ 27 h 31"/>
                <a:gd name="T66" fmla="*/ 4 w 20"/>
                <a:gd name="T67" fmla="*/ 24 h 31"/>
                <a:gd name="T68" fmla="*/ 5 w 20"/>
                <a:gd name="T69" fmla="*/ 22 h 31"/>
                <a:gd name="T70" fmla="*/ 12 w 20"/>
                <a:gd name="T71" fmla="*/ 21 h 31"/>
                <a:gd name="T72" fmla="*/ 16 w 20"/>
                <a:gd name="T73"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1">
                  <a:moveTo>
                    <a:pt x="20" y="0"/>
                  </a:moveTo>
                  <a:cubicBezTo>
                    <a:pt x="20" y="0"/>
                    <a:pt x="20" y="0"/>
                    <a:pt x="20" y="0"/>
                  </a:cubicBezTo>
                  <a:cubicBezTo>
                    <a:pt x="13" y="0"/>
                    <a:pt x="13" y="0"/>
                    <a:pt x="13" y="0"/>
                  </a:cubicBezTo>
                  <a:cubicBezTo>
                    <a:pt x="13" y="0"/>
                    <a:pt x="12" y="0"/>
                    <a:pt x="12" y="0"/>
                  </a:cubicBezTo>
                  <a:cubicBezTo>
                    <a:pt x="11" y="0"/>
                    <a:pt x="11" y="0"/>
                    <a:pt x="10" y="0"/>
                  </a:cubicBezTo>
                  <a:cubicBezTo>
                    <a:pt x="9" y="0"/>
                    <a:pt x="8" y="0"/>
                    <a:pt x="7" y="0"/>
                  </a:cubicBezTo>
                  <a:cubicBezTo>
                    <a:pt x="6" y="1"/>
                    <a:pt x="5" y="1"/>
                    <a:pt x="4" y="2"/>
                  </a:cubicBezTo>
                  <a:cubicBezTo>
                    <a:pt x="3" y="2"/>
                    <a:pt x="3" y="3"/>
                    <a:pt x="2" y="4"/>
                  </a:cubicBezTo>
                  <a:cubicBezTo>
                    <a:pt x="2" y="5"/>
                    <a:pt x="2" y="6"/>
                    <a:pt x="2" y="7"/>
                  </a:cubicBezTo>
                  <a:cubicBezTo>
                    <a:pt x="2" y="8"/>
                    <a:pt x="2" y="9"/>
                    <a:pt x="2" y="10"/>
                  </a:cubicBezTo>
                  <a:cubicBezTo>
                    <a:pt x="2" y="11"/>
                    <a:pt x="3" y="11"/>
                    <a:pt x="3" y="12"/>
                  </a:cubicBezTo>
                  <a:cubicBezTo>
                    <a:pt x="3" y="13"/>
                    <a:pt x="2" y="13"/>
                    <a:pt x="2" y="14"/>
                  </a:cubicBezTo>
                  <a:cubicBezTo>
                    <a:pt x="1" y="15"/>
                    <a:pt x="1" y="16"/>
                    <a:pt x="1" y="17"/>
                  </a:cubicBezTo>
                  <a:cubicBezTo>
                    <a:pt x="1" y="17"/>
                    <a:pt x="1" y="18"/>
                    <a:pt x="2" y="18"/>
                  </a:cubicBezTo>
                  <a:cubicBezTo>
                    <a:pt x="2" y="19"/>
                    <a:pt x="3" y="20"/>
                    <a:pt x="3" y="20"/>
                  </a:cubicBezTo>
                  <a:cubicBezTo>
                    <a:pt x="3" y="20"/>
                    <a:pt x="3" y="21"/>
                    <a:pt x="2" y="21"/>
                  </a:cubicBezTo>
                  <a:cubicBezTo>
                    <a:pt x="2" y="21"/>
                    <a:pt x="1" y="22"/>
                    <a:pt x="1" y="22"/>
                  </a:cubicBezTo>
                  <a:cubicBezTo>
                    <a:pt x="1" y="23"/>
                    <a:pt x="1" y="23"/>
                    <a:pt x="1" y="24"/>
                  </a:cubicBezTo>
                  <a:cubicBezTo>
                    <a:pt x="0" y="24"/>
                    <a:pt x="0" y="25"/>
                    <a:pt x="0" y="25"/>
                  </a:cubicBezTo>
                  <a:cubicBezTo>
                    <a:pt x="0" y="26"/>
                    <a:pt x="1" y="27"/>
                    <a:pt x="1" y="27"/>
                  </a:cubicBezTo>
                  <a:cubicBezTo>
                    <a:pt x="1" y="28"/>
                    <a:pt x="2" y="29"/>
                    <a:pt x="3" y="29"/>
                  </a:cubicBezTo>
                  <a:cubicBezTo>
                    <a:pt x="3" y="30"/>
                    <a:pt x="4" y="30"/>
                    <a:pt x="6" y="30"/>
                  </a:cubicBezTo>
                  <a:cubicBezTo>
                    <a:pt x="7" y="31"/>
                    <a:pt x="8" y="31"/>
                    <a:pt x="10" y="31"/>
                  </a:cubicBezTo>
                  <a:cubicBezTo>
                    <a:pt x="12" y="31"/>
                    <a:pt x="13" y="31"/>
                    <a:pt x="14" y="30"/>
                  </a:cubicBezTo>
                  <a:cubicBezTo>
                    <a:pt x="16" y="30"/>
                    <a:pt x="17" y="29"/>
                    <a:pt x="18" y="29"/>
                  </a:cubicBezTo>
                  <a:cubicBezTo>
                    <a:pt x="19" y="28"/>
                    <a:pt x="19" y="27"/>
                    <a:pt x="20" y="26"/>
                  </a:cubicBezTo>
                  <a:cubicBezTo>
                    <a:pt x="20" y="26"/>
                    <a:pt x="20" y="25"/>
                    <a:pt x="20" y="24"/>
                  </a:cubicBezTo>
                  <a:cubicBezTo>
                    <a:pt x="20" y="23"/>
                    <a:pt x="20" y="22"/>
                    <a:pt x="20" y="21"/>
                  </a:cubicBezTo>
                  <a:cubicBezTo>
                    <a:pt x="19" y="21"/>
                    <a:pt x="19" y="20"/>
                    <a:pt x="18" y="20"/>
                  </a:cubicBezTo>
                  <a:cubicBezTo>
                    <a:pt x="17" y="19"/>
                    <a:pt x="17" y="19"/>
                    <a:pt x="16" y="18"/>
                  </a:cubicBezTo>
                  <a:cubicBezTo>
                    <a:pt x="15" y="18"/>
                    <a:pt x="14" y="18"/>
                    <a:pt x="13" y="18"/>
                  </a:cubicBezTo>
                  <a:cubicBezTo>
                    <a:pt x="7" y="18"/>
                    <a:pt x="7" y="18"/>
                    <a:pt x="7" y="18"/>
                  </a:cubicBezTo>
                  <a:cubicBezTo>
                    <a:pt x="7" y="18"/>
                    <a:pt x="6" y="18"/>
                    <a:pt x="5" y="17"/>
                  </a:cubicBezTo>
                  <a:cubicBezTo>
                    <a:pt x="5" y="17"/>
                    <a:pt x="5" y="16"/>
                    <a:pt x="5" y="16"/>
                  </a:cubicBezTo>
                  <a:cubicBezTo>
                    <a:pt x="5" y="15"/>
                    <a:pt x="5" y="15"/>
                    <a:pt x="5" y="15"/>
                  </a:cubicBezTo>
                  <a:cubicBezTo>
                    <a:pt x="5" y="14"/>
                    <a:pt x="5" y="14"/>
                    <a:pt x="6" y="14"/>
                  </a:cubicBezTo>
                  <a:cubicBezTo>
                    <a:pt x="6" y="14"/>
                    <a:pt x="7" y="14"/>
                    <a:pt x="7" y="14"/>
                  </a:cubicBezTo>
                  <a:cubicBezTo>
                    <a:pt x="8" y="15"/>
                    <a:pt x="9" y="15"/>
                    <a:pt x="10" y="15"/>
                  </a:cubicBezTo>
                  <a:cubicBezTo>
                    <a:pt x="11" y="15"/>
                    <a:pt x="12" y="15"/>
                    <a:pt x="13" y="14"/>
                  </a:cubicBezTo>
                  <a:cubicBezTo>
                    <a:pt x="14" y="14"/>
                    <a:pt x="15" y="13"/>
                    <a:pt x="16" y="13"/>
                  </a:cubicBezTo>
                  <a:cubicBezTo>
                    <a:pt x="17" y="12"/>
                    <a:pt x="17" y="11"/>
                    <a:pt x="17" y="10"/>
                  </a:cubicBezTo>
                  <a:cubicBezTo>
                    <a:pt x="18" y="9"/>
                    <a:pt x="18" y="8"/>
                    <a:pt x="18" y="7"/>
                  </a:cubicBezTo>
                  <a:cubicBezTo>
                    <a:pt x="18" y="6"/>
                    <a:pt x="18" y="6"/>
                    <a:pt x="18" y="5"/>
                  </a:cubicBezTo>
                  <a:cubicBezTo>
                    <a:pt x="17" y="4"/>
                    <a:pt x="17" y="4"/>
                    <a:pt x="17" y="3"/>
                  </a:cubicBezTo>
                  <a:cubicBezTo>
                    <a:pt x="20" y="3"/>
                    <a:pt x="20" y="3"/>
                    <a:pt x="20" y="3"/>
                  </a:cubicBezTo>
                  <a:cubicBezTo>
                    <a:pt x="20" y="3"/>
                    <a:pt x="20" y="3"/>
                    <a:pt x="20" y="3"/>
                  </a:cubicBezTo>
                  <a:cubicBezTo>
                    <a:pt x="20" y="3"/>
                    <a:pt x="20" y="2"/>
                    <a:pt x="20" y="2"/>
                  </a:cubicBezTo>
                  <a:cubicBezTo>
                    <a:pt x="20" y="1"/>
                    <a:pt x="20" y="1"/>
                    <a:pt x="20" y="0"/>
                  </a:cubicBezTo>
                  <a:close/>
                  <a:moveTo>
                    <a:pt x="14" y="9"/>
                  </a:moveTo>
                  <a:cubicBezTo>
                    <a:pt x="14" y="10"/>
                    <a:pt x="14" y="10"/>
                    <a:pt x="13" y="10"/>
                  </a:cubicBezTo>
                  <a:cubicBezTo>
                    <a:pt x="13" y="11"/>
                    <a:pt x="12" y="11"/>
                    <a:pt x="12" y="11"/>
                  </a:cubicBezTo>
                  <a:cubicBezTo>
                    <a:pt x="11" y="12"/>
                    <a:pt x="11" y="12"/>
                    <a:pt x="10" y="12"/>
                  </a:cubicBezTo>
                  <a:cubicBezTo>
                    <a:pt x="8" y="12"/>
                    <a:pt x="7" y="11"/>
                    <a:pt x="7" y="11"/>
                  </a:cubicBezTo>
                  <a:cubicBezTo>
                    <a:pt x="6" y="10"/>
                    <a:pt x="5" y="9"/>
                    <a:pt x="5" y="7"/>
                  </a:cubicBezTo>
                  <a:cubicBezTo>
                    <a:pt x="5" y="7"/>
                    <a:pt x="5" y="6"/>
                    <a:pt x="6" y="6"/>
                  </a:cubicBezTo>
                  <a:cubicBezTo>
                    <a:pt x="6" y="5"/>
                    <a:pt x="6" y="4"/>
                    <a:pt x="6" y="4"/>
                  </a:cubicBezTo>
                  <a:cubicBezTo>
                    <a:pt x="7" y="4"/>
                    <a:pt x="7" y="3"/>
                    <a:pt x="8" y="3"/>
                  </a:cubicBezTo>
                  <a:cubicBezTo>
                    <a:pt x="8" y="3"/>
                    <a:pt x="9" y="3"/>
                    <a:pt x="10" y="3"/>
                  </a:cubicBezTo>
                  <a:cubicBezTo>
                    <a:pt x="11" y="3"/>
                    <a:pt x="12" y="3"/>
                    <a:pt x="13" y="4"/>
                  </a:cubicBezTo>
                  <a:cubicBezTo>
                    <a:pt x="14" y="5"/>
                    <a:pt x="14" y="6"/>
                    <a:pt x="14" y="7"/>
                  </a:cubicBezTo>
                  <a:cubicBezTo>
                    <a:pt x="14" y="8"/>
                    <a:pt x="14" y="8"/>
                    <a:pt x="14" y="9"/>
                  </a:cubicBezTo>
                  <a:close/>
                  <a:moveTo>
                    <a:pt x="16" y="25"/>
                  </a:moveTo>
                  <a:cubicBezTo>
                    <a:pt x="16" y="26"/>
                    <a:pt x="15" y="26"/>
                    <a:pt x="15" y="27"/>
                  </a:cubicBezTo>
                  <a:cubicBezTo>
                    <a:pt x="14" y="27"/>
                    <a:pt x="14" y="27"/>
                    <a:pt x="13" y="28"/>
                  </a:cubicBezTo>
                  <a:cubicBezTo>
                    <a:pt x="12" y="28"/>
                    <a:pt x="11" y="28"/>
                    <a:pt x="10" y="28"/>
                  </a:cubicBezTo>
                  <a:cubicBezTo>
                    <a:pt x="8" y="28"/>
                    <a:pt x="7" y="28"/>
                    <a:pt x="6" y="27"/>
                  </a:cubicBezTo>
                  <a:cubicBezTo>
                    <a:pt x="5" y="27"/>
                    <a:pt x="4" y="26"/>
                    <a:pt x="4" y="25"/>
                  </a:cubicBezTo>
                  <a:cubicBezTo>
                    <a:pt x="4" y="25"/>
                    <a:pt x="4" y="24"/>
                    <a:pt x="4" y="24"/>
                  </a:cubicBezTo>
                  <a:cubicBezTo>
                    <a:pt x="4" y="24"/>
                    <a:pt x="5" y="23"/>
                    <a:pt x="5" y="23"/>
                  </a:cubicBezTo>
                  <a:cubicBezTo>
                    <a:pt x="5" y="23"/>
                    <a:pt x="5" y="22"/>
                    <a:pt x="5" y="22"/>
                  </a:cubicBezTo>
                  <a:cubicBezTo>
                    <a:pt x="6" y="22"/>
                    <a:pt x="6" y="21"/>
                    <a:pt x="7" y="21"/>
                  </a:cubicBezTo>
                  <a:cubicBezTo>
                    <a:pt x="12" y="21"/>
                    <a:pt x="12" y="21"/>
                    <a:pt x="12" y="21"/>
                  </a:cubicBezTo>
                  <a:cubicBezTo>
                    <a:pt x="13" y="21"/>
                    <a:pt x="14" y="21"/>
                    <a:pt x="15" y="22"/>
                  </a:cubicBezTo>
                  <a:cubicBezTo>
                    <a:pt x="16" y="22"/>
                    <a:pt x="16" y="23"/>
                    <a:pt x="16" y="24"/>
                  </a:cubicBezTo>
                  <a:cubicBezTo>
                    <a:pt x="16" y="24"/>
                    <a:pt x="16" y="25"/>
                    <a:pt x="16" y="2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307">
              <a:extLst>
                <a:ext uri="{FF2B5EF4-FFF2-40B4-BE49-F238E27FC236}">
                  <a16:creationId xmlns:a16="http://schemas.microsoft.com/office/drawing/2014/main" id="{39E295C1-D7FD-477F-B076-9C8D2D603506}"/>
                </a:ext>
              </a:extLst>
            </p:cNvPr>
            <p:cNvSpPr>
              <a:spLocks/>
            </p:cNvSpPr>
            <p:nvPr/>
          </p:nvSpPr>
          <p:spPr bwMode="auto">
            <a:xfrm>
              <a:off x="6300068" y="4668087"/>
              <a:ext cx="46037" cy="82550"/>
            </a:xfrm>
            <a:custGeom>
              <a:avLst/>
              <a:gdLst>
                <a:gd name="T0" fmla="*/ 17 w 17"/>
                <a:gd name="T1" fmla="*/ 28 h 30"/>
                <a:gd name="T2" fmla="*/ 17 w 17"/>
                <a:gd name="T3" fmla="*/ 27 h 30"/>
                <a:gd name="T4" fmla="*/ 16 w 17"/>
                <a:gd name="T5" fmla="*/ 27 h 30"/>
                <a:gd name="T6" fmla="*/ 16 w 17"/>
                <a:gd name="T7" fmla="*/ 27 h 30"/>
                <a:gd name="T8" fmla="*/ 4 w 17"/>
                <a:gd name="T9" fmla="*/ 27 h 30"/>
                <a:gd name="T10" fmla="*/ 4 w 17"/>
                <a:gd name="T11" fmla="*/ 16 h 30"/>
                <a:gd name="T12" fmla="*/ 14 w 17"/>
                <a:gd name="T13" fmla="*/ 16 h 30"/>
                <a:gd name="T14" fmla="*/ 14 w 17"/>
                <a:gd name="T15" fmla="*/ 16 h 30"/>
                <a:gd name="T16" fmla="*/ 15 w 17"/>
                <a:gd name="T17" fmla="*/ 16 h 30"/>
                <a:gd name="T18" fmla="*/ 15 w 17"/>
                <a:gd name="T19" fmla="*/ 15 h 30"/>
                <a:gd name="T20" fmla="*/ 15 w 17"/>
                <a:gd name="T21" fmla="*/ 15 h 30"/>
                <a:gd name="T22" fmla="*/ 15 w 17"/>
                <a:gd name="T23" fmla="*/ 14 h 30"/>
                <a:gd name="T24" fmla="*/ 15 w 17"/>
                <a:gd name="T25" fmla="*/ 13 h 30"/>
                <a:gd name="T26" fmla="*/ 14 w 17"/>
                <a:gd name="T27" fmla="*/ 13 h 30"/>
                <a:gd name="T28" fmla="*/ 14 w 17"/>
                <a:gd name="T29" fmla="*/ 13 h 30"/>
                <a:gd name="T30" fmla="*/ 4 w 17"/>
                <a:gd name="T31" fmla="*/ 13 h 30"/>
                <a:gd name="T32" fmla="*/ 4 w 17"/>
                <a:gd name="T33" fmla="*/ 3 h 30"/>
                <a:gd name="T34" fmla="*/ 16 w 17"/>
                <a:gd name="T35" fmla="*/ 3 h 30"/>
                <a:gd name="T36" fmla="*/ 16 w 17"/>
                <a:gd name="T37" fmla="*/ 3 h 30"/>
                <a:gd name="T38" fmla="*/ 16 w 17"/>
                <a:gd name="T39" fmla="*/ 3 h 30"/>
                <a:gd name="T40" fmla="*/ 17 w 17"/>
                <a:gd name="T41" fmla="*/ 2 h 30"/>
                <a:gd name="T42" fmla="*/ 17 w 17"/>
                <a:gd name="T43" fmla="*/ 2 h 30"/>
                <a:gd name="T44" fmla="*/ 17 w 17"/>
                <a:gd name="T45" fmla="*/ 1 h 30"/>
                <a:gd name="T46" fmla="*/ 16 w 17"/>
                <a:gd name="T47" fmla="*/ 0 h 30"/>
                <a:gd name="T48" fmla="*/ 16 w 17"/>
                <a:gd name="T49" fmla="*/ 0 h 30"/>
                <a:gd name="T50" fmla="*/ 16 w 17"/>
                <a:gd name="T51" fmla="*/ 0 h 30"/>
                <a:gd name="T52" fmla="*/ 1 w 17"/>
                <a:gd name="T53" fmla="*/ 0 h 30"/>
                <a:gd name="T54" fmla="*/ 0 w 17"/>
                <a:gd name="T55" fmla="*/ 0 h 30"/>
                <a:gd name="T56" fmla="*/ 0 w 17"/>
                <a:gd name="T57" fmla="*/ 2 h 30"/>
                <a:gd name="T58" fmla="*/ 0 w 17"/>
                <a:gd name="T59" fmla="*/ 29 h 30"/>
                <a:gd name="T60" fmla="*/ 0 w 17"/>
                <a:gd name="T61" fmla="*/ 30 h 30"/>
                <a:gd name="T62" fmla="*/ 1 w 17"/>
                <a:gd name="T63" fmla="*/ 30 h 30"/>
                <a:gd name="T64" fmla="*/ 16 w 17"/>
                <a:gd name="T65" fmla="*/ 30 h 30"/>
                <a:gd name="T66" fmla="*/ 16 w 17"/>
                <a:gd name="T67" fmla="*/ 30 h 30"/>
                <a:gd name="T68" fmla="*/ 17 w 17"/>
                <a:gd name="T69" fmla="*/ 30 h 30"/>
                <a:gd name="T70" fmla="*/ 17 w 17"/>
                <a:gd name="T71" fmla="*/ 29 h 30"/>
                <a:gd name="T72" fmla="*/ 17 w 17"/>
                <a:gd name="T73" fmla="*/ 29 h 30"/>
                <a:gd name="T74" fmla="*/ 17 w 17"/>
                <a:gd name="T7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 h="30">
                  <a:moveTo>
                    <a:pt x="17" y="28"/>
                  </a:moveTo>
                  <a:cubicBezTo>
                    <a:pt x="17" y="28"/>
                    <a:pt x="17" y="28"/>
                    <a:pt x="17" y="27"/>
                  </a:cubicBezTo>
                  <a:cubicBezTo>
                    <a:pt x="16" y="27"/>
                    <a:pt x="16" y="27"/>
                    <a:pt x="16" y="27"/>
                  </a:cubicBezTo>
                  <a:cubicBezTo>
                    <a:pt x="16" y="27"/>
                    <a:pt x="16" y="27"/>
                    <a:pt x="16" y="27"/>
                  </a:cubicBezTo>
                  <a:cubicBezTo>
                    <a:pt x="4" y="27"/>
                    <a:pt x="4" y="27"/>
                    <a:pt x="4" y="27"/>
                  </a:cubicBezTo>
                  <a:cubicBezTo>
                    <a:pt x="4" y="16"/>
                    <a:pt x="4" y="16"/>
                    <a:pt x="4" y="16"/>
                  </a:cubicBezTo>
                  <a:cubicBezTo>
                    <a:pt x="14" y="16"/>
                    <a:pt x="14" y="16"/>
                    <a:pt x="14" y="16"/>
                  </a:cubicBezTo>
                  <a:cubicBezTo>
                    <a:pt x="14" y="16"/>
                    <a:pt x="14" y="16"/>
                    <a:pt x="14" y="16"/>
                  </a:cubicBezTo>
                  <a:cubicBezTo>
                    <a:pt x="15" y="16"/>
                    <a:pt x="15" y="16"/>
                    <a:pt x="15" y="16"/>
                  </a:cubicBezTo>
                  <a:cubicBezTo>
                    <a:pt x="15" y="16"/>
                    <a:pt x="15" y="16"/>
                    <a:pt x="15" y="15"/>
                  </a:cubicBezTo>
                  <a:cubicBezTo>
                    <a:pt x="15" y="15"/>
                    <a:pt x="15" y="15"/>
                    <a:pt x="15" y="15"/>
                  </a:cubicBezTo>
                  <a:cubicBezTo>
                    <a:pt x="15" y="14"/>
                    <a:pt x="15" y="14"/>
                    <a:pt x="15" y="14"/>
                  </a:cubicBezTo>
                  <a:cubicBezTo>
                    <a:pt x="15" y="14"/>
                    <a:pt x="15" y="13"/>
                    <a:pt x="15" y="13"/>
                  </a:cubicBezTo>
                  <a:cubicBezTo>
                    <a:pt x="15" y="13"/>
                    <a:pt x="15" y="13"/>
                    <a:pt x="14" y="13"/>
                  </a:cubicBezTo>
                  <a:cubicBezTo>
                    <a:pt x="14" y="13"/>
                    <a:pt x="14" y="13"/>
                    <a:pt x="14" y="13"/>
                  </a:cubicBezTo>
                  <a:cubicBezTo>
                    <a:pt x="4" y="13"/>
                    <a:pt x="4" y="13"/>
                    <a:pt x="4" y="13"/>
                  </a:cubicBezTo>
                  <a:cubicBezTo>
                    <a:pt x="4" y="3"/>
                    <a:pt x="4" y="3"/>
                    <a:pt x="4" y="3"/>
                  </a:cubicBezTo>
                  <a:cubicBezTo>
                    <a:pt x="16" y="3"/>
                    <a:pt x="16" y="3"/>
                    <a:pt x="16" y="3"/>
                  </a:cubicBezTo>
                  <a:cubicBezTo>
                    <a:pt x="16" y="3"/>
                    <a:pt x="16" y="3"/>
                    <a:pt x="16" y="3"/>
                  </a:cubicBezTo>
                  <a:cubicBezTo>
                    <a:pt x="16" y="3"/>
                    <a:pt x="16" y="3"/>
                    <a:pt x="16" y="3"/>
                  </a:cubicBezTo>
                  <a:cubicBezTo>
                    <a:pt x="16" y="3"/>
                    <a:pt x="16" y="3"/>
                    <a:pt x="17" y="2"/>
                  </a:cubicBezTo>
                  <a:cubicBezTo>
                    <a:pt x="17" y="2"/>
                    <a:pt x="17" y="2"/>
                    <a:pt x="17" y="2"/>
                  </a:cubicBezTo>
                  <a:cubicBezTo>
                    <a:pt x="17" y="1"/>
                    <a:pt x="17" y="1"/>
                    <a:pt x="17" y="1"/>
                  </a:cubicBezTo>
                  <a:cubicBezTo>
                    <a:pt x="16" y="1"/>
                    <a:pt x="16" y="1"/>
                    <a:pt x="16" y="0"/>
                  </a:cubicBezTo>
                  <a:cubicBezTo>
                    <a:pt x="16" y="0"/>
                    <a:pt x="16" y="0"/>
                    <a:pt x="16" y="0"/>
                  </a:cubicBezTo>
                  <a:cubicBezTo>
                    <a:pt x="16" y="0"/>
                    <a:pt x="16" y="0"/>
                    <a:pt x="16" y="0"/>
                  </a:cubicBezTo>
                  <a:cubicBezTo>
                    <a:pt x="1" y="0"/>
                    <a:pt x="1" y="0"/>
                    <a:pt x="1" y="0"/>
                  </a:cubicBezTo>
                  <a:cubicBezTo>
                    <a:pt x="1" y="0"/>
                    <a:pt x="1" y="0"/>
                    <a:pt x="0" y="0"/>
                  </a:cubicBezTo>
                  <a:cubicBezTo>
                    <a:pt x="0" y="1"/>
                    <a:pt x="0" y="1"/>
                    <a:pt x="0" y="2"/>
                  </a:cubicBezTo>
                  <a:cubicBezTo>
                    <a:pt x="0" y="29"/>
                    <a:pt x="0" y="29"/>
                    <a:pt x="0" y="29"/>
                  </a:cubicBezTo>
                  <a:cubicBezTo>
                    <a:pt x="0" y="29"/>
                    <a:pt x="0" y="30"/>
                    <a:pt x="0" y="30"/>
                  </a:cubicBezTo>
                  <a:cubicBezTo>
                    <a:pt x="1" y="30"/>
                    <a:pt x="1" y="30"/>
                    <a:pt x="1" y="30"/>
                  </a:cubicBezTo>
                  <a:cubicBezTo>
                    <a:pt x="16" y="30"/>
                    <a:pt x="16" y="30"/>
                    <a:pt x="16" y="30"/>
                  </a:cubicBezTo>
                  <a:cubicBezTo>
                    <a:pt x="16" y="30"/>
                    <a:pt x="16" y="30"/>
                    <a:pt x="16" y="30"/>
                  </a:cubicBezTo>
                  <a:cubicBezTo>
                    <a:pt x="16" y="30"/>
                    <a:pt x="16" y="30"/>
                    <a:pt x="17" y="30"/>
                  </a:cubicBezTo>
                  <a:cubicBezTo>
                    <a:pt x="17" y="30"/>
                    <a:pt x="17" y="30"/>
                    <a:pt x="17" y="29"/>
                  </a:cubicBezTo>
                  <a:cubicBezTo>
                    <a:pt x="17" y="29"/>
                    <a:pt x="17" y="29"/>
                    <a:pt x="17" y="29"/>
                  </a:cubicBezTo>
                  <a:cubicBezTo>
                    <a:pt x="17" y="28"/>
                    <a:pt x="17" y="28"/>
                    <a:pt x="17" y="28"/>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308">
              <a:extLst>
                <a:ext uri="{FF2B5EF4-FFF2-40B4-BE49-F238E27FC236}">
                  <a16:creationId xmlns:a16="http://schemas.microsoft.com/office/drawing/2014/main" id="{D57FA037-FB4F-45AC-A6EF-7C309135C0C0}"/>
                </a:ext>
              </a:extLst>
            </p:cNvPr>
            <p:cNvSpPr>
              <a:spLocks/>
            </p:cNvSpPr>
            <p:nvPr/>
          </p:nvSpPr>
          <p:spPr bwMode="auto">
            <a:xfrm>
              <a:off x="6358806" y="4690312"/>
              <a:ext cx="49212" cy="60325"/>
            </a:xfrm>
            <a:custGeom>
              <a:avLst/>
              <a:gdLst>
                <a:gd name="T0" fmla="*/ 18 w 18"/>
                <a:gd name="T1" fmla="*/ 9 h 22"/>
                <a:gd name="T2" fmla="*/ 18 w 18"/>
                <a:gd name="T3" fmla="*/ 5 h 22"/>
                <a:gd name="T4" fmla="*/ 17 w 18"/>
                <a:gd name="T5" fmla="*/ 2 h 22"/>
                <a:gd name="T6" fmla="*/ 14 w 18"/>
                <a:gd name="T7" fmla="*/ 0 h 22"/>
                <a:gd name="T8" fmla="*/ 11 w 18"/>
                <a:gd name="T9" fmla="*/ 0 h 22"/>
                <a:gd name="T10" fmla="*/ 7 w 18"/>
                <a:gd name="T11" fmla="*/ 1 h 22"/>
                <a:gd name="T12" fmla="*/ 4 w 18"/>
                <a:gd name="T13" fmla="*/ 3 h 22"/>
                <a:gd name="T14" fmla="*/ 4 w 18"/>
                <a:gd name="T15" fmla="*/ 1 h 22"/>
                <a:gd name="T16" fmla="*/ 4 w 18"/>
                <a:gd name="T17" fmla="*/ 0 h 22"/>
                <a:gd name="T18" fmla="*/ 3 w 18"/>
                <a:gd name="T19" fmla="*/ 0 h 22"/>
                <a:gd name="T20" fmla="*/ 3 w 18"/>
                <a:gd name="T21" fmla="*/ 0 h 22"/>
                <a:gd name="T22" fmla="*/ 2 w 18"/>
                <a:gd name="T23" fmla="*/ 0 h 22"/>
                <a:gd name="T24" fmla="*/ 1 w 18"/>
                <a:gd name="T25" fmla="*/ 0 h 22"/>
                <a:gd name="T26" fmla="*/ 1 w 18"/>
                <a:gd name="T27" fmla="*/ 0 h 22"/>
                <a:gd name="T28" fmla="*/ 0 w 18"/>
                <a:gd name="T29" fmla="*/ 0 h 22"/>
                <a:gd name="T30" fmla="*/ 0 w 18"/>
                <a:gd name="T31" fmla="*/ 1 h 22"/>
                <a:gd name="T32" fmla="*/ 0 w 18"/>
                <a:gd name="T33" fmla="*/ 22 h 22"/>
                <a:gd name="T34" fmla="*/ 0 w 18"/>
                <a:gd name="T35" fmla="*/ 22 h 22"/>
                <a:gd name="T36" fmla="*/ 1 w 18"/>
                <a:gd name="T37" fmla="*/ 22 h 22"/>
                <a:gd name="T38" fmla="*/ 1 w 18"/>
                <a:gd name="T39" fmla="*/ 22 h 22"/>
                <a:gd name="T40" fmla="*/ 2 w 18"/>
                <a:gd name="T41" fmla="*/ 22 h 22"/>
                <a:gd name="T42" fmla="*/ 3 w 18"/>
                <a:gd name="T43" fmla="*/ 22 h 22"/>
                <a:gd name="T44" fmla="*/ 4 w 18"/>
                <a:gd name="T45" fmla="*/ 22 h 22"/>
                <a:gd name="T46" fmla="*/ 4 w 18"/>
                <a:gd name="T47" fmla="*/ 22 h 22"/>
                <a:gd name="T48" fmla="*/ 4 w 18"/>
                <a:gd name="T49" fmla="*/ 22 h 22"/>
                <a:gd name="T50" fmla="*/ 4 w 18"/>
                <a:gd name="T51" fmla="*/ 7 h 22"/>
                <a:gd name="T52" fmla="*/ 7 w 18"/>
                <a:gd name="T53" fmla="*/ 4 h 22"/>
                <a:gd name="T54" fmla="*/ 10 w 18"/>
                <a:gd name="T55" fmla="*/ 3 h 22"/>
                <a:gd name="T56" fmla="*/ 12 w 18"/>
                <a:gd name="T57" fmla="*/ 3 h 22"/>
                <a:gd name="T58" fmla="*/ 13 w 18"/>
                <a:gd name="T59" fmla="*/ 5 h 22"/>
                <a:gd name="T60" fmla="*/ 14 w 18"/>
                <a:gd name="T61" fmla="*/ 7 h 22"/>
                <a:gd name="T62" fmla="*/ 14 w 18"/>
                <a:gd name="T63" fmla="*/ 9 h 22"/>
                <a:gd name="T64" fmla="*/ 14 w 18"/>
                <a:gd name="T65" fmla="*/ 22 h 22"/>
                <a:gd name="T66" fmla="*/ 15 w 18"/>
                <a:gd name="T67" fmla="*/ 22 h 22"/>
                <a:gd name="T68" fmla="*/ 15 w 18"/>
                <a:gd name="T69" fmla="*/ 22 h 22"/>
                <a:gd name="T70" fmla="*/ 15 w 18"/>
                <a:gd name="T71" fmla="*/ 22 h 22"/>
                <a:gd name="T72" fmla="*/ 16 w 18"/>
                <a:gd name="T73" fmla="*/ 22 h 22"/>
                <a:gd name="T74" fmla="*/ 17 w 18"/>
                <a:gd name="T75" fmla="*/ 22 h 22"/>
                <a:gd name="T76" fmla="*/ 18 w 18"/>
                <a:gd name="T77" fmla="*/ 22 h 22"/>
                <a:gd name="T78" fmla="*/ 18 w 18"/>
                <a:gd name="T79" fmla="*/ 22 h 22"/>
                <a:gd name="T80" fmla="*/ 18 w 18"/>
                <a:gd name="T81" fmla="*/ 22 h 22"/>
                <a:gd name="T82" fmla="*/ 18 w 18"/>
                <a:gd name="T83"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2">
                  <a:moveTo>
                    <a:pt x="18" y="9"/>
                  </a:moveTo>
                  <a:cubicBezTo>
                    <a:pt x="18" y="7"/>
                    <a:pt x="18" y="6"/>
                    <a:pt x="18" y="5"/>
                  </a:cubicBezTo>
                  <a:cubicBezTo>
                    <a:pt x="18" y="4"/>
                    <a:pt x="17" y="3"/>
                    <a:pt x="17" y="2"/>
                  </a:cubicBezTo>
                  <a:cubicBezTo>
                    <a:pt x="16" y="1"/>
                    <a:pt x="15" y="1"/>
                    <a:pt x="14" y="0"/>
                  </a:cubicBezTo>
                  <a:cubicBezTo>
                    <a:pt x="13" y="0"/>
                    <a:pt x="12" y="0"/>
                    <a:pt x="11" y="0"/>
                  </a:cubicBezTo>
                  <a:cubicBezTo>
                    <a:pt x="10" y="0"/>
                    <a:pt x="8" y="0"/>
                    <a:pt x="7" y="1"/>
                  </a:cubicBezTo>
                  <a:cubicBezTo>
                    <a:pt x="6" y="1"/>
                    <a:pt x="5" y="2"/>
                    <a:pt x="4" y="3"/>
                  </a:cubicBezTo>
                  <a:cubicBezTo>
                    <a:pt x="4" y="1"/>
                    <a:pt x="4" y="1"/>
                    <a:pt x="4" y="1"/>
                  </a:cubicBezTo>
                  <a:cubicBezTo>
                    <a:pt x="4" y="1"/>
                    <a:pt x="4" y="0"/>
                    <a:pt x="4" y="0"/>
                  </a:cubicBezTo>
                  <a:cubicBezTo>
                    <a:pt x="4" y="0"/>
                    <a:pt x="3" y="0"/>
                    <a:pt x="3" y="0"/>
                  </a:cubicBezTo>
                  <a:cubicBezTo>
                    <a:pt x="3" y="0"/>
                    <a:pt x="3" y="0"/>
                    <a:pt x="3" y="0"/>
                  </a:cubicBezTo>
                  <a:cubicBezTo>
                    <a:pt x="3" y="0"/>
                    <a:pt x="2" y="0"/>
                    <a:pt x="2" y="0"/>
                  </a:cubicBezTo>
                  <a:cubicBezTo>
                    <a:pt x="2" y="0"/>
                    <a:pt x="1" y="0"/>
                    <a:pt x="1" y="0"/>
                  </a:cubicBezTo>
                  <a:cubicBezTo>
                    <a:pt x="1" y="0"/>
                    <a:pt x="1" y="0"/>
                    <a:pt x="1" y="0"/>
                  </a:cubicBezTo>
                  <a:cubicBezTo>
                    <a:pt x="0" y="0"/>
                    <a:pt x="0" y="0"/>
                    <a:pt x="0" y="0"/>
                  </a:cubicBezTo>
                  <a:cubicBezTo>
                    <a:pt x="0" y="0"/>
                    <a:pt x="0" y="1"/>
                    <a:pt x="0" y="1"/>
                  </a:cubicBezTo>
                  <a:cubicBezTo>
                    <a:pt x="0" y="22"/>
                    <a:pt x="0" y="22"/>
                    <a:pt x="0" y="22"/>
                  </a:cubicBezTo>
                  <a:cubicBezTo>
                    <a:pt x="0" y="22"/>
                    <a:pt x="0" y="22"/>
                    <a:pt x="0" y="22"/>
                  </a:cubicBezTo>
                  <a:cubicBezTo>
                    <a:pt x="0" y="22"/>
                    <a:pt x="0" y="22"/>
                    <a:pt x="1" y="22"/>
                  </a:cubicBezTo>
                  <a:cubicBezTo>
                    <a:pt x="1" y="22"/>
                    <a:pt x="1" y="22"/>
                    <a:pt x="1" y="22"/>
                  </a:cubicBezTo>
                  <a:cubicBezTo>
                    <a:pt x="1" y="22"/>
                    <a:pt x="2" y="22"/>
                    <a:pt x="2" y="22"/>
                  </a:cubicBezTo>
                  <a:cubicBezTo>
                    <a:pt x="3" y="22"/>
                    <a:pt x="3" y="22"/>
                    <a:pt x="3" y="22"/>
                  </a:cubicBezTo>
                  <a:cubicBezTo>
                    <a:pt x="3" y="22"/>
                    <a:pt x="4" y="22"/>
                    <a:pt x="4" y="22"/>
                  </a:cubicBezTo>
                  <a:cubicBezTo>
                    <a:pt x="4" y="22"/>
                    <a:pt x="4" y="22"/>
                    <a:pt x="4" y="22"/>
                  </a:cubicBezTo>
                  <a:cubicBezTo>
                    <a:pt x="4" y="22"/>
                    <a:pt x="4" y="22"/>
                    <a:pt x="4" y="22"/>
                  </a:cubicBezTo>
                  <a:cubicBezTo>
                    <a:pt x="4" y="7"/>
                    <a:pt x="4" y="7"/>
                    <a:pt x="4" y="7"/>
                  </a:cubicBezTo>
                  <a:cubicBezTo>
                    <a:pt x="5" y="6"/>
                    <a:pt x="6" y="5"/>
                    <a:pt x="7" y="4"/>
                  </a:cubicBezTo>
                  <a:cubicBezTo>
                    <a:pt x="8" y="3"/>
                    <a:pt x="9" y="3"/>
                    <a:pt x="10" y="3"/>
                  </a:cubicBezTo>
                  <a:cubicBezTo>
                    <a:pt x="11" y="3"/>
                    <a:pt x="11" y="3"/>
                    <a:pt x="12" y="3"/>
                  </a:cubicBezTo>
                  <a:cubicBezTo>
                    <a:pt x="13" y="4"/>
                    <a:pt x="13" y="4"/>
                    <a:pt x="13" y="5"/>
                  </a:cubicBezTo>
                  <a:cubicBezTo>
                    <a:pt x="14" y="5"/>
                    <a:pt x="14" y="6"/>
                    <a:pt x="14" y="7"/>
                  </a:cubicBezTo>
                  <a:cubicBezTo>
                    <a:pt x="14" y="7"/>
                    <a:pt x="14" y="8"/>
                    <a:pt x="14" y="9"/>
                  </a:cubicBezTo>
                  <a:cubicBezTo>
                    <a:pt x="14" y="22"/>
                    <a:pt x="14" y="22"/>
                    <a:pt x="14" y="22"/>
                  </a:cubicBezTo>
                  <a:cubicBezTo>
                    <a:pt x="14" y="22"/>
                    <a:pt x="15" y="22"/>
                    <a:pt x="15" y="22"/>
                  </a:cubicBezTo>
                  <a:cubicBezTo>
                    <a:pt x="15" y="22"/>
                    <a:pt x="15" y="22"/>
                    <a:pt x="15" y="22"/>
                  </a:cubicBezTo>
                  <a:cubicBezTo>
                    <a:pt x="15" y="22"/>
                    <a:pt x="15" y="22"/>
                    <a:pt x="15" y="22"/>
                  </a:cubicBezTo>
                  <a:cubicBezTo>
                    <a:pt x="16" y="22"/>
                    <a:pt x="16" y="22"/>
                    <a:pt x="16" y="22"/>
                  </a:cubicBezTo>
                  <a:cubicBezTo>
                    <a:pt x="17" y="22"/>
                    <a:pt x="17" y="22"/>
                    <a:pt x="17" y="22"/>
                  </a:cubicBezTo>
                  <a:cubicBezTo>
                    <a:pt x="18" y="22"/>
                    <a:pt x="18" y="22"/>
                    <a:pt x="18" y="22"/>
                  </a:cubicBezTo>
                  <a:cubicBezTo>
                    <a:pt x="18" y="22"/>
                    <a:pt x="18" y="22"/>
                    <a:pt x="18" y="22"/>
                  </a:cubicBezTo>
                  <a:cubicBezTo>
                    <a:pt x="18" y="22"/>
                    <a:pt x="18" y="22"/>
                    <a:pt x="18" y="22"/>
                  </a:cubicBezTo>
                  <a:cubicBezTo>
                    <a:pt x="18" y="9"/>
                    <a:pt x="18" y="9"/>
                    <a:pt x="18" y="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309">
              <a:extLst>
                <a:ext uri="{FF2B5EF4-FFF2-40B4-BE49-F238E27FC236}">
                  <a16:creationId xmlns:a16="http://schemas.microsoft.com/office/drawing/2014/main" id="{74F520BF-8A95-4507-B3F2-D78032FBDBCA}"/>
                </a:ext>
              </a:extLst>
            </p:cNvPr>
            <p:cNvSpPr>
              <a:spLocks noEditPoints="1"/>
            </p:cNvSpPr>
            <p:nvPr/>
          </p:nvSpPr>
          <p:spPr bwMode="auto">
            <a:xfrm>
              <a:off x="6422306" y="4690312"/>
              <a:ext cx="53975" cy="61913"/>
            </a:xfrm>
            <a:custGeom>
              <a:avLst/>
              <a:gdLst>
                <a:gd name="T0" fmla="*/ 20 w 20"/>
                <a:gd name="T1" fmla="*/ 10 h 23"/>
                <a:gd name="T2" fmla="*/ 19 w 20"/>
                <a:gd name="T3" fmla="*/ 6 h 23"/>
                <a:gd name="T4" fmla="*/ 18 w 20"/>
                <a:gd name="T5" fmla="*/ 3 h 23"/>
                <a:gd name="T6" fmla="*/ 15 w 20"/>
                <a:gd name="T7" fmla="*/ 0 h 23"/>
                <a:gd name="T8" fmla="*/ 10 w 20"/>
                <a:gd name="T9" fmla="*/ 0 h 23"/>
                <a:gd name="T10" fmla="*/ 6 w 20"/>
                <a:gd name="T11" fmla="*/ 0 h 23"/>
                <a:gd name="T12" fmla="*/ 3 w 20"/>
                <a:gd name="T13" fmla="*/ 3 h 23"/>
                <a:gd name="T14" fmla="*/ 1 w 20"/>
                <a:gd name="T15" fmla="*/ 6 h 23"/>
                <a:gd name="T16" fmla="*/ 0 w 20"/>
                <a:gd name="T17" fmla="*/ 11 h 23"/>
                <a:gd name="T18" fmla="*/ 1 w 20"/>
                <a:gd name="T19" fmla="*/ 16 h 23"/>
                <a:gd name="T20" fmla="*/ 3 w 20"/>
                <a:gd name="T21" fmla="*/ 20 h 23"/>
                <a:gd name="T22" fmla="*/ 6 w 20"/>
                <a:gd name="T23" fmla="*/ 22 h 23"/>
                <a:gd name="T24" fmla="*/ 11 w 20"/>
                <a:gd name="T25" fmla="*/ 23 h 23"/>
                <a:gd name="T26" fmla="*/ 14 w 20"/>
                <a:gd name="T27" fmla="*/ 23 h 23"/>
                <a:gd name="T28" fmla="*/ 16 w 20"/>
                <a:gd name="T29" fmla="*/ 22 h 23"/>
                <a:gd name="T30" fmla="*/ 18 w 20"/>
                <a:gd name="T31" fmla="*/ 21 h 23"/>
                <a:gd name="T32" fmla="*/ 18 w 20"/>
                <a:gd name="T33" fmla="*/ 21 h 23"/>
                <a:gd name="T34" fmla="*/ 19 w 20"/>
                <a:gd name="T35" fmla="*/ 21 h 23"/>
                <a:gd name="T36" fmla="*/ 19 w 20"/>
                <a:gd name="T37" fmla="*/ 20 h 23"/>
                <a:gd name="T38" fmla="*/ 19 w 20"/>
                <a:gd name="T39" fmla="*/ 20 h 23"/>
                <a:gd name="T40" fmla="*/ 19 w 20"/>
                <a:gd name="T41" fmla="*/ 20 h 23"/>
                <a:gd name="T42" fmla="*/ 19 w 20"/>
                <a:gd name="T43" fmla="*/ 19 h 23"/>
                <a:gd name="T44" fmla="*/ 19 w 20"/>
                <a:gd name="T45" fmla="*/ 18 h 23"/>
                <a:gd name="T46" fmla="*/ 19 w 20"/>
                <a:gd name="T47" fmla="*/ 18 h 23"/>
                <a:gd name="T48" fmla="*/ 18 w 20"/>
                <a:gd name="T49" fmla="*/ 18 h 23"/>
                <a:gd name="T50" fmla="*/ 17 w 20"/>
                <a:gd name="T51" fmla="*/ 18 h 23"/>
                <a:gd name="T52" fmla="*/ 16 w 20"/>
                <a:gd name="T53" fmla="*/ 19 h 23"/>
                <a:gd name="T54" fmla="*/ 14 w 20"/>
                <a:gd name="T55" fmla="*/ 19 h 23"/>
                <a:gd name="T56" fmla="*/ 11 w 20"/>
                <a:gd name="T57" fmla="*/ 20 h 23"/>
                <a:gd name="T58" fmla="*/ 8 w 20"/>
                <a:gd name="T59" fmla="*/ 19 h 23"/>
                <a:gd name="T60" fmla="*/ 6 w 20"/>
                <a:gd name="T61" fmla="*/ 18 h 23"/>
                <a:gd name="T62" fmla="*/ 5 w 20"/>
                <a:gd name="T63" fmla="*/ 15 h 23"/>
                <a:gd name="T64" fmla="*/ 4 w 20"/>
                <a:gd name="T65" fmla="*/ 12 h 23"/>
                <a:gd name="T66" fmla="*/ 18 w 20"/>
                <a:gd name="T67" fmla="*/ 12 h 23"/>
                <a:gd name="T68" fmla="*/ 19 w 20"/>
                <a:gd name="T69" fmla="*/ 12 h 23"/>
                <a:gd name="T70" fmla="*/ 20 w 20"/>
                <a:gd name="T71" fmla="*/ 10 h 23"/>
                <a:gd name="T72" fmla="*/ 20 w 20"/>
                <a:gd name="T73" fmla="*/ 10 h 23"/>
                <a:gd name="T74" fmla="*/ 4 w 20"/>
                <a:gd name="T75" fmla="*/ 9 h 23"/>
                <a:gd name="T76" fmla="*/ 5 w 20"/>
                <a:gd name="T77" fmla="*/ 7 h 23"/>
                <a:gd name="T78" fmla="*/ 6 w 20"/>
                <a:gd name="T79" fmla="*/ 5 h 23"/>
                <a:gd name="T80" fmla="*/ 8 w 20"/>
                <a:gd name="T81" fmla="*/ 3 h 23"/>
                <a:gd name="T82" fmla="*/ 10 w 20"/>
                <a:gd name="T83" fmla="*/ 3 h 23"/>
                <a:gd name="T84" fmla="*/ 14 w 20"/>
                <a:gd name="T85" fmla="*/ 4 h 23"/>
                <a:gd name="T86" fmla="*/ 16 w 20"/>
                <a:gd name="T87" fmla="*/ 9 h 23"/>
                <a:gd name="T88" fmla="*/ 4 w 20"/>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3">
                  <a:moveTo>
                    <a:pt x="20" y="10"/>
                  </a:moveTo>
                  <a:cubicBezTo>
                    <a:pt x="20" y="8"/>
                    <a:pt x="20" y="7"/>
                    <a:pt x="19" y="6"/>
                  </a:cubicBezTo>
                  <a:cubicBezTo>
                    <a:pt x="19" y="5"/>
                    <a:pt x="18" y="3"/>
                    <a:pt x="18" y="3"/>
                  </a:cubicBezTo>
                  <a:cubicBezTo>
                    <a:pt x="17" y="2"/>
                    <a:pt x="16" y="1"/>
                    <a:pt x="15" y="0"/>
                  </a:cubicBezTo>
                  <a:cubicBezTo>
                    <a:pt x="14" y="0"/>
                    <a:pt x="12" y="0"/>
                    <a:pt x="10" y="0"/>
                  </a:cubicBezTo>
                  <a:cubicBezTo>
                    <a:pt x="9" y="0"/>
                    <a:pt x="8" y="0"/>
                    <a:pt x="6" y="0"/>
                  </a:cubicBezTo>
                  <a:cubicBezTo>
                    <a:pt x="5" y="1"/>
                    <a:pt x="4" y="2"/>
                    <a:pt x="3" y="3"/>
                  </a:cubicBezTo>
                  <a:cubicBezTo>
                    <a:pt x="2" y="4"/>
                    <a:pt x="1" y="5"/>
                    <a:pt x="1" y="6"/>
                  </a:cubicBezTo>
                  <a:cubicBezTo>
                    <a:pt x="1" y="8"/>
                    <a:pt x="0" y="9"/>
                    <a:pt x="0" y="11"/>
                  </a:cubicBezTo>
                  <a:cubicBezTo>
                    <a:pt x="0" y="13"/>
                    <a:pt x="1" y="15"/>
                    <a:pt x="1" y="16"/>
                  </a:cubicBezTo>
                  <a:cubicBezTo>
                    <a:pt x="1" y="18"/>
                    <a:pt x="2" y="19"/>
                    <a:pt x="3" y="20"/>
                  </a:cubicBezTo>
                  <a:cubicBezTo>
                    <a:pt x="4" y="21"/>
                    <a:pt x="5" y="22"/>
                    <a:pt x="6" y="22"/>
                  </a:cubicBezTo>
                  <a:cubicBezTo>
                    <a:pt x="8" y="23"/>
                    <a:pt x="9" y="23"/>
                    <a:pt x="11" y="23"/>
                  </a:cubicBezTo>
                  <a:cubicBezTo>
                    <a:pt x="12" y="23"/>
                    <a:pt x="13" y="23"/>
                    <a:pt x="14" y="23"/>
                  </a:cubicBezTo>
                  <a:cubicBezTo>
                    <a:pt x="15" y="22"/>
                    <a:pt x="15" y="22"/>
                    <a:pt x="16" y="22"/>
                  </a:cubicBezTo>
                  <a:cubicBezTo>
                    <a:pt x="17" y="22"/>
                    <a:pt x="17" y="22"/>
                    <a:pt x="18" y="21"/>
                  </a:cubicBezTo>
                  <a:cubicBezTo>
                    <a:pt x="18" y="21"/>
                    <a:pt x="18" y="21"/>
                    <a:pt x="18" y="21"/>
                  </a:cubicBezTo>
                  <a:cubicBezTo>
                    <a:pt x="19" y="21"/>
                    <a:pt x="19" y="21"/>
                    <a:pt x="19" y="21"/>
                  </a:cubicBezTo>
                  <a:cubicBezTo>
                    <a:pt x="19" y="21"/>
                    <a:pt x="19" y="21"/>
                    <a:pt x="19" y="20"/>
                  </a:cubicBezTo>
                  <a:cubicBezTo>
                    <a:pt x="19" y="20"/>
                    <a:pt x="19" y="20"/>
                    <a:pt x="19" y="20"/>
                  </a:cubicBezTo>
                  <a:cubicBezTo>
                    <a:pt x="19" y="20"/>
                    <a:pt x="19" y="20"/>
                    <a:pt x="19" y="20"/>
                  </a:cubicBezTo>
                  <a:cubicBezTo>
                    <a:pt x="19" y="19"/>
                    <a:pt x="19" y="19"/>
                    <a:pt x="19" y="19"/>
                  </a:cubicBezTo>
                  <a:cubicBezTo>
                    <a:pt x="19" y="19"/>
                    <a:pt x="19" y="18"/>
                    <a:pt x="19" y="18"/>
                  </a:cubicBezTo>
                  <a:cubicBezTo>
                    <a:pt x="19" y="18"/>
                    <a:pt x="19" y="18"/>
                    <a:pt x="19" y="18"/>
                  </a:cubicBezTo>
                  <a:cubicBezTo>
                    <a:pt x="18" y="18"/>
                    <a:pt x="18" y="18"/>
                    <a:pt x="18" y="18"/>
                  </a:cubicBezTo>
                  <a:cubicBezTo>
                    <a:pt x="18" y="18"/>
                    <a:pt x="18" y="18"/>
                    <a:pt x="17" y="18"/>
                  </a:cubicBezTo>
                  <a:cubicBezTo>
                    <a:pt x="17" y="18"/>
                    <a:pt x="17" y="19"/>
                    <a:pt x="16" y="19"/>
                  </a:cubicBezTo>
                  <a:cubicBezTo>
                    <a:pt x="15" y="19"/>
                    <a:pt x="15" y="19"/>
                    <a:pt x="14" y="19"/>
                  </a:cubicBezTo>
                  <a:cubicBezTo>
                    <a:pt x="13" y="20"/>
                    <a:pt x="12" y="20"/>
                    <a:pt x="11" y="20"/>
                  </a:cubicBezTo>
                  <a:cubicBezTo>
                    <a:pt x="10" y="20"/>
                    <a:pt x="9" y="19"/>
                    <a:pt x="8" y="19"/>
                  </a:cubicBezTo>
                  <a:cubicBezTo>
                    <a:pt x="7" y="19"/>
                    <a:pt x="6" y="18"/>
                    <a:pt x="6" y="18"/>
                  </a:cubicBezTo>
                  <a:cubicBezTo>
                    <a:pt x="5" y="17"/>
                    <a:pt x="5" y="16"/>
                    <a:pt x="5" y="15"/>
                  </a:cubicBezTo>
                  <a:cubicBezTo>
                    <a:pt x="4" y="14"/>
                    <a:pt x="4" y="13"/>
                    <a:pt x="4" y="12"/>
                  </a:cubicBezTo>
                  <a:cubicBezTo>
                    <a:pt x="18" y="12"/>
                    <a:pt x="18" y="12"/>
                    <a:pt x="18" y="12"/>
                  </a:cubicBezTo>
                  <a:cubicBezTo>
                    <a:pt x="19" y="12"/>
                    <a:pt x="19" y="12"/>
                    <a:pt x="19" y="12"/>
                  </a:cubicBezTo>
                  <a:cubicBezTo>
                    <a:pt x="20" y="11"/>
                    <a:pt x="20" y="11"/>
                    <a:pt x="20" y="10"/>
                  </a:cubicBezTo>
                  <a:cubicBezTo>
                    <a:pt x="20" y="10"/>
                    <a:pt x="20" y="10"/>
                    <a:pt x="20" y="10"/>
                  </a:cubicBezTo>
                  <a:close/>
                  <a:moveTo>
                    <a:pt x="4" y="9"/>
                  </a:moveTo>
                  <a:cubicBezTo>
                    <a:pt x="4" y="8"/>
                    <a:pt x="5" y="7"/>
                    <a:pt x="5" y="7"/>
                  </a:cubicBezTo>
                  <a:cubicBezTo>
                    <a:pt x="5" y="6"/>
                    <a:pt x="5" y="5"/>
                    <a:pt x="6" y="5"/>
                  </a:cubicBezTo>
                  <a:cubicBezTo>
                    <a:pt x="6" y="4"/>
                    <a:pt x="7" y="4"/>
                    <a:pt x="8" y="3"/>
                  </a:cubicBezTo>
                  <a:cubicBezTo>
                    <a:pt x="8" y="3"/>
                    <a:pt x="9" y="3"/>
                    <a:pt x="10" y="3"/>
                  </a:cubicBezTo>
                  <a:cubicBezTo>
                    <a:pt x="12" y="3"/>
                    <a:pt x="14" y="3"/>
                    <a:pt x="14" y="4"/>
                  </a:cubicBezTo>
                  <a:cubicBezTo>
                    <a:pt x="15" y="6"/>
                    <a:pt x="16" y="7"/>
                    <a:pt x="16" y="9"/>
                  </a:cubicBezTo>
                  <a:cubicBezTo>
                    <a:pt x="4" y="9"/>
                    <a:pt x="4" y="9"/>
                    <a:pt x="4" y="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310">
              <a:extLst>
                <a:ext uri="{FF2B5EF4-FFF2-40B4-BE49-F238E27FC236}">
                  <a16:creationId xmlns:a16="http://schemas.microsoft.com/office/drawing/2014/main" id="{5CF6A1D2-B52D-4E2F-AFD7-1BB0DF02193A}"/>
                </a:ext>
              </a:extLst>
            </p:cNvPr>
            <p:cNvSpPr>
              <a:spLocks/>
            </p:cNvSpPr>
            <p:nvPr/>
          </p:nvSpPr>
          <p:spPr bwMode="auto">
            <a:xfrm>
              <a:off x="6490568" y="4690312"/>
              <a:ext cx="31750" cy="60325"/>
            </a:xfrm>
            <a:custGeom>
              <a:avLst/>
              <a:gdLst>
                <a:gd name="T0" fmla="*/ 12 w 12"/>
                <a:gd name="T1" fmla="*/ 1 h 22"/>
                <a:gd name="T2" fmla="*/ 12 w 12"/>
                <a:gd name="T3" fmla="*/ 1 h 22"/>
                <a:gd name="T4" fmla="*/ 12 w 12"/>
                <a:gd name="T5" fmla="*/ 0 h 22"/>
                <a:gd name="T6" fmla="*/ 12 w 12"/>
                <a:gd name="T7" fmla="*/ 0 h 22"/>
                <a:gd name="T8" fmla="*/ 12 w 12"/>
                <a:gd name="T9" fmla="*/ 0 h 22"/>
                <a:gd name="T10" fmla="*/ 11 w 12"/>
                <a:gd name="T11" fmla="*/ 0 h 22"/>
                <a:gd name="T12" fmla="*/ 10 w 12"/>
                <a:gd name="T13" fmla="*/ 0 h 22"/>
                <a:gd name="T14" fmla="*/ 9 w 12"/>
                <a:gd name="T15" fmla="*/ 0 h 22"/>
                <a:gd name="T16" fmla="*/ 8 w 12"/>
                <a:gd name="T17" fmla="*/ 0 h 22"/>
                <a:gd name="T18" fmla="*/ 7 w 12"/>
                <a:gd name="T19" fmla="*/ 0 h 22"/>
                <a:gd name="T20" fmla="*/ 5 w 12"/>
                <a:gd name="T21" fmla="*/ 2 h 22"/>
                <a:gd name="T22" fmla="*/ 4 w 12"/>
                <a:gd name="T23" fmla="*/ 4 h 22"/>
                <a:gd name="T24" fmla="*/ 4 w 12"/>
                <a:gd name="T25" fmla="*/ 1 h 22"/>
                <a:gd name="T26" fmla="*/ 3 w 12"/>
                <a:gd name="T27" fmla="*/ 0 h 22"/>
                <a:gd name="T28" fmla="*/ 3 w 12"/>
                <a:gd name="T29" fmla="*/ 0 h 22"/>
                <a:gd name="T30" fmla="*/ 3 w 12"/>
                <a:gd name="T31" fmla="*/ 0 h 22"/>
                <a:gd name="T32" fmla="*/ 2 w 12"/>
                <a:gd name="T33" fmla="*/ 0 h 22"/>
                <a:gd name="T34" fmla="*/ 1 w 12"/>
                <a:gd name="T35" fmla="*/ 0 h 22"/>
                <a:gd name="T36" fmla="*/ 0 w 12"/>
                <a:gd name="T37" fmla="*/ 0 h 22"/>
                <a:gd name="T38" fmla="*/ 0 w 12"/>
                <a:gd name="T39" fmla="*/ 0 h 22"/>
                <a:gd name="T40" fmla="*/ 0 w 12"/>
                <a:gd name="T41" fmla="*/ 1 h 22"/>
                <a:gd name="T42" fmla="*/ 0 w 12"/>
                <a:gd name="T43" fmla="*/ 22 h 22"/>
                <a:gd name="T44" fmla="*/ 0 w 12"/>
                <a:gd name="T45" fmla="*/ 22 h 22"/>
                <a:gd name="T46" fmla="*/ 0 w 12"/>
                <a:gd name="T47" fmla="*/ 22 h 22"/>
                <a:gd name="T48" fmla="*/ 1 w 12"/>
                <a:gd name="T49" fmla="*/ 22 h 22"/>
                <a:gd name="T50" fmla="*/ 2 w 12"/>
                <a:gd name="T51" fmla="*/ 22 h 22"/>
                <a:gd name="T52" fmla="*/ 3 w 12"/>
                <a:gd name="T53" fmla="*/ 22 h 22"/>
                <a:gd name="T54" fmla="*/ 3 w 12"/>
                <a:gd name="T55" fmla="*/ 22 h 22"/>
                <a:gd name="T56" fmla="*/ 4 w 12"/>
                <a:gd name="T57" fmla="*/ 22 h 22"/>
                <a:gd name="T58" fmla="*/ 4 w 12"/>
                <a:gd name="T59" fmla="*/ 22 h 22"/>
                <a:gd name="T60" fmla="*/ 4 w 12"/>
                <a:gd name="T61" fmla="*/ 8 h 22"/>
                <a:gd name="T62" fmla="*/ 5 w 12"/>
                <a:gd name="T63" fmla="*/ 6 h 22"/>
                <a:gd name="T64" fmla="*/ 7 w 12"/>
                <a:gd name="T65" fmla="*/ 4 h 22"/>
                <a:gd name="T66" fmla="*/ 8 w 12"/>
                <a:gd name="T67" fmla="*/ 4 h 22"/>
                <a:gd name="T68" fmla="*/ 9 w 12"/>
                <a:gd name="T69" fmla="*/ 3 h 22"/>
                <a:gd name="T70" fmla="*/ 10 w 12"/>
                <a:gd name="T71" fmla="*/ 3 h 22"/>
                <a:gd name="T72" fmla="*/ 11 w 12"/>
                <a:gd name="T73" fmla="*/ 4 h 22"/>
                <a:gd name="T74" fmla="*/ 11 w 12"/>
                <a:gd name="T75" fmla="*/ 4 h 22"/>
                <a:gd name="T76" fmla="*/ 12 w 12"/>
                <a:gd name="T77" fmla="*/ 4 h 22"/>
                <a:gd name="T78" fmla="*/ 12 w 12"/>
                <a:gd name="T79" fmla="*/ 4 h 22"/>
                <a:gd name="T80" fmla="*/ 12 w 12"/>
                <a:gd name="T81" fmla="*/ 3 h 22"/>
                <a:gd name="T82" fmla="*/ 12 w 12"/>
                <a:gd name="T83" fmla="*/ 3 h 22"/>
                <a:gd name="T84" fmla="*/ 12 w 12"/>
                <a:gd name="T85" fmla="*/ 2 h 22"/>
                <a:gd name="T86" fmla="*/ 12 w 12"/>
                <a:gd name="T87"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2">
                  <a:moveTo>
                    <a:pt x="12" y="1"/>
                  </a:moveTo>
                  <a:cubicBezTo>
                    <a:pt x="12" y="1"/>
                    <a:pt x="12" y="1"/>
                    <a:pt x="12" y="1"/>
                  </a:cubicBezTo>
                  <a:cubicBezTo>
                    <a:pt x="12" y="1"/>
                    <a:pt x="12" y="1"/>
                    <a:pt x="12" y="0"/>
                  </a:cubicBezTo>
                  <a:cubicBezTo>
                    <a:pt x="12" y="0"/>
                    <a:pt x="12" y="0"/>
                    <a:pt x="12" y="0"/>
                  </a:cubicBezTo>
                  <a:cubicBezTo>
                    <a:pt x="12" y="0"/>
                    <a:pt x="12" y="0"/>
                    <a:pt x="12" y="0"/>
                  </a:cubicBezTo>
                  <a:cubicBezTo>
                    <a:pt x="11" y="0"/>
                    <a:pt x="11" y="0"/>
                    <a:pt x="11" y="0"/>
                  </a:cubicBezTo>
                  <a:cubicBezTo>
                    <a:pt x="10" y="0"/>
                    <a:pt x="10" y="0"/>
                    <a:pt x="10" y="0"/>
                  </a:cubicBezTo>
                  <a:cubicBezTo>
                    <a:pt x="10" y="0"/>
                    <a:pt x="9" y="0"/>
                    <a:pt x="9" y="0"/>
                  </a:cubicBezTo>
                  <a:cubicBezTo>
                    <a:pt x="9" y="0"/>
                    <a:pt x="8" y="0"/>
                    <a:pt x="8" y="0"/>
                  </a:cubicBezTo>
                  <a:cubicBezTo>
                    <a:pt x="7" y="0"/>
                    <a:pt x="7" y="0"/>
                    <a:pt x="7" y="0"/>
                  </a:cubicBezTo>
                  <a:cubicBezTo>
                    <a:pt x="6" y="1"/>
                    <a:pt x="6" y="1"/>
                    <a:pt x="5" y="2"/>
                  </a:cubicBezTo>
                  <a:cubicBezTo>
                    <a:pt x="5" y="2"/>
                    <a:pt x="4" y="3"/>
                    <a:pt x="4" y="4"/>
                  </a:cubicBezTo>
                  <a:cubicBezTo>
                    <a:pt x="4" y="1"/>
                    <a:pt x="4" y="1"/>
                    <a:pt x="4" y="1"/>
                  </a:cubicBezTo>
                  <a:cubicBezTo>
                    <a:pt x="4" y="1"/>
                    <a:pt x="3" y="0"/>
                    <a:pt x="3" y="0"/>
                  </a:cubicBezTo>
                  <a:cubicBezTo>
                    <a:pt x="3" y="0"/>
                    <a:pt x="3" y="0"/>
                    <a:pt x="3" y="0"/>
                  </a:cubicBezTo>
                  <a:cubicBezTo>
                    <a:pt x="3" y="0"/>
                    <a:pt x="3" y="0"/>
                    <a:pt x="3" y="0"/>
                  </a:cubicBezTo>
                  <a:cubicBezTo>
                    <a:pt x="2" y="0"/>
                    <a:pt x="2" y="0"/>
                    <a:pt x="2" y="0"/>
                  </a:cubicBezTo>
                  <a:cubicBezTo>
                    <a:pt x="1" y="0"/>
                    <a:pt x="1" y="0"/>
                    <a:pt x="1" y="0"/>
                  </a:cubicBezTo>
                  <a:cubicBezTo>
                    <a:pt x="1" y="0"/>
                    <a:pt x="1" y="0"/>
                    <a:pt x="0" y="0"/>
                  </a:cubicBezTo>
                  <a:cubicBezTo>
                    <a:pt x="0" y="0"/>
                    <a:pt x="0" y="0"/>
                    <a:pt x="0" y="0"/>
                  </a:cubicBezTo>
                  <a:cubicBezTo>
                    <a:pt x="0" y="0"/>
                    <a:pt x="0" y="1"/>
                    <a:pt x="0" y="1"/>
                  </a:cubicBezTo>
                  <a:cubicBezTo>
                    <a:pt x="0" y="22"/>
                    <a:pt x="0" y="22"/>
                    <a:pt x="0" y="22"/>
                  </a:cubicBezTo>
                  <a:cubicBezTo>
                    <a:pt x="0" y="22"/>
                    <a:pt x="0" y="22"/>
                    <a:pt x="0" y="22"/>
                  </a:cubicBezTo>
                  <a:cubicBezTo>
                    <a:pt x="0" y="22"/>
                    <a:pt x="0" y="22"/>
                    <a:pt x="0" y="22"/>
                  </a:cubicBezTo>
                  <a:cubicBezTo>
                    <a:pt x="1" y="22"/>
                    <a:pt x="1" y="22"/>
                    <a:pt x="1" y="22"/>
                  </a:cubicBezTo>
                  <a:cubicBezTo>
                    <a:pt x="1" y="22"/>
                    <a:pt x="2" y="22"/>
                    <a:pt x="2" y="22"/>
                  </a:cubicBezTo>
                  <a:cubicBezTo>
                    <a:pt x="2" y="22"/>
                    <a:pt x="3" y="22"/>
                    <a:pt x="3" y="22"/>
                  </a:cubicBezTo>
                  <a:cubicBezTo>
                    <a:pt x="3" y="22"/>
                    <a:pt x="3" y="22"/>
                    <a:pt x="3" y="22"/>
                  </a:cubicBezTo>
                  <a:cubicBezTo>
                    <a:pt x="4" y="22"/>
                    <a:pt x="4" y="22"/>
                    <a:pt x="4" y="22"/>
                  </a:cubicBezTo>
                  <a:cubicBezTo>
                    <a:pt x="4" y="22"/>
                    <a:pt x="4" y="22"/>
                    <a:pt x="4" y="22"/>
                  </a:cubicBezTo>
                  <a:cubicBezTo>
                    <a:pt x="4" y="8"/>
                    <a:pt x="4" y="8"/>
                    <a:pt x="4" y="8"/>
                  </a:cubicBezTo>
                  <a:cubicBezTo>
                    <a:pt x="4" y="7"/>
                    <a:pt x="5" y="6"/>
                    <a:pt x="5" y="6"/>
                  </a:cubicBezTo>
                  <a:cubicBezTo>
                    <a:pt x="6" y="5"/>
                    <a:pt x="6" y="5"/>
                    <a:pt x="7" y="4"/>
                  </a:cubicBezTo>
                  <a:cubicBezTo>
                    <a:pt x="7" y="4"/>
                    <a:pt x="7" y="4"/>
                    <a:pt x="8" y="4"/>
                  </a:cubicBezTo>
                  <a:cubicBezTo>
                    <a:pt x="8" y="3"/>
                    <a:pt x="9" y="3"/>
                    <a:pt x="9" y="3"/>
                  </a:cubicBezTo>
                  <a:cubicBezTo>
                    <a:pt x="9" y="3"/>
                    <a:pt x="10" y="3"/>
                    <a:pt x="10" y="3"/>
                  </a:cubicBezTo>
                  <a:cubicBezTo>
                    <a:pt x="10" y="3"/>
                    <a:pt x="10" y="3"/>
                    <a:pt x="11" y="4"/>
                  </a:cubicBezTo>
                  <a:cubicBezTo>
                    <a:pt x="11" y="4"/>
                    <a:pt x="11" y="4"/>
                    <a:pt x="11" y="4"/>
                  </a:cubicBezTo>
                  <a:cubicBezTo>
                    <a:pt x="11" y="4"/>
                    <a:pt x="12" y="4"/>
                    <a:pt x="12" y="4"/>
                  </a:cubicBezTo>
                  <a:cubicBezTo>
                    <a:pt x="12" y="4"/>
                    <a:pt x="12" y="4"/>
                    <a:pt x="12" y="4"/>
                  </a:cubicBezTo>
                  <a:cubicBezTo>
                    <a:pt x="12" y="4"/>
                    <a:pt x="12" y="4"/>
                    <a:pt x="12" y="3"/>
                  </a:cubicBezTo>
                  <a:cubicBezTo>
                    <a:pt x="12" y="3"/>
                    <a:pt x="12" y="3"/>
                    <a:pt x="12" y="3"/>
                  </a:cubicBezTo>
                  <a:cubicBezTo>
                    <a:pt x="12" y="3"/>
                    <a:pt x="12" y="2"/>
                    <a:pt x="12" y="2"/>
                  </a:cubicBezTo>
                  <a:cubicBezTo>
                    <a:pt x="12" y="2"/>
                    <a:pt x="12" y="1"/>
                    <a:pt x="12"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311">
              <a:extLst>
                <a:ext uri="{FF2B5EF4-FFF2-40B4-BE49-F238E27FC236}">
                  <a16:creationId xmlns:a16="http://schemas.microsoft.com/office/drawing/2014/main" id="{65F29252-758A-4858-B9D1-F8EBADAD668F}"/>
                </a:ext>
              </a:extLst>
            </p:cNvPr>
            <p:cNvSpPr>
              <a:spLocks noEditPoints="1"/>
            </p:cNvSpPr>
            <p:nvPr/>
          </p:nvSpPr>
          <p:spPr bwMode="auto">
            <a:xfrm>
              <a:off x="6528668" y="4690312"/>
              <a:ext cx="53975" cy="84138"/>
            </a:xfrm>
            <a:custGeom>
              <a:avLst/>
              <a:gdLst>
                <a:gd name="T0" fmla="*/ 19 w 20"/>
                <a:gd name="T1" fmla="*/ 0 h 31"/>
                <a:gd name="T2" fmla="*/ 11 w 20"/>
                <a:gd name="T3" fmla="*/ 0 h 31"/>
                <a:gd name="T4" fmla="*/ 6 w 20"/>
                <a:gd name="T5" fmla="*/ 0 h 31"/>
                <a:gd name="T6" fmla="*/ 2 w 20"/>
                <a:gd name="T7" fmla="*/ 4 h 31"/>
                <a:gd name="T8" fmla="*/ 2 w 20"/>
                <a:gd name="T9" fmla="*/ 10 h 31"/>
                <a:gd name="T10" fmla="*/ 1 w 20"/>
                <a:gd name="T11" fmla="*/ 14 h 31"/>
                <a:gd name="T12" fmla="*/ 1 w 20"/>
                <a:gd name="T13" fmla="*/ 18 h 31"/>
                <a:gd name="T14" fmla="*/ 2 w 20"/>
                <a:gd name="T15" fmla="*/ 21 h 31"/>
                <a:gd name="T16" fmla="*/ 0 w 20"/>
                <a:gd name="T17" fmla="*/ 24 h 31"/>
                <a:gd name="T18" fmla="*/ 0 w 20"/>
                <a:gd name="T19" fmla="*/ 27 h 31"/>
                <a:gd name="T20" fmla="*/ 5 w 20"/>
                <a:gd name="T21" fmla="*/ 30 h 31"/>
                <a:gd name="T22" fmla="*/ 14 w 20"/>
                <a:gd name="T23" fmla="*/ 30 h 31"/>
                <a:gd name="T24" fmla="*/ 19 w 20"/>
                <a:gd name="T25" fmla="*/ 26 h 31"/>
                <a:gd name="T26" fmla="*/ 19 w 20"/>
                <a:gd name="T27" fmla="*/ 21 h 31"/>
                <a:gd name="T28" fmla="*/ 15 w 20"/>
                <a:gd name="T29" fmla="*/ 18 h 31"/>
                <a:gd name="T30" fmla="*/ 7 w 20"/>
                <a:gd name="T31" fmla="*/ 18 h 31"/>
                <a:gd name="T32" fmla="*/ 4 w 20"/>
                <a:gd name="T33" fmla="*/ 16 h 31"/>
                <a:gd name="T34" fmla="*/ 5 w 20"/>
                <a:gd name="T35" fmla="*/ 14 h 31"/>
                <a:gd name="T36" fmla="*/ 9 w 20"/>
                <a:gd name="T37" fmla="*/ 15 h 31"/>
                <a:gd name="T38" fmla="*/ 15 w 20"/>
                <a:gd name="T39" fmla="*/ 13 h 31"/>
                <a:gd name="T40" fmla="*/ 18 w 20"/>
                <a:gd name="T41" fmla="*/ 7 h 31"/>
                <a:gd name="T42" fmla="*/ 16 w 20"/>
                <a:gd name="T43" fmla="*/ 3 h 31"/>
                <a:gd name="T44" fmla="*/ 20 w 20"/>
                <a:gd name="T45" fmla="*/ 3 h 31"/>
                <a:gd name="T46" fmla="*/ 20 w 20"/>
                <a:gd name="T47" fmla="*/ 0 h 31"/>
                <a:gd name="T48" fmla="*/ 13 w 20"/>
                <a:gd name="T49" fmla="*/ 10 h 31"/>
                <a:gd name="T50" fmla="*/ 9 w 20"/>
                <a:gd name="T51" fmla="*/ 12 h 31"/>
                <a:gd name="T52" fmla="*/ 5 w 20"/>
                <a:gd name="T53" fmla="*/ 7 h 31"/>
                <a:gd name="T54" fmla="*/ 6 w 20"/>
                <a:gd name="T55" fmla="*/ 4 h 31"/>
                <a:gd name="T56" fmla="*/ 9 w 20"/>
                <a:gd name="T57" fmla="*/ 3 h 31"/>
                <a:gd name="T58" fmla="*/ 14 w 20"/>
                <a:gd name="T59" fmla="*/ 7 h 31"/>
                <a:gd name="T60" fmla="*/ 15 w 20"/>
                <a:gd name="T61" fmla="*/ 25 h 31"/>
                <a:gd name="T62" fmla="*/ 13 w 20"/>
                <a:gd name="T63" fmla="*/ 28 h 31"/>
                <a:gd name="T64" fmla="*/ 5 w 20"/>
                <a:gd name="T65" fmla="*/ 27 h 31"/>
                <a:gd name="T66" fmla="*/ 4 w 20"/>
                <a:gd name="T67" fmla="*/ 24 h 31"/>
                <a:gd name="T68" fmla="*/ 5 w 20"/>
                <a:gd name="T69" fmla="*/ 22 h 31"/>
                <a:gd name="T70" fmla="*/ 12 w 20"/>
                <a:gd name="T71" fmla="*/ 21 h 31"/>
                <a:gd name="T72" fmla="*/ 16 w 20"/>
                <a:gd name="T73"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1">
                  <a:moveTo>
                    <a:pt x="20" y="0"/>
                  </a:moveTo>
                  <a:cubicBezTo>
                    <a:pt x="20" y="0"/>
                    <a:pt x="19" y="0"/>
                    <a:pt x="19" y="0"/>
                  </a:cubicBezTo>
                  <a:cubicBezTo>
                    <a:pt x="13" y="0"/>
                    <a:pt x="13" y="0"/>
                    <a:pt x="13" y="0"/>
                  </a:cubicBezTo>
                  <a:cubicBezTo>
                    <a:pt x="12" y="0"/>
                    <a:pt x="12" y="0"/>
                    <a:pt x="11" y="0"/>
                  </a:cubicBezTo>
                  <a:cubicBezTo>
                    <a:pt x="11" y="0"/>
                    <a:pt x="10" y="0"/>
                    <a:pt x="9" y="0"/>
                  </a:cubicBezTo>
                  <a:cubicBezTo>
                    <a:pt x="8" y="0"/>
                    <a:pt x="7" y="0"/>
                    <a:pt x="6" y="0"/>
                  </a:cubicBezTo>
                  <a:cubicBezTo>
                    <a:pt x="5" y="1"/>
                    <a:pt x="4" y="1"/>
                    <a:pt x="3" y="2"/>
                  </a:cubicBezTo>
                  <a:cubicBezTo>
                    <a:pt x="3" y="2"/>
                    <a:pt x="2" y="3"/>
                    <a:pt x="2" y="4"/>
                  </a:cubicBezTo>
                  <a:cubicBezTo>
                    <a:pt x="1" y="5"/>
                    <a:pt x="1" y="6"/>
                    <a:pt x="1" y="7"/>
                  </a:cubicBezTo>
                  <a:cubicBezTo>
                    <a:pt x="1" y="8"/>
                    <a:pt x="1" y="9"/>
                    <a:pt x="2" y="10"/>
                  </a:cubicBezTo>
                  <a:cubicBezTo>
                    <a:pt x="2" y="11"/>
                    <a:pt x="2" y="11"/>
                    <a:pt x="3" y="12"/>
                  </a:cubicBezTo>
                  <a:cubicBezTo>
                    <a:pt x="2" y="13"/>
                    <a:pt x="2" y="13"/>
                    <a:pt x="1" y="14"/>
                  </a:cubicBezTo>
                  <a:cubicBezTo>
                    <a:pt x="1" y="15"/>
                    <a:pt x="1" y="16"/>
                    <a:pt x="1" y="17"/>
                  </a:cubicBezTo>
                  <a:cubicBezTo>
                    <a:pt x="1" y="17"/>
                    <a:pt x="1" y="18"/>
                    <a:pt x="1" y="18"/>
                  </a:cubicBezTo>
                  <a:cubicBezTo>
                    <a:pt x="2" y="19"/>
                    <a:pt x="2" y="20"/>
                    <a:pt x="3" y="20"/>
                  </a:cubicBezTo>
                  <a:cubicBezTo>
                    <a:pt x="2" y="20"/>
                    <a:pt x="2" y="21"/>
                    <a:pt x="2" y="21"/>
                  </a:cubicBezTo>
                  <a:cubicBezTo>
                    <a:pt x="1" y="21"/>
                    <a:pt x="1" y="22"/>
                    <a:pt x="1" y="22"/>
                  </a:cubicBezTo>
                  <a:cubicBezTo>
                    <a:pt x="0" y="23"/>
                    <a:pt x="0" y="23"/>
                    <a:pt x="0" y="24"/>
                  </a:cubicBezTo>
                  <a:cubicBezTo>
                    <a:pt x="0" y="24"/>
                    <a:pt x="0" y="25"/>
                    <a:pt x="0" y="25"/>
                  </a:cubicBezTo>
                  <a:cubicBezTo>
                    <a:pt x="0" y="26"/>
                    <a:pt x="0" y="27"/>
                    <a:pt x="0" y="27"/>
                  </a:cubicBezTo>
                  <a:cubicBezTo>
                    <a:pt x="1" y="28"/>
                    <a:pt x="1" y="29"/>
                    <a:pt x="2" y="29"/>
                  </a:cubicBezTo>
                  <a:cubicBezTo>
                    <a:pt x="3" y="30"/>
                    <a:pt x="4" y="30"/>
                    <a:pt x="5" y="30"/>
                  </a:cubicBezTo>
                  <a:cubicBezTo>
                    <a:pt x="6" y="31"/>
                    <a:pt x="8" y="31"/>
                    <a:pt x="9" y="31"/>
                  </a:cubicBezTo>
                  <a:cubicBezTo>
                    <a:pt x="11" y="31"/>
                    <a:pt x="13" y="31"/>
                    <a:pt x="14" y="30"/>
                  </a:cubicBezTo>
                  <a:cubicBezTo>
                    <a:pt x="15" y="30"/>
                    <a:pt x="16" y="29"/>
                    <a:pt x="17" y="29"/>
                  </a:cubicBezTo>
                  <a:cubicBezTo>
                    <a:pt x="18" y="28"/>
                    <a:pt x="19" y="27"/>
                    <a:pt x="19" y="26"/>
                  </a:cubicBezTo>
                  <a:cubicBezTo>
                    <a:pt x="19" y="26"/>
                    <a:pt x="20" y="25"/>
                    <a:pt x="20" y="24"/>
                  </a:cubicBezTo>
                  <a:cubicBezTo>
                    <a:pt x="20" y="23"/>
                    <a:pt x="19" y="22"/>
                    <a:pt x="19" y="21"/>
                  </a:cubicBezTo>
                  <a:cubicBezTo>
                    <a:pt x="19" y="21"/>
                    <a:pt x="18" y="20"/>
                    <a:pt x="18" y="20"/>
                  </a:cubicBezTo>
                  <a:cubicBezTo>
                    <a:pt x="17" y="19"/>
                    <a:pt x="16" y="19"/>
                    <a:pt x="15" y="18"/>
                  </a:cubicBezTo>
                  <a:cubicBezTo>
                    <a:pt x="14" y="18"/>
                    <a:pt x="14" y="18"/>
                    <a:pt x="12" y="18"/>
                  </a:cubicBezTo>
                  <a:cubicBezTo>
                    <a:pt x="7" y="18"/>
                    <a:pt x="7" y="18"/>
                    <a:pt x="7" y="18"/>
                  </a:cubicBezTo>
                  <a:cubicBezTo>
                    <a:pt x="6" y="18"/>
                    <a:pt x="5" y="18"/>
                    <a:pt x="5" y="17"/>
                  </a:cubicBezTo>
                  <a:cubicBezTo>
                    <a:pt x="4" y="17"/>
                    <a:pt x="4" y="16"/>
                    <a:pt x="4" y="16"/>
                  </a:cubicBezTo>
                  <a:cubicBezTo>
                    <a:pt x="4" y="15"/>
                    <a:pt x="4" y="15"/>
                    <a:pt x="4" y="15"/>
                  </a:cubicBezTo>
                  <a:cubicBezTo>
                    <a:pt x="5" y="14"/>
                    <a:pt x="5" y="14"/>
                    <a:pt x="5" y="14"/>
                  </a:cubicBezTo>
                  <a:cubicBezTo>
                    <a:pt x="6" y="14"/>
                    <a:pt x="6" y="14"/>
                    <a:pt x="7" y="14"/>
                  </a:cubicBezTo>
                  <a:cubicBezTo>
                    <a:pt x="8" y="15"/>
                    <a:pt x="9" y="15"/>
                    <a:pt x="9" y="15"/>
                  </a:cubicBezTo>
                  <a:cubicBezTo>
                    <a:pt x="11" y="15"/>
                    <a:pt x="12" y="15"/>
                    <a:pt x="13" y="14"/>
                  </a:cubicBezTo>
                  <a:cubicBezTo>
                    <a:pt x="14" y="14"/>
                    <a:pt x="15" y="13"/>
                    <a:pt x="15" y="13"/>
                  </a:cubicBezTo>
                  <a:cubicBezTo>
                    <a:pt x="16" y="12"/>
                    <a:pt x="17" y="11"/>
                    <a:pt x="17" y="10"/>
                  </a:cubicBezTo>
                  <a:cubicBezTo>
                    <a:pt x="17" y="9"/>
                    <a:pt x="18" y="8"/>
                    <a:pt x="18" y="7"/>
                  </a:cubicBezTo>
                  <a:cubicBezTo>
                    <a:pt x="18" y="6"/>
                    <a:pt x="17" y="6"/>
                    <a:pt x="17" y="5"/>
                  </a:cubicBezTo>
                  <a:cubicBezTo>
                    <a:pt x="17" y="4"/>
                    <a:pt x="17" y="4"/>
                    <a:pt x="16" y="3"/>
                  </a:cubicBezTo>
                  <a:cubicBezTo>
                    <a:pt x="19" y="3"/>
                    <a:pt x="19" y="3"/>
                    <a:pt x="19" y="3"/>
                  </a:cubicBezTo>
                  <a:cubicBezTo>
                    <a:pt x="19" y="3"/>
                    <a:pt x="20" y="3"/>
                    <a:pt x="20" y="3"/>
                  </a:cubicBezTo>
                  <a:cubicBezTo>
                    <a:pt x="20" y="3"/>
                    <a:pt x="20" y="2"/>
                    <a:pt x="20" y="2"/>
                  </a:cubicBezTo>
                  <a:cubicBezTo>
                    <a:pt x="20" y="1"/>
                    <a:pt x="20" y="1"/>
                    <a:pt x="20" y="0"/>
                  </a:cubicBezTo>
                  <a:close/>
                  <a:moveTo>
                    <a:pt x="14" y="9"/>
                  </a:moveTo>
                  <a:cubicBezTo>
                    <a:pt x="13" y="10"/>
                    <a:pt x="13" y="10"/>
                    <a:pt x="13" y="10"/>
                  </a:cubicBezTo>
                  <a:cubicBezTo>
                    <a:pt x="12" y="11"/>
                    <a:pt x="12" y="11"/>
                    <a:pt x="11" y="11"/>
                  </a:cubicBezTo>
                  <a:cubicBezTo>
                    <a:pt x="11" y="12"/>
                    <a:pt x="10" y="12"/>
                    <a:pt x="9" y="12"/>
                  </a:cubicBezTo>
                  <a:cubicBezTo>
                    <a:pt x="8" y="12"/>
                    <a:pt x="7" y="11"/>
                    <a:pt x="6" y="11"/>
                  </a:cubicBezTo>
                  <a:cubicBezTo>
                    <a:pt x="5" y="10"/>
                    <a:pt x="5" y="9"/>
                    <a:pt x="5" y="7"/>
                  </a:cubicBezTo>
                  <a:cubicBezTo>
                    <a:pt x="5" y="7"/>
                    <a:pt x="5" y="6"/>
                    <a:pt x="5" y="6"/>
                  </a:cubicBezTo>
                  <a:cubicBezTo>
                    <a:pt x="5" y="5"/>
                    <a:pt x="6" y="4"/>
                    <a:pt x="6" y="4"/>
                  </a:cubicBezTo>
                  <a:cubicBezTo>
                    <a:pt x="6" y="4"/>
                    <a:pt x="7" y="3"/>
                    <a:pt x="7" y="3"/>
                  </a:cubicBezTo>
                  <a:cubicBezTo>
                    <a:pt x="8" y="3"/>
                    <a:pt x="9" y="3"/>
                    <a:pt x="9" y="3"/>
                  </a:cubicBezTo>
                  <a:cubicBezTo>
                    <a:pt x="11" y="3"/>
                    <a:pt x="12" y="3"/>
                    <a:pt x="13" y="4"/>
                  </a:cubicBezTo>
                  <a:cubicBezTo>
                    <a:pt x="13" y="5"/>
                    <a:pt x="14" y="6"/>
                    <a:pt x="14" y="7"/>
                  </a:cubicBezTo>
                  <a:cubicBezTo>
                    <a:pt x="14" y="8"/>
                    <a:pt x="14" y="8"/>
                    <a:pt x="14" y="9"/>
                  </a:cubicBezTo>
                  <a:close/>
                  <a:moveTo>
                    <a:pt x="15" y="25"/>
                  </a:moveTo>
                  <a:cubicBezTo>
                    <a:pt x="15" y="26"/>
                    <a:pt x="15" y="26"/>
                    <a:pt x="14" y="27"/>
                  </a:cubicBezTo>
                  <a:cubicBezTo>
                    <a:pt x="14" y="27"/>
                    <a:pt x="13" y="27"/>
                    <a:pt x="13" y="28"/>
                  </a:cubicBezTo>
                  <a:cubicBezTo>
                    <a:pt x="12" y="28"/>
                    <a:pt x="11" y="28"/>
                    <a:pt x="10" y="28"/>
                  </a:cubicBezTo>
                  <a:cubicBezTo>
                    <a:pt x="8" y="28"/>
                    <a:pt x="6" y="28"/>
                    <a:pt x="5" y="27"/>
                  </a:cubicBezTo>
                  <a:cubicBezTo>
                    <a:pt x="4" y="27"/>
                    <a:pt x="4" y="26"/>
                    <a:pt x="4" y="25"/>
                  </a:cubicBezTo>
                  <a:cubicBezTo>
                    <a:pt x="4" y="25"/>
                    <a:pt x="4" y="24"/>
                    <a:pt x="4" y="24"/>
                  </a:cubicBezTo>
                  <a:cubicBezTo>
                    <a:pt x="4" y="24"/>
                    <a:pt x="4" y="23"/>
                    <a:pt x="4" y="23"/>
                  </a:cubicBezTo>
                  <a:cubicBezTo>
                    <a:pt x="4" y="23"/>
                    <a:pt x="5" y="22"/>
                    <a:pt x="5" y="22"/>
                  </a:cubicBezTo>
                  <a:cubicBezTo>
                    <a:pt x="5" y="22"/>
                    <a:pt x="6" y="21"/>
                    <a:pt x="6" y="21"/>
                  </a:cubicBezTo>
                  <a:cubicBezTo>
                    <a:pt x="12" y="21"/>
                    <a:pt x="12" y="21"/>
                    <a:pt x="12" y="21"/>
                  </a:cubicBezTo>
                  <a:cubicBezTo>
                    <a:pt x="13" y="21"/>
                    <a:pt x="14" y="21"/>
                    <a:pt x="15" y="22"/>
                  </a:cubicBezTo>
                  <a:cubicBezTo>
                    <a:pt x="15" y="22"/>
                    <a:pt x="16" y="23"/>
                    <a:pt x="16" y="24"/>
                  </a:cubicBezTo>
                  <a:cubicBezTo>
                    <a:pt x="16" y="24"/>
                    <a:pt x="16" y="25"/>
                    <a:pt x="15" y="2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312">
              <a:extLst>
                <a:ext uri="{FF2B5EF4-FFF2-40B4-BE49-F238E27FC236}">
                  <a16:creationId xmlns:a16="http://schemas.microsoft.com/office/drawing/2014/main" id="{0412AEF6-8BD0-4FBB-AFD1-E3786F98585D}"/>
                </a:ext>
              </a:extLst>
            </p:cNvPr>
            <p:cNvSpPr>
              <a:spLocks/>
            </p:cNvSpPr>
            <p:nvPr/>
          </p:nvSpPr>
          <p:spPr bwMode="auto">
            <a:xfrm>
              <a:off x="6588993" y="4690312"/>
              <a:ext cx="53975" cy="84138"/>
            </a:xfrm>
            <a:custGeom>
              <a:avLst/>
              <a:gdLst>
                <a:gd name="T0" fmla="*/ 19 w 20"/>
                <a:gd name="T1" fmla="*/ 1 h 31"/>
                <a:gd name="T2" fmla="*/ 20 w 20"/>
                <a:gd name="T3" fmla="*/ 1 h 31"/>
                <a:gd name="T4" fmla="*/ 19 w 20"/>
                <a:gd name="T5" fmla="*/ 0 h 31"/>
                <a:gd name="T6" fmla="*/ 19 w 20"/>
                <a:gd name="T7" fmla="*/ 0 h 31"/>
                <a:gd name="T8" fmla="*/ 18 w 20"/>
                <a:gd name="T9" fmla="*/ 0 h 31"/>
                <a:gd name="T10" fmla="*/ 17 w 20"/>
                <a:gd name="T11" fmla="*/ 0 h 31"/>
                <a:gd name="T12" fmla="*/ 16 w 20"/>
                <a:gd name="T13" fmla="*/ 0 h 31"/>
                <a:gd name="T14" fmla="*/ 16 w 20"/>
                <a:gd name="T15" fmla="*/ 1 h 31"/>
                <a:gd name="T16" fmla="*/ 10 w 20"/>
                <a:gd name="T17" fmla="*/ 18 h 31"/>
                <a:gd name="T18" fmla="*/ 10 w 20"/>
                <a:gd name="T19" fmla="*/ 18 h 31"/>
                <a:gd name="T20" fmla="*/ 4 w 20"/>
                <a:gd name="T21" fmla="*/ 1 h 31"/>
                <a:gd name="T22" fmla="*/ 4 w 20"/>
                <a:gd name="T23" fmla="*/ 0 h 31"/>
                <a:gd name="T24" fmla="*/ 3 w 20"/>
                <a:gd name="T25" fmla="*/ 0 h 31"/>
                <a:gd name="T26" fmla="*/ 3 w 20"/>
                <a:gd name="T27" fmla="*/ 0 h 31"/>
                <a:gd name="T28" fmla="*/ 1 w 20"/>
                <a:gd name="T29" fmla="*/ 0 h 31"/>
                <a:gd name="T30" fmla="*/ 0 w 20"/>
                <a:gd name="T31" fmla="*/ 0 h 31"/>
                <a:gd name="T32" fmla="*/ 0 w 20"/>
                <a:gd name="T33" fmla="*/ 0 h 31"/>
                <a:gd name="T34" fmla="*/ 0 w 20"/>
                <a:gd name="T35" fmla="*/ 1 h 31"/>
                <a:gd name="T36" fmla="*/ 0 w 20"/>
                <a:gd name="T37" fmla="*/ 1 h 31"/>
                <a:gd name="T38" fmla="*/ 7 w 20"/>
                <a:gd name="T39" fmla="*/ 22 h 31"/>
                <a:gd name="T40" fmla="*/ 7 w 20"/>
                <a:gd name="T41" fmla="*/ 22 h 31"/>
                <a:gd name="T42" fmla="*/ 8 w 20"/>
                <a:gd name="T43" fmla="*/ 22 h 31"/>
                <a:gd name="T44" fmla="*/ 5 w 20"/>
                <a:gd name="T45" fmla="*/ 30 h 31"/>
                <a:gd name="T46" fmla="*/ 5 w 20"/>
                <a:gd name="T47" fmla="*/ 30 h 31"/>
                <a:gd name="T48" fmla="*/ 5 w 20"/>
                <a:gd name="T49" fmla="*/ 31 h 31"/>
                <a:gd name="T50" fmla="*/ 6 w 20"/>
                <a:gd name="T51" fmla="*/ 31 h 31"/>
                <a:gd name="T52" fmla="*/ 7 w 20"/>
                <a:gd name="T53" fmla="*/ 31 h 31"/>
                <a:gd name="T54" fmla="*/ 8 w 20"/>
                <a:gd name="T55" fmla="*/ 31 h 31"/>
                <a:gd name="T56" fmla="*/ 9 w 20"/>
                <a:gd name="T57" fmla="*/ 30 h 31"/>
                <a:gd name="T58" fmla="*/ 12 w 20"/>
                <a:gd name="T59" fmla="*/ 22 h 31"/>
                <a:gd name="T60" fmla="*/ 19 w 20"/>
                <a:gd name="T6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31">
                  <a:moveTo>
                    <a:pt x="19" y="1"/>
                  </a:moveTo>
                  <a:cubicBezTo>
                    <a:pt x="20" y="1"/>
                    <a:pt x="20" y="1"/>
                    <a:pt x="20" y="1"/>
                  </a:cubicBezTo>
                  <a:cubicBezTo>
                    <a:pt x="20" y="0"/>
                    <a:pt x="20" y="0"/>
                    <a:pt x="19" y="0"/>
                  </a:cubicBezTo>
                  <a:cubicBezTo>
                    <a:pt x="19" y="0"/>
                    <a:pt x="19" y="0"/>
                    <a:pt x="19" y="0"/>
                  </a:cubicBezTo>
                  <a:cubicBezTo>
                    <a:pt x="19" y="0"/>
                    <a:pt x="18" y="0"/>
                    <a:pt x="18" y="0"/>
                  </a:cubicBezTo>
                  <a:cubicBezTo>
                    <a:pt x="17" y="0"/>
                    <a:pt x="17" y="0"/>
                    <a:pt x="17" y="0"/>
                  </a:cubicBezTo>
                  <a:cubicBezTo>
                    <a:pt x="16" y="0"/>
                    <a:pt x="16" y="0"/>
                    <a:pt x="16" y="0"/>
                  </a:cubicBezTo>
                  <a:cubicBezTo>
                    <a:pt x="16" y="0"/>
                    <a:pt x="16" y="0"/>
                    <a:pt x="16" y="1"/>
                  </a:cubicBezTo>
                  <a:cubicBezTo>
                    <a:pt x="10" y="18"/>
                    <a:pt x="10" y="18"/>
                    <a:pt x="10" y="18"/>
                  </a:cubicBezTo>
                  <a:cubicBezTo>
                    <a:pt x="10" y="18"/>
                    <a:pt x="10" y="18"/>
                    <a:pt x="10" y="18"/>
                  </a:cubicBezTo>
                  <a:cubicBezTo>
                    <a:pt x="4" y="1"/>
                    <a:pt x="4" y="1"/>
                    <a:pt x="4" y="1"/>
                  </a:cubicBezTo>
                  <a:cubicBezTo>
                    <a:pt x="4" y="1"/>
                    <a:pt x="4" y="0"/>
                    <a:pt x="4" y="0"/>
                  </a:cubicBezTo>
                  <a:cubicBezTo>
                    <a:pt x="3" y="0"/>
                    <a:pt x="3" y="0"/>
                    <a:pt x="3" y="0"/>
                  </a:cubicBezTo>
                  <a:cubicBezTo>
                    <a:pt x="3" y="0"/>
                    <a:pt x="3" y="0"/>
                    <a:pt x="3" y="0"/>
                  </a:cubicBezTo>
                  <a:cubicBezTo>
                    <a:pt x="2" y="0"/>
                    <a:pt x="2" y="0"/>
                    <a:pt x="1" y="0"/>
                  </a:cubicBezTo>
                  <a:cubicBezTo>
                    <a:pt x="1" y="0"/>
                    <a:pt x="1" y="0"/>
                    <a:pt x="0" y="0"/>
                  </a:cubicBezTo>
                  <a:cubicBezTo>
                    <a:pt x="0" y="0"/>
                    <a:pt x="0" y="0"/>
                    <a:pt x="0" y="0"/>
                  </a:cubicBezTo>
                  <a:cubicBezTo>
                    <a:pt x="0" y="0"/>
                    <a:pt x="0" y="0"/>
                    <a:pt x="0" y="1"/>
                  </a:cubicBezTo>
                  <a:cubicBezTo>
                    <a:pt x="0" y="1"/>
                    <a:pt x="0" y="1"/>
                    <a:pt x="0" y="1"/>
                  </a:cubicBezTo>
                  <a:cubicBezTo>
                    <a:pt x="7" y="22"/>
                    <a:pt x="7" y="22"/>
                    <a:pt x="7" y="22"/>
                  </a:cubicBezTo>
                  <a:cubicBezTo>
                    <a:pt x="7" y="22"/>
                    <a:pt x="7" y="22"/>
                    <a:pt x="7" y="22"/>
                  </a:cubicBezTo>
                  <a:cubicBezTo>
                    <a:pt x="8" y="22"/>
                    <a:pt x="8" y="22"/>
                    <a:pt x="8" y="22"/>
                  </a:cubicBezTo>
                  <a:cubicBezTo>
                    <a:pt x="5" y="30"/>
                    <a:pt x="5" y="30"/>
                    <a:pt x="5" y="30"/>
                  </a:cubicBezTo>
                  <a:cubicBezTo>
                    <a:pt x="5" y="30"/>
                    <a:pt x="5" y="30"/>
                    <a:pt x="5" y="30"/>
                  </a:cubicBezTo>
                  <a:cubicBezTo>
                    <a:pt x="5" y="30"/>
                    <a:pt x="5" y="31"/>
                    <a:pt x="5" y="31"/>
                  </a:cubicBezTo>
                  <a:cubicBezTo>
                    <a:pt x="5" y="31"/>
                    <a:pt x="5" y="31"/>
                    <a:pt x="6" y="31"/>
                  </a:cubicBezTo>
                  <a:cubicBezTo>
                    <a:pt x="6" y="31"/>
                    <a:pt x="6" y="31"/>
                    <a:pt x="7" y="31"/>
                  </a:cubicBezTo>
                  <a:cubicBezTo>
                    <a:pt x="7" y="31"/>
                    <a:pt x="8" y="31"/>
                    <a:pt x="8" y="31"/>
                  </a:cubicBezTo>
                  <a:cubicBezTo>
                    <a:pt x="9" y="31"/>
                    <a:pt x="9" y="30"/>
                    <a:pt x="9" y="30"/>
                  </a:cubicBezTo>
                  <a:cubicBezTo>
                    <a:pt x="12" y="22"/>
                    <a:pt x="12" y="22"/>
                    <a:pt x="12" y="22"/>
                  </a:cubicBezTo>
                  <a:cubicBezTo>
                    <a:pt x="19" y="1"/>
                    <a:pt x="19" y="1"/>
                    <a:pt x="19"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313">
              <a:extLst>
                <a:ext uri="{FF2B5EF4-FFF2-40B4-BE49-F238E27FC236}">
                  <a16:creationId xmlns:a16="http://schemas.microsoft.com/office/drawing/2014/main" id="{C6DE904E-A79E-419F-B6E8-200D0E7338B0}"/>
                </a:ext>
              </a:extLst>
            </p:cNvPr>
            <p:cNvSpPr>
              <a:spLocks/>
            </p:cNvSpPr>
            <p:nvPr/>
          </p:nvSpPr>
          <p:spPr bwMode="auto">
            <a:xfrm>
              <a:off x="6681068" y="4660149"/>
              <a:ext cx="22225" cy="111125"/>
            </a:xfrm>
            <a:custGeom>
              <a:avLst/>
              <a:gdLst>
                <a:gd name="T0" fmla="*/ 8 w 8"/>
                <a:gd name="T1" fmla="*/ 1 h 41"/>
                <a:gd name="T2" fmla="*/ 8 w 8"/>
                <a:gd name="T3" fmla="*/ 0 h 41"/>
                <a:gd name="T4" fmla="*/ 7 w 8"/>
                <a:gd name="T5" fmla="*/ 0 h 41"/>
                <a:gd name="T6" fmla="*/ 6 w 8"/>
                <a:gd name="T7" fmla="*/ 0 h 41"/>
                <a:gd name="T8" fmla="*/ 6 w 8"/>
                <a:gd name="T9" fmla="*/ 0 h 41"/>
                <a:gd name="T10" fmla="*/ 5 w 8"/>
                <a:gd name="T11" fmla="*/ 0 h 41"/>
                <a:gd name="T12" fmla="*/ 5 w 8"/>
                <a:gd name="T13" fmla="*/ 0 h 41"/>
                <a:gd name="T14" fmla="*/ 5 w 8"/>
                <a:gd name="T15" fmla="*/ 1 h 41"/>
                <a:gd name="T16" fmla="*/ 3 w 8"/>
                <a:gd name="T17" fmla="*/ 5 h 41"/>
                <a:gd name="T18" fmla="*/ 1 w 8"/>
                <a:gd name="T19" fmla="*/ 10 h 41"/>
                <a:gd name="T20" fmla="*/ 0 w 8"/>
                <a:gd name="T21" fmla="*/ 16 h 41"/>
                <a:gd name="T22" fmla="*/ 0 w 8"/>
                <a:gd name="T23" fmla="*/ 21 h 41"/>
                <a:gd name="T24" fmla="*/ 0 w 8"/>
                <a:gd name="T25" fmla="*/ 26 h 41"/>
                <a:gd name="T26" fmla="*/ 1 w 8"/>
                <a:gd name="T27" fmla="*/ 31 h 41"/>
                <a:gd name="T28" fmla="*/ 2 w 8"/>
                <a:gd name="T29" fmla="*/ 36 h 41"/>
                <a:gd name="T30" fmla="*/ 5 w 8"/>
                <a:gd name="T31" fmla="*/ 41 h 41"/>
                <a:gd name="T32" fmla="*/ 5 w 8"/>
                <a:gd name="T33" fmla="*/ 41 h 41"/>
                <a:gd name="T34" fmla="*/ 5 w 8"/>
                <a:gd name="T35" fmla="*/ 41 h 41"/>
                <a:gd name="T36" fmla="*/ 6 w 8"/>
                <a:gd name="T37" fmla="*/ 41 h 41"/>
                <a:gd name="T38" fmla="*/ 7 w 8"/>
                <a:gd name="T39" fmla="*/ 41 h 41"/>
                <a:gd name="T40" fmla="*/ 7 w 8"/>
                <a:gd name="T41" fmla="*/ 41 h 41"/>
                <a:gd name="T42" fmla="*/ 8 w 8"/>
                <a:gd name="T43" fmla="*/ 41 h 41"/>
                <a:gd name="T44" fmla="*/ 8 w 8"/>
                <a:gd name="T45" fmla="*/ 41 h 41"/>
                <a:gd name="T46" fmla="*/ 8 w 8"/>
                <a:gd name="T47" fmla="*/ 40 h 41"/>
                <a:gd name="T48" fmla="*/ 5 w 8"/>
                <a:gd name="T49" fmla="*/ 31 h 41"/>
                <a:gd name="T50" fmla="*/ 4 w 8"/>
                <a:gd name="T51" fmla="*/ 21 h 41"/>
                <a:gd name="T52" fmla="*/ 5 w 8"/>
                <a:gd name="T53" fmla="*/ 11 h 41"/>
                <a:gd name="T54" fmla="*/ 8 w 8"/>
                <a:gd name="T55" fmla="*/ 1 h 41"/>
                <a:gd name="T56" fmla="*/ 8 w 8"/>
                <a:gd name="T5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41">
                  <a:moveTo>
                    <a:pt x="8" y="1"/>
                  </a:moveTo>
                  <a:cubicBezTo>
                    <a:pt x="8" y="1"/>
                    <a:pt x="8" y="0"/>
                    <a:pt x="8" y="0"/>
                  </a:cubicBezTo>
                  <a:cubicBezTo>
                    <a:pt x="8" y="0"/>
                    <a:pt x="8" y="0"/>
                    <a:pt x="7" y="0"/>
                  </a:cubicBezTo>
                  <a:cubicBezTo>
                    <a:pt x="7" y="0"/>
                    <a:pt x="7" y="0"/>
                    <a:pt x="6" y="0"/>
                  </a:cubicBezTo>
                  <a:cubicBezTo>
                    <a:pt x="6" y="0"/>
                    <a:pt x="6" y="0"/>
                    <a:pt x="6" y="0"/>
                  </a:cubicBezTo>
                  <a:cubicBezTo>
                    <a:pt x="5" y="0"/>
                    <a:pt x="5" y="0"/>
                    <a:pt x="5" y="0"/>
                  </a:cubicBezTo>
                  <a:cubicBezTo>
                    <a:pt x="5" y="0"/>
                    <a:pt x="5" y="0"/>
                    <a:pt x="5" y="0"/>
                  </a:cubicBezTo>
                  <a:cubicBezTo>
                    <a:pt x="5" y="0"/>
                    <a:pt x="5" y="0"/>
                    <a:pt x="5" y="1"/>
                  </a:cubicBezTo>
                  <a:cubicBezTo>
                    <a:pt x="4" y="2"/>
                    <a:pt x="3" y="4"/>
                    <a:pt x="3" y="5"/>
                  </a:cubicBezTo>
                  <a:cubicBezTo>
                    <a:pt x="2" y="7"/>
                    <a:pt x="1" y="9"/>
                    <a:pt x="1" y="10"/>
                  </a:cubicBezTo>
                  <a:cubicBezTo>
                    <a:pt x="0" y="12"/>
                    <a:pt x="0" y="14"/>
                    <a:pt x="0" y="16"/>
                  </a:cubicBezTo>
                  <a:cubicBezTo>
                    <a:pt x="0" y="17"/>
                    <a:pt x="0" y="19"/>
                    <a:pt x="0" y="21"/>
                  </a:cubicBezTo>
                  <a:cubicBezTo>
                    <a:pt x="0" y="23"/>
                    <a:pt x="0" y="24"/>
                    <a:pt x="0" y="26"/>
                  </a:cubicBezTo>
                  <a:cubicBezTo>
                    <a:pt x="0" y="28"/>
                    <a:pt x="0" y="29"/>
                    <a:pt x="1" y="31"/>
                  </a:cubicBezTo>
                  <a:cubicBezTo>
                    <a:pt x="1" y="33"/>
                    <a:pt x="2" y="34"/>
                    <a:pt x="2" y="36"/>
                  </a:cubicBezTo>
                  <a:cubicBezTo>
                    <a:pt x="3" y="38"/>
                    <a:pt x="4" y="39"/>
                    <a:pt x="5" y="41"/>
                  </a:cubicBezTo>
                  <a:cubicBezTo>
                    <a:pt x="5" y="41"/>
                    <a:pt x="5" y="41"/>
                    <a:pt x="5" y="41"/>
                  </a:cubicBezTo>
                  <a:cubicBezTo>
                    <a:pt x="5" y="41"/>
                    <a:pt x="5" y="41"/>
                    <a:pt x="5" y="41"/>
                  </a:cubicBezTo>
                  <a:cubicBezTo>
                    <a:pt x="5" y="41"/>
                    <a:pt x="6" y="41"/>
                    <a:pt x="6" y="41"/>
                  </a:cubicBezTo>
                  <a:cubicBezTo>
                    <a:pt x="6" y="41"/>
                    <a:pt x="6" y="41"/>
                    <a:pt x="7" y="41"/>
                  </a:cubicBezTo>
                  <a:cubicBezTo>
                    <a:pt x="7" y="41"/>
                    <a:pt x="7" y="41"/>
                    <a:pt x="7" y="41"/>
                  </a:cubicBezTo>
                  <a:cubicBezTo>
                    <a:pt x="8" y="41"/>
                    <a:pt x="8" y="41"/>
                    <a:pt x="8" y="41"/>
                  </a:cubicBezTo>
                  <a:cubicBezTo>
                    <a:pt x="8" y="41"/>
                    <a:pt x="8" y="41"/>
                    <a:pt x="8" y="41"/>
                  </a:cubicBezTo>
                  <a:cubicBezTo>
                    <a:pt x="8" y="41"/>
                    <a:pt x="8" y="41"/>
                    <a:pt x="8" y="40"/>
                  </a:cubicBezTo>
                  <a:cubicBezTo>
                    <a:pt x="7" y="37"/>
                    <a:pt x="5" y="34"/>
                    <a:pt x="5" y="31"/>
                  </a:cubicBezTo>
                  <a:cubicBezTo>
                    <a:pt x="4" y="27"/>
                    <a:pt x="4" y="24"/>
                    <a:pt x="4" y="21"/>
                  </a:cubicBezTo>
                  <a:cubicBezTo>
                    <a:pt x="4" y="17"/>
                    <a:pt x="4" y="14"/>
                    <a:pt x="5" y="11"/>
                  </a:cubicBezTo>
                  <a:cubicBezTo>
                    <a:pt x="5" y="7"/>
                    <a:pt x="7" y="4"/>
                    <a:pt x="8" y="1"/>
                  </a:cubicBezTo>
                  <a:cubicBezTo>
                    <a:pt x="8" y="1"/>
                    <a:pt x="8" y="1"/>
                    <a:pt x="8"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314">
              <a:extLst>
                <a:ext uri="{FF2B5EF4-FFF2-40B4-BE49-F238E27FC236}">
                  <a16:creationId xmlns:a16="http://schemas.microsoft.com/office/drawing/2014/main" id="{337A8BAA-3E30-45D4-97BF-DEF389D88661}"/>
                </a:ext>
              </a:extLst>
            </p:cNvPr>
            <p:cNvSpPr>
              <a:spLocks noEditPoints="1"/>
            </p:cNvSpPr>
            <p:nvPr/>
          </p:nvSpPr>
          <p:spPr bwMode="auto">
            <a:xfrm>
              <a:off x="6715993" y="4690312"/>
              <a:ext cx="52387" cy="61913"/>
            </a:xfrm>
            <a:custGeom>
              <a:avLst/>
              <a:gdLst>
                <a:gd name="T0" fmla="*/ 19 w 19"/>
                <a:gd name="T1" fmla="*/ 10 h 23"/>
                <a:gd name="T2" fmla="*/ 19 w 19"/>
                <a:gd name="T3" fmla="*/ 6 h 23"/>
                <a:gd name="T4" fmla="*/ 17 w 19"/>
                <a:gd name="T5" fmla="*/ 3 h 23"/>
                <a:gd name="T6" fmla="*/ 14 w 19"/>
                <a:gd name="T7" fmla="*/ 0 h 23"/>
                <a:gd name="T8" fmla="*/ 10 w 19"/>
                <a:gd name="T9" fmla="*/ 0 h 23"/>
                <a:gd name="T10" fmla="*/ 6 w 19"/>
                <a:gd name="T11" fmla="*/ 0 h 23"/>
                <a:gd name="T12" fmla="*/ 3 w 19"/>
                <a:gd name="T13" fmla="*/ 3 h 23"/>
                <a:gd name="T14" fmla="*/ 0 w 19"/>
                <a:gd name="T15" fmla="*/ 6 h 23"/>
                <a:gd name="T16" fmla="*/ 0 w 19"/>
                <a:gd name="T17" fmla="*/ 11 h 23"/>
                <a:gd name="T18" fmla="*/ 0 w 19"/>
                <a:gd name="T19" fmla="*/ 16 h 23"/>
                <a:gd name="T20" fmla="*/ 2 w 19"/>
                <a:gd name="T21" fmla="*/ 20 h 23"/>
                <a:gd name="T22" fmla="*/ 6 w 19"/>
                <a:gd name="T23" fmla="*/ 22 h 23"/>
                <a:gd name="T24" fmla="*/ 10 w 19"/>
                <a:gd name="T25" fmla="*/ 23 h 23"/>
                <a:gd name="T26" fmla="*/ 13 w 19"/>
                <a:gd name="T27" fmla="*/ 23 h 23"/>
                <a:gd name="T28" fmla="*/ 15 w 19"/>
                <a:gd name="T29" fmla="*/ 22 h 23"/>
                <a:gd name="T30" fmla="*/ 17 w 19"/>
                <a:gd name="T31" fmla="*/ 21 h 23"/>
                <a:gd name="T32" fmla="*/ 18 w 19"/>
                <a:gd name="T33" fmla="*/ 21 h 23"/>
                <a:gd name="T34" fmla="*/ 18 w 19"/>
                <a:gd name="T35" fmla="*/ 21 h 23"/>
                <a:gd name="T36" fmla="*/ 18 w 19"/>
                <a:gd name="T37" fmla="*/ 20 h 23"/>
                <a:gd name="T38" fmla="*/ 18 w 19"/>
                <a:gd name="T39" fmla="*/ 20 h 23"/>
                <a:gd name="T40" fmla="*/ 18 w 19"/>
                <a:gd name="T41" fmla="*/ 20 h 23"/>
                <a:gd name="T42" fmla="*/ 18 w 19"/>
                <a:gd name="T43" fmla="*/ 19 h 23"/>
                <a:gd name="T44" fmla="*/ 18 w 19"/>
                <a:gd name="T45" fmla="*/ 18 h 23"/>
                <a:gd name="T46" fmla="*/ 18 w 19"/>
                <a:gd name="T47" fmla="*/ 18 h 23"/>
                <a:gd name="T48" fmla="*/ 18 w 19"/>
                <a:gd name="T49" fmla="*/ 18 h 23"/>
                <a:gd name="T50" fmla="*/ 17 w 19"/>
                <a:gd name="T51" fmla="*/ 18 h 23"/>
                <a:gd name="T52" fmla="*/ 15 w 19"/>
                <a:gd name="T53" fmla="*/ 19 h 23"/>
                <a:gd name="T54" fmla="*/ 13 w 19"/>
                <a:gd name="T55" fmla="*/ 19 h 23"/>
                <a:gd name="T56" fmla="*/ 11 w 19"/>
                <a:gd name="T57" fmla="*/ 20 h 23"/>
                <a:gd name="T58" fmla="*/ 7 w 19"/>
                <a:gd name="T59" fmla="*/ 19 h 23"/>
                <a:gd name="T60" fmla="*/ 5 w 19"/>
                <a:gd name="T61" fmla="*/ 18 h 23"/>
                <a:gd name="T62" fmla="*/ 4 w 19"/>
                <a:gd name="T63" fmla="*/ 15 h 23"/>
                <a:gd name="T64" fmla="*/ 4 w 19"/>
                <a:gd name="T65" fmla="*/ 12 h 23"/>
                <a:gd name="T66" fmla="*/ 18 w 19"/>
                <a:gd name="T67" fmla="*/ 12 h 23"/>
                <a:gd name="T68" fmla="*/ 19 w 19"/>
                <a:gd name="T69" fmla="*/ 12 h 23"/>
                <a:gd name="T70" fmla="*/ 19 w 19"/>
                <a:gd name="T71" fmla="*/ 10 h 23"/>
                <a:gd name="T72" fmla="*/ 19 w 19"/>
                <a:gd name="T73" fmla="*/ 10 h 23"/>
                <a:gd name="T74" fmla="*/ 4 w 19"/>
                <a:gd name="T75" fmla="*/ 9 h 23"/>
                <a:gd name="T76" fmla="*/ 4 w 19"/>
                <a:gd name="T77" fmla="*/ 7 h 23"/>
                <a:gd name="T78" fmla="*/ 5 w 19"/>
                <a:gd name="T79" fmla="*/ 5 h 23"/>
                <a:gd name="T80" fmla="*/ 7 w 19"/>
                <a:gd name="T81" fmla="*/ 3 h 23"/>
                <a:gd name="T82" fmla="*/ 10 w 19"/>
                <a:gd name="T83" fmla="*/ 3 h 23"/>
                <a:gd name="T84" fmla="*/ 14 w 19"/>
                <a:gd name="T85" fmla="*/ 4 h 23"/>
                <a:gd name="T86" fmla="*/ 15 w 19"/>
                <a:gd name="T87" fmla="*/ 9 h 23"/>
                <a:gd name="T88" fmla="*/ 4 w 19"/>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3">
                  <a:moveTo>
                    <a:pt x="19" y="10"/>
                  </a:moveTo>
                  <a:cubicBezTo>
                    <a:pt x="19" y="8"/>
                    <a:pt x="19" y="7"/>
                    <a:pt x="19" y="6"/>
                  </a:cubicBezTo>
                  <a:cubicBezTo>
                    <a:pt x="18" y="5"/>
                    <a:pt x="18" y="3"/>
                    <a:pt x="17" y="3"/>
                  </a:cubicBezTo>
                  <a:cubicBezTo>
                    <a:pt x="16" y="2"/>
                    <a:pt x="15" y="1"/>
                    <a:pt x="14" y="0"/>
                  </a:cubicBezTo>
                  <a:cubicBezTo>
                    <a:pt x="13" y="0"/>
                    <a:pt x="12" y="0"/>
                    <a:pt x="10" y="0"/>
                  </a:cubicBezTo>
                  <a:cubicBezTo>
                    <a:pt x="8" y="0"/>
                    <a:pt x="7" y="0"/>
                    <a:pt x="6" y="0"/>
                  </a:cubicBezTo>
                  <a:cubicBezTo>
                    <a:pt x="4" y="1"/>
                    <a:pt x="3" y="2"/>
                    <a:pt x="3" y="3"/>
                  </a:cubicBezTo>
                  <a:cubicBezTo>
                    <a:pt x="2" y="4"/>
                    <a:pt x="1" y="5"/>
                    <a:pt x="0" y="6"/>
                  </a:cubicBezTo>
                  <a:cubicBezTo>
                    <a:pt x="0" y="8"/>
                    <a:pt x="0" y="9"/>
                    <a:pt x="0" y="11"/>
                  </a:cubicBezTo>
                  <a:cubicBezTo>
                    <a:pt x="0" y="13"/>
                    <a:pt x="0" y="15"/>
                    <a:pt x="0" y="16"/>
                  </a:cubicBezTo>
                  <a:cubicBezTo>
                    <a:pt x="1" y="18"/>
                    <a:pt x="2" y="19"/>
                    <a:pt x="2" y="20"/>
                  </a:cubicBezTo>
                  <a:cubicBezTo>
                    <a:pt x="3" y="21"/>
                    <a:pt x="4" y="22"/>
                    <a:pt x="6" y="22"/>
                  </a:cubicBezTo>
                  <a:cubicBezTo>
                    <a:pt x="7" y="23"/>
                    <a:pt x="9" y="23"/>
                    <a:pt x="10" y="23"/>
                  </a:cubicBezTo>
                  <a:cubicBezTo>
                    <a:pt x="11" y="23"/>
                    <a:pt x="12" y="23"/>
                    <a:pt x="13" y="23"/>
                  </a:cubicBezTo>
                  <a:cubicBezTo>
                    <a:pt x="14" y="22"/>
                    <a:pt x="15" y="22"/>
                    <a:pt x="15" y="22"/>
                  </a:cubicBezTo>
                  <a:cubicBezTo>
                    <a:pt x="16" y="22"/>
                    <a:pt x="17" y="22"/>
                    <a:pt x="17" y="21"/>
                  </a:cubicBezTo>
                  <a:cubicBezTo>
                    <a:pt x="18" y="21"/>
                    <a:pt x="18" y="21"/>
                    <a:pt x="18" y="21"/>
                  </a:cubicBezTo>
                  <a:cubicBezTo>
                    <a:pt x="18" y="21"/>
                    <a:pt x="18" y="21"/>
                    <a:pt x="18" y="21"/>
                  </a:cubicBezTo>
                  <a:cubicBezTo>
                    <a:pt x="18" y="21"/>
                    <a:pt x="18" y="21"/>
                    <a:pt x="18" y="20"/>
                  </a:cubicBezTo>
                  <a:cubicBezTo>
                    <a:pt x="18" y="20"/>
                    <a:pt x="18" y="20"/>
                    <a:pt x="18" y="20"/>
                  </a:cubicBezTo>
                  <a:cubicBezTo>
                    <a:pt x="18" y="20"/>
                    <a:pt x="18" y="20"/>
                    <a:pt x="18" y="20"/>
                  </a:cubicBezTo>
                  <a:cubicBezTo>
                    <a:pt x="18" y="19"/>
                    <a:pt x="18" y="19"/>
                    <a:pt x="18" y="19"/>
                  </a:cubicBezTo>
                  <a:cubicBezTo>
                    <a:pt x="18" y="19"/>
                    <a:pt x="18" y="18"/>
                    <a:pt x="18" y="18"/>
                  </a:cubicBezTo>
                  <a:cubicBezTo>
                    <a:pt x="18" y="18"/>
                    <a:pt x="18" y="18"/>
                    <a:pt x="18" y="18"/>
                  </a:cubicBezTo>
                  <a:cubicBezTo>
                    <a:pt x="18" y="18"/>
                    <a:pt x="18" y="18"/>
                    <a:pt x="18" y="18"/>
                  </a:cubicBezTo>
                  <a:cubicBezTo>
                    <a:pt x="17" y="18"/>
                    <a:pt x="17" y="18"/>
                    <a:pt x="17" y="18"/>
                  </a:cubicBezTo>
                  <a:cubicBezTo>
                    <a:pt x="16" y="18"/>
                    <a:pt x="16" y="19"/>
                    <a:pt x="15" y="19"/>
                  </a:cubicBezTo>
                  <a:cubicBezTo>
                    <a:pt x="15" y="19"/>
                    <a:pt x="14" y="19"/>
                    <a:pt x="13" y="19"/>
                  </a:cubicBezTo>
                  <a:cubicBezTo>
                    <a:pt x="13" y="20"/>
                    <a:pt x="12" y="20"/>
                    <a:pt x="11" y="20"/>
                  </a:cubicBezTo>
                  <a:cubicBezTo>
                    <a:pt x="9" y="20"/>
                    <a:pt x="8" y="19"/>
                    <a:pt x="7" y="19"/>
                  </a:cubicBezTo>
                  <a:cubicBezTo>
                    <a:pt x="7" y="19"/>
                    <a:pt x="6" y="18"/>
                    <a:pt x="5" y="18"/>
                  </a:cubicBezTo>
                  <a:cubicBezTo>
                    <a:pt x="5" y="17"/>
                    <a:pt x="4" y="16"/>
                    <a:pt x="4" y="15"/>
                  </a:cubicBezTo>
                  <a:cubicBezTo>
                    <a:pt x="4" y="14"/>
                    <a:pt x="4" y="13"/>
                    <a:pt x="4" y="12"/>
                  </a:cubicBezTo>
                  <a:cubicBezTo>
                    <a:pt x="18" y="12"/>
                    <a:pt x="18" y="12"/>
                    <a:pt x="18" y="12"/>
                  </a:cubicBezTo>
                  <a:cubicBezTo>
                    <a:pt x="18" y="12"/>
                    <a:pt x="18" y="12"/>
                    <a:pt x="19" y="12"/>
                  </a:cubicBezTo>
                  <a:cubicBezTo>
                    <a:pt x="19" y="11"/>
                    <a:pt x="19" y="11"/>
                    <a:pt x="19" y="10"/>
                  </a:cubicBezTo>
                  <a:cubicBezTo>
                    <a:pt x="19" y="10"/>
                    <a:pt x="19" y="10"/>
                    <a:pt x="19" y="10"/>
                  </a:cubicBezTo>
                  <a:close/>
                  <a:moveTo>
                    <a:pt x="4" y="9"/>
                  </a:moveTo>
                  <a:cubicBezTo>
                    <a:pt x="4" y="8"/>
                    <a:pt x="4" y="7"/>
                    <a:pt x="4" y="7"/>
                  </a:cubicBezTo>
                  <a:cubicBezTo>
                    <a:pt x="4" y="6"/>
                    <a:pt x="5" y="5"/>
                    <a:pt x="5" y="5"/>
                  </a:cubicBezTo>
                  <a:cubicBezTo>
                    <a:pt x="6" y="4"/>
                    <a:pt x="6" y="4"/>
                    <a:pt x="7" y="3"/>
                  </a:cubicBezTo>
                  <a:cubicBezTo>
                    <a:pt x="8" y="3"/>
                    <a:pt x="9" y="3"/>
                    <a:pt x="10" y="3"/>
                  </a:cubicBezTo>
                  <a:cubicBezTo>
                    <a:pt x="12" y="3"/>
                    <a:pt x="13" y="3"/>
                    <a:pt x="14" y="4"/>
                  </a:cubicBezTo>
                  <a:cubicBezTo>
                    <a:pt x="15" y="6"/>
                    <a:pt x="15" y="7"/>
                    <a:pt x="15" y="9"/>
                  </a:cubicBezTo>
                  <a:cubicBezTo>
                    <a:pt x="4" y="9"/>
                    <a:pt x="4" y="9"/>
                    <a:pt x="4" y="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315">
              <a:extLst>
                <a:ext uri="{FF2B5EF4-FFF2-40B4-BE49-F238E27FC236}">
                  <a16:creationId xmlns:a16="http://schemas.microsoft.com/office/drawing/2014/main" id="{1F81EF27-890B-4262-A808-8E9A5A6B9EE3}"/>
                </a:ext>
              </a:extLst>
            </p:cNvPr>
            <p:cNvSpPr>
              <a:spLocks/>
            </p:cNvSpPr>
            <p:nvPr/>
          </p:nvSpPr>
          <p:spPr bwMode="auto">
            <a:xfrm>
              <a:off x="6776318" y="4668087"/>
              <a:ext cx="68262" cy="82550"/>
            </a:xfrm>
            <a:custGeom>
              <a:avLst/>
              <a:gdLst>
                <a:gd name="T0" fmla="*/ 25 w 25"/>
                <a:gd name="T1" fmla="*/ 1 h 30"/>
                <a:gd name="T2" fmla="*/ 25 w 25"/>
                <a:gd name="T3" fmla="*/ 1 h 30"/>
                <a:gd name="T4" fmla="*/ 25 w 25"/>
                <a:gd name="T5" fmla="*/ 0 h 30"/>
                <a:gd name="T6" fmla="*/ 25 w 25"/>
                <a:gd name="T7" fmla="*/ 0 h 30"/>
                <a:gd name="T8" fmla="*/ 23 w 25"/>
                <a:gd name="T9" fmla="*/ 0 h 30"/>
                <a:gd name="T10" fmla="*/ 22 w 25"/>
                <a:gd name="T11" fmla="*/ 0 h 30"/>
                <a:gd name="T12" fmla="*/ 22 w 25"/>
                <a:gd name="T13" fmla="*/ 0 h 30"/>
                <a:gd name="T14" fmla="*/ 21 w 25"/>
                <a:gd name="T15" fmla="*/ 0 h 30"/>
                <a:gd name="T16" fmla="*/ 21 w 25"/>
                <a:gd name="T17" fmla="*/ 1 h 30"/>
                <a:gd name="T18" fmla="*/ 13 w 25"/>
                <a:gd name="T19" fmla="*/ 26 h 30"/>
                <a:gd name="T20" fmla="*/ 13 w 25"/>
                <a:gd name="T21" fmla="*/ 26 h 30"/>
                <a:gd name="T22" fmla="*/ 4 w 25"/>
                <a:gd name="T23" fmla="*/ 1 h 30"/>
                <a:gd name="T24" fmla="*/ 4 w 25"/>
                <a:gd name="T25" fmla="*/ 0 h 30"/>
                <a:gd name="T26" fmla="*/ 3 w 25"/>
                <a:gd name="T27" fmla="*/ 0 h 30"/>
                <a:gd name="T28" fmla="*/ 3 w 25"/>
                <a:gd name="T29" fmla="*/ 0 h 30"/>
                <a:gd name="T30" fmla="*/ 2 w 25"/>
                <a:gd name="T31" fmla="*/ 0 h 30"/>
                <a:gd name="T32" fmla="*/ 1 w 25"/>
                <a:gd name="T33" fmla="*/ 0 h 30"/>
                <a:gd name="T34" fmla="*/ 0 w 25"/>
                <a:gd name="T35" fmla="*/ 0 h 30"/>
                <a:gd name="T36" fmla="*/ 0 w 25"/>
                <a:gd name="T37" fmla="*/ 1 h 30"/>
                <a:gd name="T38" fmla="*/ 0 w 25"/>
                <a:gd name="T39" fmla="*/ 1 h 30"/>
                <a:gd name="T40" fmla="*/ 10 w 25"/>
                <a:gd name="T41" fmla="*/ 30 h 30"/>
                <a:gd name="T42" fmla="*/ 10 w 25"/>
                <a:gd name="T43" fmla="*/ 30 h 30"/>
                <a:gd name="T44" fmla="*/ 10 w 25"/>
                <a:gd name="T45" fmla="*/ 30 h 30"/>
                <a:gd name="T46" fmla="*/ 11 w 25"/>
                <a:gd name="T47" fmla="*/ 30 h 30"/>
                <a:gd name="T48" fmla="*/ 11 w 25"/>
                <a:gd name="T49" fmla="*/ 30 h 30"/>
                <a:gd name="T50" fmla="*/ 12 w 25"/>
                <a:gd name="T51" fmla="*/ 30 h 30"/>
                <a:gd name="T52" fmla="*/ 13 w 25"/>
                <a:gd name="T53" fmla="*/ 30 h 30"/>
                <a:gd name="T54" fmla="*/ 14 w 25"/>
                <a:gd name="T55" fmla="*/ 30 h 30"/>
                <a:gd name="T56" fmla="*/ 14 w 25"/>
                <a:gd name="T57" fmla="*/ 30 h 30"/>
                <a:gd name="T58" fmla="*/ 15 w 25"/>
                <a:gd name="T59" fmla="*/ 30 h 30"/>
                <a:gd name="T60" fmla="*/ 15 w 25"/>
                <a:gd name="T61" fmla="*/ 30 h 30"/>
                <a:gd name="T62" fmla="*/ 25 w 25"/>
                <a:gd name="T6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30">
                  <a:moveTo>
                    <a:pt x="25" y="1"/>
                  </a:moveTo>
                  <a:cubicBezTo>
                    <a:pt x="25" y="1"/>
                    <a:pt x="25" y="1"/>
                    <a:pt x="25" y="1"/>
                  </a:cubicBezTo>
                  <a:cubicBezTo>
                    <a:pt x="25" y="0"/>
                    <a:pt x="25" y="0"/>
                    <a:pt x="25" y="0"/>
                  </a:cubicBezTo>
                  <a:cubicBezTo>
                    <a:pt x="25" y="0"/>
                    <a:pt x="25" y="0"/>
                    <a:pt x="25" y="0"/>
                  </a:cubicBezTo>
                  <a:cubicBezTo>
                    <a:pt x="24" y="0"/>
                    <a:pt x="24" y="0"/>
                    <a:pt x="23" y="0"/>
                  </a:cubicBezTo>
                  <a:cubicBezTo>
                    <a:pt x="23" y="0"/>
                    <a:pt x="23" y="0"/>
                    <a:pt x="22" y="0"/>
                  </a:cubicBezTo>
                  <a:cubicBezTo>
                    <a:pt x="22" y="0"/>
                    <a:pt x="22" y="0"/>
                    <a:pt x="22" y="0"/>
                  </a:cubicBezTo>
                  <a:cubicBezTo>
                    <a:pt x="22" y="0"/>
                    <a:pt x="21" y="0"/>
                    <a:pt x="21" y="0"/>
                  </a:cubicBezTo>
                  <a:cubicBezTo>
                    <a:pt x="21" y="0"/>
                    <a:pt x="21" y="1"/>
                    <a:pt x="21" y="1"/>
                  </a:cubicBezTo>
                  <a:cubicBezTo>
                    <a:pt x="13" y="26"/>
                    <a:pt x="13" y="26"/>
                    <a:pt x="13" y="26"/>
                  </a:cubicBezTo>
                  <a:cubicBezTo>
                    <a:pt x="13" y="26"/>
                    <a:pt x="13" y="26"/>
                    <a:pt x="13" y="26"/>
                  </a:cubicBezTo>
                  <a:cubicBezTo>
                    <a:pt x="4" y="1"/>
                    <a:pt x="4" y="1"/>
                    <a:pt x="4" y="1"/>
                  </a:cubicBezTo>
                  <a:cubicBezTo>
                    <a:pt x="4" y="1"/>
                    <a:pt x="4" y="0"/>
                    <a:pt x="4" y="0"/>
                  </a:cubicBezTo>
                  <a:cubicBezTo>
                    <a:pt x="4" y="0"/>
                    <a:pt x="4" y="0"/>
                    <a:pt x="3" y="0"/>
                  </a:cubicBezTo>
                  <a:cubicBezTo>
                    <a:pt x="3" y="0"/>
                    <a:pt x="3" y="0"/>
                    <a:pt x="3" y="0"/>
                  </a:cubicBezTo>
                  <a:cubicBezTo>
                    <a:pt x="3" y="0"/>
                    <a:pt x="2" y="0"/>
                    <a:pt x="2" y="0"/>
                  </a:cubicBezTo>
                  <a:cubicBezTo>
                    <a:pt x="1" y="0"/>
                    <a:pt x="1" y="0"/>
                    <a:pt x="1" y="0"/>
                  </a:cubicBezTo>
                  <a:cubicBezTo>
                    <a:pt x="0" y="0"/>
                    <a:pt x="0" y="0"/>
                    <a:pt x="0" y="0"/>
                  </a:cubicBezTo>
                  <a:cubicBezTo>
                    <a:pt x="0" y="0"/>
                    <a:pt x="0" y="0"/>
                    <a:pt x="0" y="1"/>
                  </a:cubicBezTo>
                  <a:cubicBezTo>
                    <a:pt x="0" y="1"/>
                    <a:pt x="0" y="1"/>
                    <a:pt x="0" y="1"/>
                  </a:cubicBezTo>
                  <a:cubicBezTo>
                    <a:pt x="10" y="30"/>
                    <a:pt x="10" y="30"/>
                    <a:pt x="10" y="30"/>
                  </a:cubicBezTo>
                  <a:cubicBezTo>
                    <a:pt x="10" y="30"/>
                    <a:pt x="10" y="30"/>
                    <a:pt x="10" y="30"/>
                  </a:cubicBezTo>
                  <a:cubicBezTo>
                    <a:pt x="10" y="30"/>
                    <a:pt x="10" y="30"/>
                    <a:pt x="10" y="30"/>
                  </a:cubicBezTo>
                  <a:cubicBezTo>
                    <a:pt x="10" y="30"/>
                    <a:pt x="10" y="30"/>
                    <a:pt x="11" y="30"/>
                  </a:cubicBezTo>
                  <a:cubicBezTo>
                    <a:pt x="11" y="30"/>
                    <a:pt x="11" y="30"/>
                    <a:pt x="11" y="30"/>
                  </a:cubicBezTo>
                  <a:cubicBezTo>
                    <a:pt x="11" y="30"/>
                    <a:pt x="11" y="30"/>
                    <a:pt x="12" y="30"/>
                  </a:cubicBezTo>
                  <a:cubicBezTo>
                    <a:pt x="12" y="30"/>
                    <a:pt x="12" y="30"/>
                    <a:pt x="13" y="30"/>
                  </a:cubicBezTo>
                  <a:cubicBezTo>
                    <a:pt x="13" y="30"/>
                    <a:pt x="13" y="30"/>
                    <a:pt x="14" y="30"/>
                  </a:cubicBezTo>
                  <a:cubicBezTo>
                    <a:pt x="14" y="30"/>
                    <a:pt x="14" y="30"/>
                    <a:pt x="14" y="30"/>
                  </a:cubicBezTo>
                  <a:cubicBezTo>
                    <a:pt x="15" y="30"/>
                    <a:pt x="15" y="30"/>
                    <a:pt x="15" y="30"/>
                  </a:cubicBezTo>
                  <a:cubicBezTo>
                    <a:pt x="15" y="30"/>
                    <a:pt x="15" y="30"/>
                    <a:pt x="15" y="30"/>
                  </a:cubicBezTo>
                  <a:cubicBezTo>
                    <a:pt x="25" y="1"/>
                    <a:pt x="25" y="1"/>
                    <a:pt x="25"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316">
              <a:extLst>
                <a:ext uri="{FF2B5EF4-FFF2-40B4-BE49-F238E27FC236}">
                  <a16:creationId xmlns:a16="http://schemas.microsoft.com/office/drawing/2014/main" id="{6CB929BC-5B02-4383-96C0-C09C582EBA7B}"/>
                </a:ext>
              </a:extLst>
            </p:cNvPr>
            <p:cNvSpPr>
              <a:spLocks/>
            </p:cNvSpPr>
            <p:nvPr/>
          </p:nvSpPr>
          <p:spPr bwMode="auto">
            <a:xfrm>
              <a:off x="6852518" y="4660149"/>
              <a:ext cx="25400" cy="111125"/>
            </a:xfrm>
            <a:custGeom>
              <a:avLst/>
              <a:gdLst>
                <a:gd name="T0" fmla="*/ 7 w 9"/>
                <a:gd name="T1" fmla="*/ 10 h 41"/>
                <a:gd name="T2" fmla="*/ 3 w 9"/>
                <a:gd name="T3" fmla="*/ 1 h 41"/>
                <a:gd name="T4" fmla="*/ 3 w 9"/>
                <a:gd name="T5" fmla="*/ 0 h 41"/>
                <a:gd name="T6" fmla="*/ 3 w 9"/>
                <a:gd name="T7" fmla="*/ 0 h 41"/>
                <a:gd name="T8" fmla="*/ 3 w 9"/>
                <a:gd name="T9" fmla="*/ 0 h 41"/>
                <a:gd name="T10" fmla="*/ 2 w 9"/>
                <a:gd name="T11" fmla="*/ 0 h 41"/>
                <a:gd name="T12" fmla="*/ 1 w 9"/>
                <a:gd name="T13" fmla="*/ 0 h 41"/>
                <a:gd name="T14" fmla="*/ 0 w 9"/>
                <a:gd name="T15" fmla="*/ 0 h 41"/>
                <a:gd name="T16" fmla="*/ 0 w 9"/>
                <a:gd name="T17" fmla="*/ 1 h 41"/>
                <a:gd name="T18" fmla="*/ 0 w 9"/>
                <a:gd name="T19" fmla="*/ 1 h 41"/>
                <a:gd name="T20" fmla="*/ 3 w 9"/>
                <a:gd name="T21" fmla="*/ 11 h 41"/>
                <a:gd name="T22" fmla="*/ 5 w 9"/>
                <a:gd name="T23" fmla="*/ 21 h 41"/>
                <a:gd name="T24" fmla="*/ 3 w 9"/>
                <a:gd name="T25" fmla="*/ 31 h 41"/>
                <a:gd name="T26" fmla="*/ 0 w 9"/>
                <a:gd name="T27" fmla="*/ 40 h 41"/>
                <a:gd name="T28" fmla="*/ 0 w 9"/>
                <a:gd name="T29" fmla="*/ 41 h 41"/>
                <a:gd name="T30" fmla="*/ 0 w 9"/>
                <a:gd name="T31" fmla="*/ 41 h 41"/>
                <a:gd name="T32" fmla="*/ 1 w 9"/>
                <a:gd name="T33" fmla="*/ 41 h 41"/>
                <a:gd name="T34" fmla="*/ 2 w 9"/>
                <a:gd name="T35" fmla="*/ 41 h 41"/>
                <a:gd name="T36" fmla="*/ 2 w 9"/>
                <a:gd name="T37" fmla="*/ 41 h 41"/>
                <a:gd name="T38" fmla="*/ 3 w 9"/>
                <a:gd name="T39" fmla="*/ 41 h 41"/>
                <a:gd name="T40" fmla="*/ 3 w 9"/>
                <a:gd name="T41" fmla="*/ 41 h 41"/>
                <a:gd name="T42" fmla="*/ 4 w 9"/>
                <a:gd name="T43" fmla="*/ 41 h 41"/>
                <a:gd name="T44" fmla="*/ 6 w 9"/>
                <a:gd name="T45" fmla="*/ 36 h 41"/>
                <a:gd name="T46" fmla="*/ 7 w 9"/>
                <a:gd name="T47" fmla="*/ 31 h 41"/>
                <a:gd name="T48" fmla="*/ 8 w 9"/>
                <a:gd name="T49" fmla="*/ 26 h 41"/>
                <a:gd name="T50" fmla="*/ 9 w 9"/>
                <a:gd name="T51" fmla="*/ 21 h 41"/>
                <a:gd name="T52" fmla="*/ 7 w 9"/>
                <a:gd name="T53"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1">
                  <a:moveTo>
                    <a:pt x="7" y="10"/>
                  </a:moveTo>
                  <a:cubicBezTo>
                    <a:pt x="6" y="7"/>
                    <a:pt x="5" y="4"/>
                    <a:pt x="3" y="1"/>
                  </a:cubicBezTo>
                  <a:cubicBezTo>
                    <a:pt x="3" y="0"/>
                    <a:pt x="3" y="0"/>
                    <a:pt x="3" y="0"/>
                  </a:cubicBezTo>
                  <a:cubicBezTo>
                    <a:pt x="3" y="0"/>
                    <a:pt x="3" y="0"/>
                    <a:pt x="3" y="0"/>
                  </a:cubicBezTo>
                  <a:cubicBezTo>
                    <a:pt x="3" y="0"/>
                    <a:pt x="3" y="0"/>
                    <a:pt x="3" y="0"/>
                  </a:cubicBezTo>
                  <a:cubicBezTo>
                    <a:pt x="2" y="0"/>
                    <a:pt x="2" y="0"/>
                    <a:pt x="2" y="0"/>
                  </a:cubicBezTo>
                  <a:cubicBezTo>
                    <a:pt x="1" y="0"/>
                    <a:pt x="1" y="0"/>
                    <a:pt x="1" y="0"/>
                  </a:cubicBezTo>
                  <a:cubicBezTo>
                    <a:pt x="1" y="0"/>
                    <a:pt x="0" y="0"/>
                    <a:pt x="0" y="0"/>
                  </a:cubicBezTo>
                  <a:cubicBezTo>
                    <a:pt x="0" y="0"/>
                    <a:pt x="0" y="1"/>
                    <a:pt x="0" y="1"/>
                  </a:cubicBezTo>
                  <a:cubicBezTo>
                    <a:pt x="0" y="1"/>
                    <a:pt x="0" y="1"/>
                    <a:pt x="0" y="1"/>
                  </a:cubicBezTo>
                  <a:cubicBezTo>
                    <a:pt x="2" y="4"/>
                    <a:pt x="3" y="7"/>
                    <a:pt x="3" y="11"/>
                  </a:cubicBezTo>
                  <a:cubicBezTo>
                    <a:pt x="4" y="14"/>
                    <a:pt x="5" y="17"/>
                    <a:pt x="5" y="21"/>
                  </a:cubicBezTo>
                  <a:cubicBezTo>
                    <a:pt x="5" y="24"/>
                    <a:pt x="4" y="27"/>
                    <a:pt x="3" y="31"/>
                  </a:cubicBezTo>
                  <a:cubicBezTo>
                    <a:pt x="3" y="34"/>
                    <a:pt x="2" y="37"/>
                    <a:pt x="0" y="40"/>
                  </a:cubicBezTo>
                  <a:cubicBezTo>
                    <a:pt x="0" y="41"/>
                    <a:pt x="0" y="41"/>
                    <a:pt x="0" y="41"/>
                  </a:cubicBezTo>
                  <a:cubicBezTo>
                    <a:pt x="0" y="41"/>
                    <a:pt x="0" y="41"/>
                    <a:pt x="0" y="41"/>
                  </a:cubicBezTo>
                  <a:cubicBezTo>
                    <a:pt x="0" y="41"/>
                    <a:pt x="1" y="41"/>
                    <a:pt x="1" y="41"/>
                  </a:cubicBezTo>
                  <a:cubicBezTo>
                    <a:pt x="1" y="41"/>
                    <a:pt x="1" y="41"/>
                    <a:pt x="2" y="41"/>
                  </a:cubicBezTo>
                  <a:cubicBezTo>
                    <a:pt x="2" y="41"/>
                    <a:pt x="2" y="41"/>
                    <a:pt x="2" y="41"/>
                  </a:cubicBezTo>
                  <a:cubicBezTo>
                    <a:pt x="3" y="41"/>
                    <a:pt x="3" y="41"/>
                    <a:pt x="3" y="41"/>
                  </a:cubicBezTo>
                  <a:cubicBezTo>
                    <a:pt x="3" y="41"/>
                    <a:pt x="3" y="41"/>
                    <a:pt x="3" y="41"/>
                  </a:cubicBezTo>
                  <a:cubicBezTo>
                    <a:pt x="3" y="41"/>
                    <a:pt x="3" y="41"/>
                    <a:pt x="4" y="41"/>
                  </a:cubicBezTo>
                  <a:cubicBezTo>
                    <a:pt x="4" y="39"/>
                    <a:pt x="5" y="38"/>
                    <a:pt x="6" y="36"/>
                  </a:cubicBezTo>
                  <a:cubicBezTo>
                    <a:pt x="6" y="34"/>
                    <a:pt x="7" y="33"/>
                    <a:pt x="7" y="31"/>
                  </a:cubicBezTo>
                  <a:cubicBezTo>
                    <a:pt x="8" y="29"/>
                    <a:pt x="8" y="28"/>
                    <a:pt x="8" y="26"/>
                  </a:cubicBezTo>
                  <a:cubicBezTo>
                    <a:pt x="9" y="24"/>
                    <a:pt x="9" y="23"/>
                    <a:pt x="9" y="21"/>
                  </a:cubicBezTo>
                  <a:cubicBezTo>
                    <a:pt x="9" y="17"/>
                    <a:pt x="8" y="14"/>
                    <a:pt x="7" y="1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317">
              <a:extLst>
                <a:ext uri="{FF2B5EF4-FFF2-40B4-BE49-F238E27FC236}">
                  <a16:creationId xmlns:a16="http://schemas.microsoft.com/office/drawing/2014/main" id="{9571A3D0-8F34-436D-9626-42CA91C2ABC1}"/>
                </a:ext>
              </a:extLst>
            </p:cNvPr>
            <p:cNvSpPr>
              <a:spLocks/>
            </p:cNvSpPr>
            <p:nvPr/>
          </p:nvSpPr>
          <p:spPr bwMode="auto">
            <a:xfrm>
              <a:off x="4947518" y="3013912"/>
              <a:ext cx="11112" cy="92075"/>
            </a:xfrm>
            <a:custGeom>
              <a:avLst/>
              <a:gdLst>
                <a:gd name="T0" fmla="*/ 4 w 4"/>
                <a:gd name="T1" fmla="*/ 1 h 34"/>
                <a:gd name="T2" fmla="*/ 4 w 4"/>
                <a:gd name="T3" fmla="*/ 1 h 34"/>
                <a:gd name="T4" fmla="*/ 4 w 4"/>
                <a:gd name="T5" fmla="*/ 1 h 34"/>
                <a:gd name="T6" fmla="*/ 3 w 4"/>
                <a:gd name="T7" fmla="*/ 0 h 34"/>
                <a:gd name="T8" fmla="*/ 2 w 4"/>
                <a:gd name="T9" fmla="*/ 0 h 34"/>
                <a:gd name="T10" fmla="*/ 1 w 4"/>
                <a:gd name="T11" fmla="*/ 0 h 34"/>
                <a:gd name="T12" fmla="*/ 1 w 4"/>
                <a:gd name="T13" fmla="*/ 1 h 34"/>
                <a:gd name="T14" fmla="*/ 0 w 4"/>
                <a:gd name="T15" fmla="*/ 1 h 34"/>
                <a:gd name="T16" fmla="*/ 0 w 4"/>
                <a:gd name="T17" fmla="*/ 1 h 34"/>
                <a:gd name="T18" fmla="*/ 0 w 4"/>
                <a:gd name="T19" fmla="*/ 33 h 34"/>
                <a:gd name="T20" fmla="*/ 0 w 4"/>
                <a:gd name="T21" fmla="*/ 33 h 34"/>
                <a:gd name="T22" fmla="*/ 1 w 4"/>
                <a:gd name="T23" fmla="*/ 33 h 34"/>
                <a:gd name="T24" fmla="*/ 1 w 4"/>
                <a:gd name="T25" fmla="*/ 34 h 34"/>
                <a:gd name="T26" fmla="*/ 2 w 4"/>
                <a:gd name="T27" fmla="*/ 34 h 34"/>
                <a:gd name="T28" fmla="*/ 3 w 4"/>
                <a:gd name="T29" fmla="*/ 34 h 34"/>
                <a:gd name="T30" fmla="*/ 4 w 4"/>
                <a:gd name="T31" fmla="*/ 33 h 34"/>
                <a:gd name="T32" fmla="*/ 4 w 4"/>
                <a:gd name="T33" fmla="*/ 33 h 34"/>
                <a:gd name="T34" fmla="*/ 4 w 4"/>
                <a:gd name="T35" fmla="*/ 33 h 34"/>
                <a:gd name="T36" fmla="*/ 4 w 4"/>
                <a:gd name="T3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4">
                  <a:moveTo>
                    <a:pt x="4" y="1"/>
                  </a:moveTo>
                  <a:cubicBezTo>
                    <a:pt x="4" y="1"/>
                    <a:pt x="4" y="1"/>
                    <a:pt x="4" y="1"/>
                  </a:cubicBezTo>
                  <a:cubicBezTo>
                    <a:pt x="4" y="1"/>
                    <a:pt x="4" y="1"/>
                    <a:pt x="4" y="1"/>
                  </a:cubicBezTo>
                  <a:cubicBezTo>
                    <a:pt x="4" y="1"/>
                    <a:pt x="4" y="1"/>
                    <a:pt x="3" y="0"/>
                  </a:cubicBezTo>
                  <a:cubicBezTo>
                    <a:pt x="3" y="0"/>
                    <a:pt x="3" y="0"/>
                    <a:pt x="2" y="0"/>
                  </a:cubicBezTo>
                  <a:cubicBezTo>
                    <a:pt x="2" y="0"/>
                    <a:pt x="2" y="0"/>
                    <a:pt x="1" y="0"/>
                  </a:cubicBezTo>
                  <a:cubicBezTo>
                    <a:pt x="1" y="1"/>
                    <a:pt x="1" y="1"/>
                    <a:pt x="1" y="1"/>
                  </a:cubicBezTo>
                  <a:cubicBezTo>
                    <a:pt x="0" y="1"/>
                    <a:pt x="0" y="1"/>
                    <a:pt x="0" y="1"/>
                  </a:cubicBezTo>
                  <a:cubicBezTo>
                    <a:pt x="0" y="1"/>
                    <a:pt x="0" y="1"/>
                    <a:pt x="0" y="1"/>
                  </a:cubicBezTo>
                  <a:cubicBezTo>
                    <a:pt x="0" y="33"/>
                    <a:pt x="0" y="33"/>
                    <a:pt x="0" y="33"/>
                  </a:cubicBezTo>
                  <a:cubicBezTo>
                    <a:pt x="0" y="33"/>
                    <a:pt x="0" y="33"/>
                    <a:pt x="0" y="33"/>
                  </a:cubicBezTo>
                  <a:cubicBezTo>
                    <a:pt x="0" y="33"/>
                    <a:pt x="0" y="33"/>
                    <a:pt x="1" y="33"/>
                  </a:cubicBezTo>
                  <a:cubicBezTo>
                    <a:pt x="1" y="33"/>
                    <a:pt x="1" y="33"/>
                    <a:pt x="1" y="34"/>
                  </a:cubicBezTo>
                  <a:cubicBezTo>
                    <a:pt x="2" y="34"/>
                    <a:pt x="2" y="34"/>
                    <a:pt x="2" y="34"/>
                  </a:cubicBezTo>
                  <a:cubicBezTo>
                    <a:pt x="3" y="34"/>
                    <a:pt x="3" y="34"/>
                    <a:pt x="3" y="34"/>
                  </a:cubicBezTo>
                  <a:cubicBezTo>
                    <a:pt x="4" y="33"/>
                    <a:pt x="4" y="33"/>
                    <a:pt x="4" y="33"/>
                  </a:cubicBezTo>
                  <a:cubicBezTo>
                    <a:pt x="4" y="33"/>
                    <a:pt x="4" y="33"/>
                    <a:pt x="4" y="33"/>
                  </a:cubicBezTo>
                  <a:cubicBezTo>
                    <a:pt x="4" y="33"/>
                    <a:pt x="4" y="33"/>
                    <a:pt x="4" y="33"/>
                  </a:cubicBezTo>
                  <a:cubicBezTo>
                    <a:pt x="4" y="1"/>
                    <a:pt x="4" y="1"/>
                    <a:pt x="4" y="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318">
              <a:extLst>
                <a:ext uri="{FF2B5EF4-FFF2-40B4-BE49-F238E27FC236}">
                  <a16:creationId xmlns:a16="http://schemas.microsoft.com/office/drawing/2014/main" id="{2AE69B45-DE33-45D4-ABBC-EC6DF878D265}"/>
                </a:ext>
              </a:extLst>
            </p:cNvPr>
            <p:cNvSpPr>
              <a:spLocks/>
            </p:cNvSpPr>
            <p:nvPr/>
          </p:nvSpPr>
          <p:spPr bwMode="auto">
            <a:xfrm>
              <a:off x="4982443" y="3037724"/>
              <a:ext cx="52387" cy="68263"/>
            </a:xfrm>
            <a:custGeom>
              <a:avLst/>
              <a:gdLst>
                <a:gd name="T0" fmla="*/ 19 w 19"/>
                <a:gd name="T1" fmla="*/ 10 h 25"/>
                <a:gd name="T2" fmla="*/ 19 w 19"/>
                <a:gd name="T3" fmla="*/ 6 h 25"/>
                <a:gd name="T4" fmla="*/ 18 w 19"/>
                <a:gd name="T5" fmla="*/ 3 h 25"/>
                <a:gd name="T6" fmla="*/ 15 w 19"/>
                <a:gd name="T7" fmla="*/ 1 h 25"/>
                <a:gd name="T8" fmla="*/ 11 w 19"/>
                <a:gd name="T9" fmla="*/ 0 h 25"/>
                <a:gd name="T10" fmla="*/ 7 w 19"/>
                <a:gd name="T11" fmla="*/ 1 h 25"/>
                <a:gd name="T12" fmla="*/ 3 w 19"/>
                <a:gd name="T13" fmla="*/ 4 h 25"/>
                <a:gd name="T14" fmla="*/ 3 w 19"/>
                <a:gd name="T15" fmla="*/ 1 h 25"/>
                <a:gd name="T16" fmla="*/ 3 w 19"/>
                <a:gd name="T17" fmla="*/ 1 h 25"/>
                <a:gd name="T18" fmla="*/ 3 w 19"/>
                <a:gd name="T19" fmla="*/ 0 h 25"/>
                <a:gd name="T20" fmla="*/ 3 w 19"/>
                <a:gd name="T21" fmla="*/ 0 h 25"/>
                <a:gd name="T22" fmla="*/ 2 w 19"/>
                <a:gd name="T23" fmla="*/ 0 h 25"/>
                <a:gd name="T24" fmla="*/ 1 w 19"/>
                <a:gd name="T25" fmla="*/ 0 h 25"/>
                <a:gd name="T26" fmla="*/ 0 w 19"/>
                <a:gd name="T27" fmla="*/ 0 h 25"/>
                <a:gd name="T28" fmla="*/ 0 w 19"/>
                <a:gd name="T29" fmla="*/ 1 h 25"/>
                <a:gd name="T30" fmla="*/ 0 w 19"/>
                <a:gd name="T31" fmla="*/ 1 h 25"/>
                <a:gd name="T32" fmla="*/ 0 w 19"/>
                <a:gd name="T33" fmla="*/ 24 h 25"/>
                <a:gd name="T34" fmla="*/ 0 w 19"/>
                <a:gd name="T35" fmla="*/ 24 h 25"/>
                <a:gd name="T36" fmla="*/ 0 w 19"/>
                <a:gd name="T37" fmla="*/ 24 h 25"/>
                <a:gd name="T38" fmla="*/ 1 w 19"/>
                <a:gd name="T39" fmla="*/ 25 h 25"/>
                <a:gd name="T40" fmla="*/ 2 w 19"/>
                <a:gd name="T41" fmla="*/ 25 h 25"/>
                <a:gd name="T42" fmla="*/ 3 w 19"/>
                <a:gd name="T43" fmla="*/ 25 h 25"/>
                <a:gd name="T44" fmla="*/ 3 w 19"/>
                <a:gd name="T45" fmla="*/ 24 h 25"/>
                <a:gd name="T46" fmla="*/ 4 w 19"/>
                <a:gd name="T47" fmla="*/ 24 h 25"/>
                <a:gd name="T48" fmla="*/ 4 w 19"/>
                <a:gd name="T49" fmla="*/ 24 h 25"/>
                <a:gd name="T50" fmla="*/ 4 w 19"/>
                <a:gd name="T51" fmla="*/ 8 h 25"/>
                <a:gd name="T52" fmla="*/ 7 w 19"/>
                <a:gd name="T53" fmla="*/ 5 h 25"/>
                <a:gd name="T54" fmla="*/ 10 w 19"/>
                <a:gd name="T55" fmla="*/ 3 h 25"/>
                <a:gd name="T56" fmla="*/ 12 w 19"/>
                <a:gd name="T57" fmla="*/ 4 h 25"/>
                <a:gd name="T58" fmla="*/ 14 w 19"/>
                <a:gd name="T59" fmla="*/ 5 h 25"/>
                <a:gd name="T60" fmla="*/ 15 w 19"/>
                <a:gd name="T61" fmla="*/ 7 h 25"/>
                <a:gd name="T62" fmla="*/ 15 w 19"/>
                <a:gd name="T63" fmla="*/ 10 h 25"/>
                <a:gd name="T64" fmla="*/ 15 w 19"/>
                <a:gd name="T65" fmla="*/ 24 h 25"/>
                <a:gd name="T66" fmla="*/ 15 w 19"/>
                <a:gd name="T67" fmla="*/ 24 h 25"/>
                <a:gd name="T68" fmla="*/ 16 w 19"/>
                <a:gd name="T69" fmla="*/ 24 h 25"/>
                <a:gd name="T70" fmla="*/ 16 w 19"/>
                <a:gd name="T71" fmla="*/ 25 h 25"/>
                <a:gd name="T72" fmla="*/ 17 w 19"/>
                <a:gd name="T73" fmla="*/ 25 h 25"/>
                <a:gd name="T74" fmla="*/ 18 w 19"/>
                <a:gd name="T75" fmla="*/ 25 h 25"/>
                <a:gd name="T76" fmla="*/ 19 w 19"/>
                <a:gd name="T77" fmla="*/ 24 h 25"/>
                <a:gd name="T78" fmla="*/ 19 w 19"/>
                <a:gd name="T79" fmla="*/ 24 h 25"/>
                <a:gd name="T80" fmla="*/ 19 w 19"/>
                <a:gd name="T81" fmla="*/ 24 h 25"/>
                <a:gd name="T82" fmla="*/ 19 w 19"/>
                <a:gd name="T8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 h="25">
                  <a:moveTo>
                    <a:pt x="19" y="10"/>
                  </a:moveTo>
                  <a:cubicBezTo>
                    <a:pt x="19" y="8"/>
                    <a:pt x="19" y="7"/>
                    <a:pt x="19" y="6"/>
                  </a:cubicBezTo>
                  <a:cubicBezTo>
                    <a:pt x="19" y="5"/>
                    <a:pt x="18" y="3"/>
                    <a:pt x="18" y="3"/>
                  </a:cubicBezTo>
                  <a:cubicBezTo>
                    <a:pt x="17" y="2"/>
                    <a:pt x="16" y="1"/>
                    <a:pt x="15" y="1"/>
                  </a:cubicBezTo>
                  <a:cubicBezTo>
                    <a:pt x="14" y="0"/>
                    <a:pt x="13" y="0"/>
                    <a:pt x="11" y="0"/>
                  </a:cubicBezTo>
                  <a:cubicBezTo>
                    <a:pt x="10" y="0"/>
                    <a:pt x="9" y="0"/>
                    <a:pt x="7" y="1"/>
                  </a:cubicBezTo>
                  <a:cubicBezTo>
                    <a:pt x="6" y="1"/>
                    <a:pt x="5" y="3"/>
                    <a:pt x="3" y="4"/>
                  </a:cubicBezTo>
                  <a:cubicBezTo>
                    <a:pt x="3" y="1"/>
                    <a:pt x="3" y="1"/>
                    <a:pt x="3" y="1"/>
                  </a:cubicBezTo>
                  <a:cubicBezTo>
                    <a:pt x="3" y="1"/>
                    <a:pt x="3" y="1"/>
                    <a:pt x="3" y="1"/>
                  </a:cubicBezTo>
                  <a:cubicBezTo>
                    <a:pt x="3" y="0"/>
                    <a:pt x="3" y="0"/>
                    <a:pt x="3" y="0"/>
                  </a:cubicBezTo>
                  <a:cubicBezTo>
                    <a:pt x="3" y="0"/>
                    <a:pt x="3" y="0"/>
                    <a:pt x="3" y="0"/>
                  </a:cubicBezTo>
                  <a:cubicBezTo>
                    <a:pt x="2" y="0"/>
                    <a:pt x="2" y="0"/>
                    <a:pt x="2" y="0"/>
                  </a:cubicBezTo>
                  <a:cubicBezTo>
                    <a:pt x="1" y="0"/>
                    <a:pt x="1" y="0"/>
                    <a:pt x="1" y="0"/>
                  </a:cubicBezTo>
                  <a:cubicBezTo>
                    <a:pt x="0" y="0"/>
                    <a:pt x="0" y="0"/>
                    <a:pt x="0" y="0"/>
                  </a:cubicBezTo>
                  <a:cubicBezTo>
                    <a:pt x="0" y="0"/>
                    <a:pt x="0" y="0"/>
                    <a:pt x="0" y="1"/>
                  </a:cubicBezTo>
                  <a:cubicBezTo>
                    <a:pt x="0" y="1"/>
                    <a:pt x="0" y="1"/>
                    <a:pt x="0" y="1"/>
                  </a:cubicBezTo>
                  <a:cubicBezTo>
                    <a:pt x="0" y="24"/>
                    <a:pt x="0" y="24"/>
                    <a:pt x="0" y="24"/>
                  </a:cubicBezTo>
                  <a:cubicBezTo>
                    <a:pt x="0" y="24"/>
                    <a:pt x="0" y="24"/>
                    <a:pt x="0" y="24"/>
                  </a:cubicBezTo>
                  <a:cubicBezTo>
                    <a:pt x="0" y="24"/>
                    <a:pt x="0" y="24"/>
                    <a:pt x="0" y="24"/>
                  </a:cubicBezTo>
                  <a:cubicBezTo>
                    <a:pt x="0" y="24"/>
                    <a:pt x="0" y="24"/>
                    <a:pt x="1" y="25"/>
                  </a:cubicBezTo>
                  <a:cubicBezTo>
                    <a:pt x="1" y="25"/>
                    <a:pt x="1" y="25"/>
                    <a:pt x="2" y="25"/>
                  </a:cubicBezTo>
                  <a:cubicBezTo>
                    <a:pt x="2" y="25"/>
                    <a:pt x="3" y="25"/>
                    <a:pt x="3" y="25"/>
                  </a:cubicBezTo>
                  <a:cubicBezTo>
                    <a:pt x="3" y="24"/>
                    <a:pt x="3" y="24"/>
                    <a:pt x="3" y="24"/>
                  </a:cubicBezTo>
                  <a:cubicBezTo>
                    <a:pt x="4" y="24"/>
                    <a:pt x="4" y="24"/>
                    <a:pt x="4" y="24"/>
                  </a:cubicBezTo>
                  <a:cubicBezTo>
                    <a:pt x="4" y="24"/>
                    <a:pt x="4" y="24"/>
                    <a:pt x="4" y="24"/>
                  </a:cubicBezTo>
                  <a:cubicBezTo>
                    <a:pt x="4" y="8"/>
                    <a:pt x="4" y="8"/>
                    <a:pt x="4" y="8"/>
                  </a:cubicBezTo>
                  <a:cubicBezTo>
                    <a:pt x="5" y="6"/>
                    <a:pt x="6" y="5"/>
                    <a:pt x="7" y="5"/>
                  </a:cubicBezTo>
                  <a:cubicBezTo>
                    <a:pt x="8" y="4"/>
                    <a:pt x="9" y="3"/>
                    <a:pt x="10" y="3"/>
                  </a:cubicBezTo>
                  <a:cubicBezTo>
                    <a:pt x="11" y="3"/>
                    <a:pt x="12" y="4"/>
                    <a:pt x="12" y="4"/>
                  </a:cubicBezTo>
                  <a:cubicBezTo>
                    <a:pt x="13" y="4"/>
                    <a:pt x="14" y="5"/>
                    <a:pt x="14" y="5"/>
                  </a:cubicBezTo>
                  <a:cubicBezTo>
                    <a:pt x="14" y="6"/>
                    <a:pt x="15" y="6"/>
                    <a:pt x="15" y="7"/>
                  </a:cubicBezTo>
                  <a:cubicBezTo>
                    <a:pt x="15" y="8"/>
                    <a:pt x="15" y="9"/>
                    <a:pt x="15" y="10"/>
                  </a:cubicBezTo>
                  <a:cubicBezTo>
                    <a:pt x="15" y="24"/>
                    <a:pt x="15" y="24"/>
                    <a:pt x="15" y="24"/>
                  </a:cubicBezTo>
                  <a:cubicBezTo>
                    <a:pt x="15" y="24"/>
                    <a:pt x="15" y="24"/>
                    <a:pt x="15" y="24"/>
                  </a:cubicBezTo>
                  <a:cubicBezTo>
                    <a:pt x="15" y="24"/>
                    <a:pt x="15" y="24"/>
                    <a:pt x="16" y="24"/>
                  </a:cubicBezTo>
                  <a:cubicBezTo>
                    <a:pt x="16" y="24"/>
                    <a:pt x="16" y="24"/>
                    <a:pt x="16" y="25"/>
                  </a:cubicBezTo>
                  <a:cubicBezTo>
                    <a:pt x="17" y="25"/>
                    <a:pt x="17" y="25"/>
                    <a:pt x="17" y="25"/>
                  </a:cubicBezTo>
                  <a:cubicBezTo>
                    <a:pt x="18" y="25"/>
                    <a:pt x="18" y="25"/>
                    <a:pt x="18" y="25"/>
                  </a:cubicBezTo>
                  <a:cubicBezTo>
                    <a:pt x="19" y="24"/>
                    <a:pt x="19" y="24"/>
                    <a:pt x="19" y="24"/>
                  </a:cubicBezTo>
                  <a:cubicBezTo>
                    <a:pt x="19" y="24"/>
                    <a:pt x="19" y="24"/>
                    <a:pt x="19" y="24"/>
                  </a:cubicBezTo>
                  <a:cubicBezTo>
                    <a:pt x="19" y="24"/>
                    <a:pt x="19" y="24"/>
                    <a:pt x="19" y="24"/>
                  </a:cubicBezTo>
                  <a:cubicBezTo>
                    <a:pt x="19" y="10"/>
                    <a:pt x="19" y="10"/>
                    <a:pt x="19" y="1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319">
              <a:extLst>
                <a:ext uri="{FF2B5EF4-FFF2-40B4-BE49-F238E27FC236}">
                  <a16:creationId xmlns:a16="http://schemas.microsoft.com/office/drawing/2014/main" id="{356CC48F-2C00-42FC-A11A-3E2DE3AEB937}"/>
                </a:ext>
              </a:extLst>
            </p:cNvPr>
            <p:cNvSpPr>
              <a:spLocks/>
            </p:cNvSpPr>
            <p:nvPr/>
          </p:nvSpPr>
          <p:spPr bwMode="auto">
            <a:xfrm>
              <a:off x="5050706" y="3037724"/>
              <a:ext cx="49212" cy="68263"/>
            </a:xfrm>
            <a:custGeom>
              <a:avLst/>
              <a:gdLst>
                <a:gd name="T0" fmla="*/ 18 w 18"/>
                <a:gd name="T1" fmla="*/ 19 h 25"/>
                <a:gd name="T2" fmla="*/ 18 w 18"/>
                <a:gd name="T3" fmla="*/ 19 h 25"/>
                <a:gd name="T4" fmla="*/ 18 w 18"/>
                <a:gd name="T5" fmla="*/ 18 h 25"/>
                <a:gd name="T6" fmla="*/ 18 w 18"/>
                <a:gd name="T7" fmla="*/ 18 h 25"/>
                <a:gd name="T8" fmla="*/ 17 w 18"/>
                <a:gd name="T9" fmla="*/ 19 h 25"/>
                <a:gd name="T10" fmla="*/ 16 w 18"/>
                <a:gd name="T11" fmla="*/ 20 h 25"/>
                <a:gd name="T12" fmla="*/ 14 w 18"/>
                <a:gd name="T13" fmla="*/ 21 h 25"/>
                <a:gd name="T14" fmla="*/ 11 w 18"/>
                <a:gd name="T15" fmla="*/ 21 h 25"/>
                <a:gd name="T16" fmla="*/ 8 w 18"/>
                <a:gd name="T17" fmla="*/ 21 h 25"/>
                <a:gd name="T18" fmla="*/ 6 w 18"/>
                <a:gd name="T19" fmla="*/ 19 h 25"/>
                <a:gd name="T20" fmla="*/ 5 w 18"/>
                <a:gd name="T21" fmla="*/ 16 h 25"/>
                <a:gd name="T22" fmla="*/ 5 w 18"/>
                <a:gd name="T23" fmla="*/ 12 h 25"/>
                <a:gd name="T24" fmla="*/ 6 w 18"/>
                <a:gd name="T25" fmla="*/ 6 h 25"/>
                <a:gd name="T26" fmla="*/ 11 w 18"/>
                <a:gd name="T27" fmla="*/ 3 h 25"/>
                <a:gd name="T28" fmla="*/ 14 w 18"/>
                <a:gd name="T29" fmla="*/ 4 h 25"/>
                <a:gd name="T30" fmla="*/ 15 w 18"/>
                <a:gd name="T31" fmla="*/ 5 h 25"/>
                <a:gd name="T32" fmla="*/ 17 w 18"/>
                <a:gd name="T33" fmla="*/ 6 h 25"/>
                <a:gd name="T34" fmla="*/ 18 w 18"/>
                <a:gd name="T35" fmla="*/ 6 h 25"/>
                <a:gd name="T36" fmla="*/ 18 w 18"/>
                <a:gd name="T37" fmla="*/ 6 h 25"/>
                <a:gd name="T38" fmla="*/ 18 w 18"/>
                <a:gd name="T39" fmla="*/ 4 h 25"/>
                <a:gd name="T40" fmla="*/ 18 w 18"/>
                <a:gd name="T41" fmla="*/ 3 h 25"/>
                <a:gd name="T42" fmla="*/ 18 w 18"/>
                <a:gd name="T43" fmla="*/ 3 h 25"/>
                <a:gd name="T44" fmla="*/ 18 w 18"/>
                <a:gd name="T45" fmla="*/ 3 h 25"/>
                <a:gd name="T46" fmla="*/ 18 w 18"/>
                <a:gd name="T47" fmla="*/ 2 h 25"/>
                <a:gd name="T48" fmla="*/ 17 w 18"/>
                <a:gd name="T49" fmla="*/ 1 h 25"/>
                <a:gd name="T50" fmla="*/ 15 w 18"/>
                <a:gd name="T51" fmla="*/ 1 h 25"/>
                <a:gd name="T52" fmla="*/ 13 w 18"/>
                <a:gd name="T53" fmla="*/ 0 h 25"/>
                <a:gd name="T54" fmla="*/ 11 w 18"/>
                <a:gd name="T55" fmla="*/ 0 h 25"/>
                <a:gd name="T56" fmla="*/ 7 w 18"/>
                <a:gd name="T57" fmla="*/ 1 h 25"/>
                <a:gd name="T58" fmla="*/ 4 w 18"/>
                <a:gd name="T59" fmla="*/ 3 h 25"/>
                <a:gd name="T60" fmla="*/ 1 w 18"/>
                <a:gd name="T61" fmla="*/ 7 h 25"/>
                <a:gd name="T62" fmla="*/ 0 w 18"/>
                <a:gd name="T63" fmla="*/ 13 h 25"/>
                <a:gd name="T64" fmla="*/ 1 w 18"/>
                <a:gd name="T65" fmla="*/ 18 h 25"/>
                <a:gd name="T66" fmla="*/ 3 w 18"/>
                <a:gd name="T67" fmla="*/ 22 h 25"/>
                <a:gd name="T68" fmla="*/ 6 w 18"/>
                <a:gd name="T69" fmla="*/ 24 h 25"/>
                <a:gd name="T70" fmla="*/ 11 w 18"/>
                <a:gd name="T71" fmla="*/ 25 h 25"/>
                <a:gd name="T72" fmla="*/ 13 w 18"/>
                <a:gd name="T73" fmla="*/ 25 h 25"/>
                <a:gd name="T74" fmla="*/ 15 w 18"/>
                <a:gd name="T75" fmla="*/ 24 h 25"/>
                <a:gd name="T76" fmla="*/ 17 w 18"/>
                <a:gd name="T77" fmla="*/ 23 h 25"/>
                <a:gd name="T78" fmla="*/ 18 w 18"/>
                <a:gd name="T79" fmla="*/ 22 h 25"/>
                <a:gd name="T80" fmla="*/ 18 w 18"/>
                <a:gd name="T81" fmla="*/ 22 h 25"/>
                <a:gd name="T82" fmla="*/ 18 w 18"/>
                <a:gd name="T83" fmla="*/ 22 h 25"/>
                <a:gd name="T84" fmla="*/ 18 w 18"/>
                <a:gd name="T85" fmla="*/ 21 h 25"/>
                <a:gd name="T86" fmla="*/ 18 w 18"/>
                <a:gd name="T87" fmla="*/ 20 h 25"/>
                <a:gd name="T88" fmla="*/ 18 w 18"/>
                <a:gd name="T89"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 h="25">
                  <a:moveTo>
                    <a:pt x="18" y="19"/>
                  </a:moveTo>
                  <a:cubicBezTo>
                    <a:pt x="18" y="19"/>
                    <a:pt x="18" y="19"/>
                    <a:pt x="18" y="19"/>
                  </a:cubicBezTo>
                  <a:cubicBezTo>
                    <a:pt x="18" y="19"/>
                    <a:pt x="18" y="19"/>
                    <a:pt x="18" y="18"/>
                  </a:cubicBezTo>
                  <a:cubicBezTo>
                    <a:pt x="18" y="18"/>
                    <a:pt x="18" y="18"/>
                    <a:pt x="18" y="18"/>
                  </a:cubicBezTo>
                  <a:cubicBezTo>
                    <a:pt x="18" y="18"/>
                    <a:pt x="17" y="19"/>
                    <a:pt x="17" y="19"/>
                  </a:cubicBezTo>
                  <a:cubicBezTo>
                    <a:pt x="17" y="19"/>
                    <a:pt x="16" y="19"/>
                    <a:pt x="16" y="20"/>
                  </a:cubicBezTo>
                  <a:cubicBezTo>
                    <a:pt x="15" y="20"/>
                    <a:pt x="14" y="21"/>
                    <a:pt x="14" y="21"/>
                  </a:cubicBezTo>
                  <a:cubicBezTo>
                    <a:pt x="13" y="21"/>
                    <a:pt x="12" y="21"/>
                    <a:pt x="11" y="21"/>
                  </a:cubicBezTo>
                  <a:cubicBezTo>
                    <a:pt x="10" y="21"/>
                    <a:pt x="9" y="21"/>
                    <a:pt x="8" y="21"/>
                  </a:cubicBezTo>
                  <a:cubicBezTo>
                    <a:pt x="8" y="20"/>
                    <a:pt x="7" y="20"/>
                    <a:pt x="6" y="19"/>
                  </a:cubicBezTo>
                  <a:cubicBezTo>
                    <a:pt x="6" y="18"/>
                    <a:pt x="6" y="17"/>
                    <a:pt x="5" y="16"/>
                  </a:cubicBezTo>
                  <a:cubicBezTo>
                    <a:pt x="5" y="15"/>
                    <a:pt x="5" y="14"/>
                    <a:pt x="5" y="12"/>
                  </a:cubicBezTo>
                  <a:cubicBezTo>
                    <a:pt x="5" y="9"/>
                    <a:pt x="5" y="7"/>
                    <a:pt x="6" y="6"/>
                  </a:cubicBezTo>
                  <a:cubicBezTo>
                    <a:pt x="8" y="4"/>
                    <a:pt x="9" y="3"/>
                    <a:pt x="11" y="3"/>
                  </a:cubicBezTo>
                  <a:cubicBezTo>
                    <a:pt x="12" y="3"/>
                    <a:pt x="13" y="3"/>
                    <a:pt x="14" y="4"/>
                  </a:cubicBezTo>
                  <a:cubicBezTo>
                    <a:pt x="14" y="4"/>
                    <a:pt x="15" y="4"/>
                    <a:pt x="15" y="5"/>
                  </a:cubicBezTo>
                  <a:cubicBezTo>
                    <a:pt x="16" y="5"/>
                    <a:pt x="16" y="5"/>
                    <a:pt x="17" y="6"/>
                  </a:cubicBezTo>
                  <a:cubicBezTo>
                    <a:pt x="17" y="6"/>
                    <a:pt x="17" y="6"/>
                    <a:pt x="18" y="6"/>
                  </a:cubicBezTo>
                  <a:cubicBezTo>
                    <a:pt x="18" y="6"/>
                    <a:pt x="18" y="6"/>
                    <a:pt x="18" y="6"/>
                  </a:cubicBezTo>
                  <a:cubicBezTo>
                    <a:pt x="18" y="5"/>
                    <a:pt x="18" y="5"/>
                    <a:pt x="18" y="4"/>
                  </a:cubicBezTo>
                  <a:cubicBezTo>
                    <a:pt x="18" y="4"/>
                    <a:pt x="18" y="4"/>
                    <a:pt x="18" y="3"/>
                  </a:cubicBezTo>
                  <a:cubicBezTo>
                    <a:pt x="18" y="3"/>
                    <a:pt x="18" y="3"/>
                    <a:pt x="18" y="3"/>
                  </a:cubicBezTo>
                  <a:cubicBezTo>
                    <a:pt x="18" y="3"/>
                    <a:pt x="18" y="3"/>
                    <a:pt x="18" y="3"/>
                  </a:cubicBezTo>
                  <a:cubicBezTo>
                    <a:pt x="18" y="2"/>
                    <a:pt x="18" y="2"/>
                    <a:pt x="18" y="2"/>
                  </a:cubicBezTo>
                  <a:cubicBezTo>
                    <a:pt x="17" y="2"/>
                    <a:pt x="17" y="2"/>
                    <a:pt x="17" y="1"/>
                  </a:cubicBezTo>
                  <a:cubicBezTo>
                    <a:pt x="16" y="1"/>
                    <a:pt x="16" y="1"/>
                    <a:pt x="15" y="1"/>
                  </a:cubicBezTo>
                  <a:cubicBezTo>
                    <a:pt x="15" y="0"/>
                    <a:pt x="14" y="0"/>
                    <a:pt x="13" y="0"/>
                  </a:cubicBezTo>
                  <a:cubicBezTo>
                    <a:pt x="13" y="0"/>
                    <a:pt x="12" y="0"/>
                    <a:pt x="11" y="0"/>
                  </a:cubicBezTo>
                  <a:cubicBezTo>
                    <a:pt x="10" y="0"/>
                    <a:pt x="8" y="0"/>
                    <a:pt x="7" y="1"/>
                  </a:cubicBezTo>
                  <a:cubicBezTo>
                    <a:pt x="6" y="1"/>
                    <a:pt x="4" y="2"/>
                    <a:pt x="4" y="3"/>
                  </a:cubicBezTo>
                  <a:cubicBezTo>
                    <a:pt x="3" y="4"/>
                    <a:pt x="2" y="5"/>
                    <a:pt x="1" y="7"/>
                  </a:cubicBezTo>
                  <a:cubicBezTo>
                    <a:pt x="1" y="8"/>
                    <a:pt x="0" y="10"/>
                    <a:pt x="0" y="13"/>
                  </a:cubicBezTo>
                  <a:cubicBezTo>
                    <a:pt x="0" y="15"/>
                    <a:pt x="1" y="16"/>
                    <a:pt x="1" y="18"/>
                  </a:cubicBezTo>
                  <a:cubicBezTo>
                    <a:pt x="2" y="19"/>
                    <a:pt x="2" y="21"/>
                    <a:pt x="3" y="22"/>
                  </a:cubicBezTo>
                  <a:cubicBezTo>
                    <a:pt x="4" y="23"/>
                    <a:pt x="5" y="24"/>
                    <a:pt x="6" y="24"/>
                  </a:cubicBezTo>
                  <a:cubicBezTo>
                    <a:pt x="8" y="25"/>
                    <a:pt x="9" y="25"/>
                    <a:pt x="11" y="25"/>
                  </a:cubicBezTo>
                  <a:cubicBezTo>
                    <a:pt x="11" y="25"/>
                    <a:pt x="12" y="25"/>
                    <a:pt x="13" y="25"/>
                  </a:cubicBezTo>
                  <a:cubicBezTo>
                    <a:pt x="14" y="25"/>
                    <a:pt x="14" y="24"/>
                    <a:pt x="15" y="24"/>
                  </a:cubicBezTo>
                  <a:cubicBezTo>
                    <a:pt x="16" y="24"/>
                    <a:pt x="16" y="24"/>
                    <a:pt x="17" y="23"/>
                  </a:cubicBezTo>
                  <a:cubicBezTo>
                    <a:pt x="17" y="23"/>
                    <a:pt x="18" y="23"/>
                    <a:pt x="18" y="22"/>
                  </a:cubicBezTo>
                  <a:cubicBezTo>
                    <a:pt x="18" y="22"/>
                    <a:pt x="18" y="22"/>
                    <a:pt x="18" y="22"/>
                  </a:cubicBezTo>
                  <a:cubicBezTo>
                    <a:pt x="18" y="22"/>
                    <a:pt x="18" y="22"/>
                    <a:pt x="18" y="22"/>
                  </a:cubicBezTo>
                  <a:cubicBezTo>
                    <a:pt x="18" y="21"/>
                    <a:pt x="18" y="21"/>
                    <a:pt x="18" y="21"/>
                  </a:cubicBezTo>
                  <a:cubicBezTo>
                    <a:pt x="18" y="21"/>
                    <a:pt x="18" y="21"/>
                    <a:pt x="18" y="20"/>
                  </a:cubicBezTo>
                  <a:cubicBezTo>
                    <a:pt x="18" y="20"/>
                    <a:pt x="18" y="20"/>
                    <a:pt x="18" y="1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320">
              <a:extLst>
                <a:ext uri="{FF2B5EF4-FFF2-40B4-BE49-F238E27FC236}">
                  <a16:creationId xmlns:a16="http://schemas.microsoft.com/office/drawing/2014/main" id="{5A081E75-96C9-4939-820B-3BA9B07AD5D7}"/>
                </a:ext>
              </a:extLst>
            </p:cNvPr>
            <p:cNvSpPr>
              <a:spLocks/>
            </p:cNvSpPr>
            <p:nvPr/>
          </p:nvSpPr>
          <p:spPr bwMode="auto">
            <a:xfrm>
              <a:off x="5115793" y="3037724"/>
              <a:ext cx="36512" cy="68263"/>
            </a:xfrm>
            <a:custGeom>
              <a:avLst/>
              <a:gdLst>
                <a:gd name="T0" fmla="*/ 13 w 13"/>
                <a:gd name="T1" fmla="*/ 2 h 25"/>
                <a:gd name="T2" fmla="*/ 13 w 13"/>
                <a:gd name="T3" fmla="*/ 1 h 25"/>
                <a:gd name="T4" fmla="*/ 13 w 13"/>
                <a:gd name="T5" fmla="*/ 1 h 25"/>
                <a:gd name="T6" fmla="*/ 13 w 13"/>
                <a:gd name="T7" fmla="*/ 0 h 25"/>
                <a:gd name="T8" fmla="*/ 13 w 13"/>
                <a:gd name="T9" fmla="*/ 0 h 25"/>
                <a:gd name="T10" fmla="*/ 12 w 13"/>
                <a:gd name="T11" fmla="*/ 0 h 25"/>
                <a:gd name="T12" fmla="*/ 11 w 13"/>
                <a:gd name="T13" fmla="*/ 0 h 25"/>
                <a:gd name="T14" fmla="*/ 10 w 13"/>
                <a:gd name="T15" fmla="*/ 0 h 25"/>
                <a:gd name="T16" fmla="*/ 9 w 13"/>
                <a:gd name="T17" fmla="*/ 0 h 25"/>
                <a:gd name="T18" fmla="*/ 7 w 13"/>
                <a:gd name="T19" fmla="*/ 1 h 25"/>
                <a:gd name="T20" fmla="*/ 6 w 13"/>
                <a:gd name="T21" fmla="*/ 2 h 25"/>
                <a:gd name="T22" fmla="*/ 4 w 13"/>
                <a:gd name="T23" fmla="*/ 4 h 25"/>
                <a:gd name="T24" fmla="*/ 4 w 13"/>
                <a:gd name="T25" fmla="*/ 1 h 25"/>
                <a:gd name="T26" fmla="*/ 4 w 13"/>
                <a:gd name="T27" fmla="*/ 1 h 25"/>
                <a:gd name="T28" fmla="*/ 4 w 13"/>
                <a:gd name="T29" fmla="*/ 0 h 25"/>
                <a:gd name="T30" fmla="*/ 3 w 13"/>
                <a:gd name="T31" fmla="*/ 0 h 25"/>
                <a:gd name="T32" fmla="*/ 2 w 13"/>
                <a:gd name="T33" fmla="*/ 0 h 25"/>
                <a:gd name="T34" fmla="*/ 1 w 13"/>
                <a:gd name="T35" fmla="*/ 0 h 25"/>
                <a:gd name="T36" fmla="*/ 0 w 13"/>
                <a:gd name="T37" fmla="*/ 0 h 25"/>
                <a:gd name="T38" fmla="*/ 0 w 13"/>
                <a:gd name="T39" fmla="*/ 1 h 25"/>
                <a:gd name="T40" fmla="*/ 0 w 13"/>
                <a:gd name="T41" fmla="*/ 1 h 25"/>
                <a:gd name="T42" fmla="*/ 0 w 13"/>
                <a:gd name="T43" fmla="*/ 24 h 25"/>
                <a:gd name="T44" fmla="*/ 0 w 13"/>
                <a:gd name="T45" fmla="*/ 24 h 25"/>
                <a:gd name="T46" fmla="*/ 1 w 13"/>
                <a:gd name="T47" fmla="*/ 24 h 25"/>
                <a:gd name="T48" fmla="*/ 1 w 13"/>
                <a:gd name="T49" fmla="*/ 25 h 25"/>
                <a:gd name="T50" fmla="*/ 2 w 13"/>
                <a:gd name="T51" fmla="*/ 25 h 25"/>
                <a:gd name="T52" fmla="*/ 3 w 13"/>
                <a:gd name="T53" fmla="*/ 25 h 25"/>
                <a:gd name="T54" fmla="*/ 4 w 13"/>
                <a:gd name="T55" fmla="*/ 24 h 25"/>
                <a:gd name="T56" fmla="*/ 4 w 13"/>
                <a:gd name="T57" fmla="*/ 24 h 25"/>
                <a:gd name="T58" fmla="*/ 4 w 13"/>
                <a:gd name="T59" fmla="*/ 24 h 25"/>
                <a:gd name="T60" fmla="*/ 4 w 13"/>
                <a:gd name="T61" fmla="*/ 9 h 25"/>
                <a:gd name="T62" fmla="*/ 6 w 13"/>
                <a:gd name="T63" fmla="*/ 6 h 25"/>
                <a:gd name="T64" fmla="*/ 7 w 13"/>
                <a:gd name="T65" fmla="*/ 5 h 25"/>
                <a:gd name="T66" fmla="*/ 9 w 13"/>
                <a:gd name="T67" fmla="*/ 4 h 25"/>
                <a:gd name="T68" fmla="*/ 10 w 13"/>
                <a:gd name="T69" fmla="*/ 4 h 25"/>
                <a:gd name="T70" fmla="*/ 11 w 13"/>
                <a:gd name="T71" fmla="*/ 4 h 25"/>
                <a:gd name="T72" fmla="*/ 12 w 13"/>
                <a:gd name="T73" fmla="*/ 4 h 25"/>
                <a:gd name="T74" fmla="*/ 12 w 13"/>
                <a:gd name="T75" fmla="*/ 4 h 25"/>
                <a:gd name="T76" fmla="*/ 13 w 13"/>
                <a:gd name="T77" fmla="*/ 4 h 25"/>
                <a:gd name="T78" fmla="*/ 13 w 13"/>
                <a:gd name="T79" fmla="*/ 4 h 25"/>
                <a:gd name="T80" fmla="*/ 13 w 13"/>
                <a:gd name="T81" fmla="*/ 4 h 25"/>
                <a:gd name="T82" fmla="*/ 13 w 13"/>
                <a:gd name="T83" fmla="*/ 3 h 25"/>
                <a:gd name="T84" fmla="*/ 13 w 13"/>
                <a:gd name="T85" fmla="*/ 2 h 25"/>
                <a:gd name="T86" fmla="*/ 13 w 13"/>
                <a:gd name="T8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 h="25">
                  <a:moveTo>
                    <a:pt x="13" y="2"/>
                  </a:moveTo>
                  <a:cubicBezTo>
                    <a:pt x="13" y="1"/>
                    <a:pt x="13" y="1"/>
                    <a:pt x="13" y="1"/>
                  </a:cubicBezTo>
                  <a:cubicBezTo>
                    <a:pt x="13" y="1"/>
                    <a:pt x="13" y="1"/>
                    <a:pt x="13" y="1"/>
                  </a:cubicBezTo>
                  <a:cubicBezTo>
                    <a:pt x="13" y="1"/>
                    <a:pt x="13" y="1"/>
                    <a:pt x="13" y="0"/>
                  </a:cubicBezTo>
                  <a:cubicBezTo>
                    <a:pt x="13" y="0"/>
                    <a:pt x="13" y="0"/>
                    <a:pt x="13" y="0"/>
                  </a:cubicBezTo>
                  <a:cubicBezTo>
                    <a:pt x="12" y="0"/>
                    <a:pt x="12" y="0"/>
                    <a:pt x="12" y="0"/>
                  </a:cubicBezTo>
                  <a:cubicBezTo>
                    <a:pt x="11" y="0"/>
                    <a:pt x="11" y="0"/>
                    <a:pt x="11" y="0"/>
                  </a:cubicBezTo>
                  <a:cubicBezTo>
                    <a:pt x="11" y="0"/>
                    <a:pt x="10" y="0"/>
                    <a:pt x="10" y="0"/>
                  </a:cubicBezTo>
                  <a:cubicBezTo>
                    <a:pt x="10" y="0"/>
                    <a:pt x="9" y="0"/>
                    <a:pt x="9" y="0"/>
                  </a:cubicBezTo>
                  <a:cubicBezTo>
                    <a:pt x="8" y="0"/>
                    <a:pt x="8" y="0"/>
                    <a:pt x="7" y="1"/>
                  </a:cubicBezTo>
                  <a:cubicBezTo>
                    <a:pt x="7" y="1"/>
                    <a:pt x="6" y="1"/>
                    <a:pt x="6" y="2"/>
                  </a:cubicBezTo>
                  <a:cubicBezTo>
                    <a:pt x="5" y="3"/>
                    <a:pt x="5" y="3"/>
                    <a:pt x="4" y="4"/>
                  </a:cubicBezTo>
                  <a:cubicBezTo>
                    <a:pt x="4" y="1"/>
                    <a:pt x="4" y="1"/>
                    <a:pt x="4" y="1"/>
                  </a:cubicBezTo>
                  <a:cubicBezTo>
                    <a:pt x="4" y="1"/>
                    <a:pt x="4" y="1"/>
                    <a:pt x="4" y="1"/>
                  </a:cubicBezTo>
                  <a:cubicBezTo>
                    <a:pt x="4" y="0"/>
                    <a:pt x="4" y="0"/>
                    <a:pt x="4" y="0"/>
                  </a:cubicBezTo>
                  <a:cubicBezTo>
                    <a:pt x="3" y="0"/>
                    <a:pt x="3" y="0"/>
                    <a:pt x="3" y="0"/>
                  </a:cubicBezTo>
                  <a:cubicBezTo>
                    <a:pt x="3" y="0"/>
                    <a:pt x="2" y="0"/>
                    <a:pt x="2" y="0"/>
                  </a:cubicBezTo>
                  <a:cubicBezTo>
                    <a:pt x="2" y="0"/>
                    <a:pt x="1" y="0"/>
                    <a:pt x="1" y="0"/>
                  </a:cubicBezTo>
                  <a:cubicBezTo>
                    <a:pt x="1" y="0"/>
                    <a:pt x="1" y="0"/>
                    <a:pt x="0" y="0"/>
                  </a:cubicBezTo>
                  <a:cubicBezTo>
                    <a:pt x="0" y="0"/>
                    <a:pt x="0" y="0"/>
                    <a:pt x="0" y="1"/>
                  </a:cubicBezTo>
                  <a:cubicBezTo>
                    <a:pt x="0" y="1"/>
                    <a:pt x="0" y="1"/>
                    <a:pt x="0" y="1"/>
                  </a:cubicBezTo>
                  <a:cubicBezTo>
                    <a:pt x="0" y="24"/>
                    <a:pt x="0" y="24"/>
                    <a:pt x="0" y="24"/>
                  </a:cubicBezTo>
                  <a:cubicBezTo>
                    <a:pt x="0" y="24"/>
                    <a:pt x="0" y="24"/>
                    <a:pt x="0" y="24"/>
                  </a:cubicBezTo>
                  <a:cubicBezTo>
                    <a:pt x="0" y="24"/>
                    <a:pt x="0" y="24"/>
                    <a:pt x="1" y="24"/>
                  </a:cubicBezTo>
                  <a:cubicBezTo>
                    <a:pt x="1" y="24"/>
                    <a:pt x="1" y="24"/>
                    <a:pt x="1" y="25"/>
                  </a:cubicBezTo>
                  <a:cubicBezTo>
                    <a:pt x="1" y="25"/>
                    <a:pt x="2" y="25"/>
                    <a:pt x="2" y="25"/>
                  </a:cubicBezTo>
                  <a:cubicBezTo>
                    <a:pt x="3" y="25"/>
                    <a:pt x="3" y="25"/>
                    <a:pt x="3" y="25"/>
                  </a:cubicBezTo>
                  <a:cubicBezTo>
                    <a:pt x="3" y="24"/>
                    <a:pt x="4" y="24"/>
                    <a:pt x="4" y="24"/>
                  </a:cubicBezTo>
                  <a:cubicBezTo>
                    <a:pt x="4" y="24"/>
                    <a:pt x="4" y="24"/>
                    <a:pt x="4" y="24"/>
                  </a:cubicBezTo>
                  <a:cubicBezTo>
                    <a:pt x="4" y="24"/>
                    <a:pt x="4" y="24"/>
                    <a:pt x="4" y="24"/>
                  </a:cubicBezTo>
                  <a:cubicBezTo>
                    <a:pt x="4" y="9"/>
                    <a:pt x="4" y="9"/>
                    <a:pt x="4" y="9"/>
                  </a:cubicBezTo>
                  <a:cubicBezTo>
                    <a:pt x="5" y="8"/>
                    <a:pt x="5" y="7"/>
                    <a:pt x="6" y="6"/>
                  </a:cubicBezTo>
                  <a:cubicBezTo>
                    <a:pt x="6" y="6"/>
                    <a:pt x="7" y="5"/>
                    <a:pt x="7" y="5"/>
                  </a:cubicBezTo>
                  <a:cubicBezTo>
                    <a:pt x="8" y="4"/>
                    <a:pt x="8" y="4"/>
                    <a:pt x="9" y="4"/>
                  </a:cubicBezTo>
                  <a:cubicBezTo>
                    <a:pt x="9" y="4"/>
                    <a:pt x="9" y="4"/>
                    <a:pt x="10" y="4"/>
                  </a:cubicBezTo>
                  <a:cubicBezTo>
                    <a:pt x="10" y="4"/>
                    <a:pt x="11" y="4"/>
                    <a:pt x="11" y="4"/>
                  </a:cubicBezTo>
                  <a:cubicBezTo>
                    <a:pt x="11" y="4"/>
                    <a:pt x="11" y="4"/>
                    <a:pt x="12" y="4"/>
                  </a:cubicBezTo>
                  <a:cubicBezTo>
                    <a:pt x="12" y="4"/>
                    <a:pt x="12" y="4"/>
                    <a:pt x="12" y="4"/>
                  </a:cubicBezTo>
                  <a:cubicBezTo>
                    <a:pt x="13" y="4"/>
                    <a:pt x="13" y="4"/>
                    <a:pt x="13" y="4"/>
                  </a:cubicBezTo>
                  <a:cubicBezTo>
                    <a:pt x="13" y="4"/>
                    <a:pt x="13" y="4"/>
                    <a:pt x="13" y="4"/>
                  </a:cubicBezTo>
                  <a:cubicBezTo>
                    <a:pt x="13" y="4"/>
                    <a:pt x="13" y="4"/>
                    <a:pt x="13" y="4"/>
                  </a:cubicBezTo>
                  <a:cubicBezTo>
                    <a:pt x="13" y="4"/>
                    <a:pt x="13" y="4"/>
                    <a:pt x="13" y="3"/>
                  </a:cubicBezTo>
                  <a:cubicBezTo>
                    <a:pt x="13" y="3"/>
                    <a:pt x="13" y="3"/>
                    <a:pt x="13" y="2"/>
                  </a:cubicBezTo>
                  <a:cubicBezTo>
                    <a:pt x="13" y="2"/>
                    <a:pt x="13" y="2"/>
                    <a:pt x="13" y="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321">
              <a:extLst>
                <a:ext uri="{FF2B5EF4-FFF2-40B4-BE49-F238E27FC236}">
                  <a16:creationId xmlns:a16="http://schemas.microsoft.com/office/drawing/2014/main" id="{7203CEA4-CC64-4CE9-88BC-C10C332D3568}"/>
                </a:ext>
              </a:extLst>
            </p:cNvPr>
            <p:cNvSpPr>
              <a:spLocks noEditPoints="1"/>
            </p:cNvSpPr>
            <p:nvPr/>
          </p:nvSpPr>
          <p:spPr bwMode="auto">
            <a:xfrm>
              <a:off x="5163418" y="3037724"/>
              <a:ext cx="57150" cy="68263"/>
            </a:xfrm>
            <a:custGeom>
              <a:avLst/>
              <a:gdLst>
                <a:gd name="T0" fmla="*/ 21 w 21"/>
                <a:gd name="T1" fmla="*/ 11 h 25"/>
                <a:gd name="T2" fmla="*/ 20 w 21"/>
                <a:gd name="T3" fmla="*/ 6 h 25"/>
                <a:gd name="T4" fmla="*/ 18 w 21"/>
                <a:gd name="T5" fmla="*/ 3 h 25"/>
                <a:gd name="T6" fmla="*/ 15 w 21"/>
                <a:gd name="T7" fmla="*/ 1 h 25"/>
                <a:gd name="T8" fmla="*/ 11 w 21"/>
                <a:gd name="T9" fmla="*/ 0 h 25"/>
                <a:gd name="T10" fmla="*/ 6 w 21"/>
                <a:gd name="T11" fmla="*/ 1 h 25"/>
                <a:gd name="T12" fmla="*/ 3 w 21"/>
                <a:gd name="T13" fmla="*/ 3 h 25"/>
                <a:gd name="T14" fmla="*/ 0 w 21"/>
                <a:gd name="T15" fmla="*/ 7 h 25"/>
                <a:gd name="T16" fmla="*/ 0 w 21"/>
                <a:gd name="T17" fmla="*/ 12 h 25"/>
                <a:gd name="T18" fmla="*/ 0 w 21"/>
                <a:gd name="T19" fmla="*/ 18 h 25"/>
                <a:gd name="T20" fmla="*/ 3 w 21"/>
                <a:gd name="T21" fmla="*/ 22 h 25"/>
                <a:gd name="T22" fmla="*/ 6 w 21"/>
                <a:gd name="T23" fmla="*/ 24 h 25"/>
                <a:gd name="T24" fmla="*/ 11 w 21"/>
                <a:gd name="T25" fmla="*/ 25 h 25"/>
                <a:gd name="T26" fmla="*/ 14 w 21"/>
                <a:gd name="T27" fmla="*/ 25 h 25"/>
                <a:gd name="T28" fmla="*/ 17 w 21"/>
                <a:gd name="T29" fmla="*/ 24 h 25"/>
                <a:gd name="T30" fmla="*/ 19 w 21"/>
                <a:gd name="T31" fmla="*/ 23 h 25"/>
                <a:gd name="T32" fmla="*/ 19 w 21"/>
                <a:gd name="T33" fmla="*/ 23 h 25"/>
                <a:gd name="T34" fmla="*/ 20 w 21"/>
                <a:gd name="T35" fmla="*/ 23 h 25"/>
                <a:gd name="T36" fmla="*/ 20 w 21"/>
                <a:gd name="T37" fmla="*/ 22 h 25"/>
                <a:gd name="T38" fmla="*/ 20 w 21"/>
                <a:gd name="T39" fmla="*/ 22 h 25"/>
                <a:gd name="T40" fmla="*/ 20 w 21"/>
                <a:gd name="T41" fmla="*/ 21 h 25"/>
                <a:gd name="T42" fmla="*/ 20 w 21"/>
                <a:gd name="T43" fmla="*/ 21 h 25"/>
                <a:gd name="T44" fmla="*/ 20 w 21"/>
                <a:gd name="T45" fmla="*/ 20 h 25"/>
                <a:gd name="T46" fmla="*/ 19 w 21"/>
                <a:gd name="T47" fmla="*/ 20 h 25"/>
                <a:gd name="T48" fmla="*/ 19 w 21"/>
                <a:gd name="T49" fmla="*/ 20 h 25"/>
                <a:gd name="T50" fmla="*/ 18 w 21"/>
                <a:gd name="T51" fmla="*/ 20 h 25"/>
                <a:gd name="T52" fmla="*/ 17 w 21"/>
                <a:gd name="T53" fmla="*/ 21 h 25"/>
                <a:gd name="T54" fmla="*/ 14 w 21"/>
                <a:gd name="T55" fmla="*/ 21 h 25"/>
                <a:gd name="T56" fmla="*/ 12 w 21"/>
                <a:gd name="T57" fmla="*/ 21 h 25"/>
                <a:gd name="T58" fmla="*/ 8 w 21"/>
                <a:gd name="T59" fmla="*/ 21 h 25"/>
                <a:gd name="T60" fmla="*/ 6 w 21"/>
                <a:gd name="T61" fmla="*/ 19 h 25"/>
                <a:gd name="T62" fmla="*/ 4 w 21"/>
                <a:gd name="T63" fmla="*/ 17 h 25"/>
                <a:gd name="T64" fmla="*/ 4 w 21"/>
                <a:gd name="T65" fmla="*/ 13 h 25"/>
                <a:gd name="T66" fmla="*/ 19 w 21"/>
                <a:gd name="T67" fmla="*/ 13 h 25"/>
                <a:gd name="T68" fmla="*/ 20 w 21"/>
                <a:gd name="T69" fmla="*/ 13 h 25"/>
                <a:gd name="T70" fmla="*/ 21 w 21"/>
                <a:gd name="T71" fmla="*/ 11 h 25"/>
                <a:gd name="T72" fmla="*/ 21 w 21"/>
                <a:gd name="T73" fmla="*/ 11 h 25"/>
                <a:gd name="T74" fmla="*/ 4 w 21"/>
                <a:gd name="T75" fmla="*/ 10 h 25"/>
                <a:gd name="T76" fmla="*/ 5 w 21"/>
                <a:gd name="T77" fmla="*/ 7 h 25"/>
                <a:gd name="T78" fmla="*/ 6 w 21"/>
                <a:gd name="T79" fmla="*/ 5 h 25"/>
                <a:gd name="T80" fmla="*/ 8 w 21"/>
                <a:gd name="T81" fmla="*/ 4 h 25"/>
                <a:gd name="T82" fmla="*/ 10 w 21"/>
                <a:gd name="T83" fmla="*/ 3 h 25"/>
                <a:gd name="T84" fmla="*/ 15 w 21"/>
                <a:gd name="T85" fmla="*/ 5 h 25"/>
                <a:gd name="T86" fmla="*/ 17 w 21"/>
                <a:gd name="T87" fmla="*/ 10 h 25"/>
                <a:gd name="T88" fmla="*/ 4 w 21"/>
                <a:gd name="T8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25">
                  <a:moveTo>
                    <a:pt x="21" y="11"/>
                  </a:moveTo>
                  <a:cubicBezTo>
                    <a:pt x="21" y="9"/>
                    <a:pt x="21" y="8"/>
                    <a:pt x="20" y="6"/>
                  </a:cubicBezTo>
                  <a:cubicBezTo>
                    <a:pt x="20" y="5"/>
                    <a:pt x="19" y="4"/>
                    <a:pt x="18" y="3"/>
                  </a:cubicBezTo>
                  <a:cubicBezTo>
                    <a:pt x="18" y="2"/>
                    <a:pt x="17" y="1"/>
                    <a:pt x="15" y="1"/>
                  </a:cubicBezTo>
                  <a:cubicBezTo>
                    <a:pt x="14" y="0"/>
                    <a:pt x="12" y="0"/>
                    <a:pt x="11" y="0"/>
                  </a:cubicBezTo>
                  <a:cubicBezTo>
                    <a:pt x="9" y="0"/>
                    <a:pt x="7" y="0"/>
                    <a:pt x="6" y="1"/>
                  </a:cubicBezTo>
                  <a:cubicBezTo>
                    <a:pt x="5" y="1"/>
                    <a:pt x="4" y="2"/>
                    <a:pt x="3" y="3"/>
                  </a:cubicBezTo>
                  <a:cubicBezTo>
                    <a:pt x="2" y="4"/>
                    <a:pt x="1" y="6"/>
                    <a:pt x="0" y="7"/>
                  </a:cubicBezTo>
                  <a:cubicBezTo>
                    <a:pt x="0" y="9"/>
                    <a:pt x="0" y="10"/>
                    <a:pt x="0" y="12"/>
                  </a:cubicBezTo>
                  <a:cubicBezTo>
                    <a:pt x="0" y="15"/>
                    <a:pt x="0" y="16"/>
                    <a:pt x="0" y="18"/>
                  </a:cubicBezTo>
                  <a:cubicBezTo>
                    <a:pt x="1" y="19"/>
                    <a:pt x="2" y="21"/>
                    <a:pt x="3" y="22"/>
                  </a:cubicBezTo>
                  <a:cubicBezTo>
                    <a:pt x="4" y="23"/>
                    <a:pt x="5" y="24"/>
                    <a:pt x="6" y="24"/>
                  </a:cubicBezTo>
                  <a:cubicBezTo>
                    <a:pt x="8" y="25"/>
                    <a:pt x="9" y="25"/>
                    <a:pt x="11" y="25"/>
                  </a:cubicBezTo>
                  <a:cubicBezTo>
                    <a:pt x="12" y="25"/>
                    <a:pt x="13" y="25"/>
                    <a:pt x="14" y="25"/>
                  </a:cubicBezTo>
                  <a:cubicBezTo>
                    <a:pt x="15" y="24"/>
                    <a:pt x="16" y="24"/>
                    <a:pt x="17" y="24"/>
                  </a:cubicBezTo>
                  <a:cubicBezTo>
                    <a:pt x="17" y="24"/>
                    <a:pt x="18" y="24"/>
                    <a:pt x="19" y="23"/>
                  </a:cubicBezTo>
                  <a:cubicBezTo>
                    <a:pt x="19" y="23"/>
                    <a:pt x="19" y="23"/>
                    <a:pt x="19" y="23"/>
                  </a:cubicBezTo>
                  <a:cubicBezTo>
                    <a:pt x="19" y="23"/>
                    <a:pt x="19" y="23"/>
                    <a:pt x="20" y="23"/>
                  </a:cubicBezTo>
                  <a:cubicBezTo>
                    <a:pt x="20" y="23"/>
                    <a:pt x="20" y="23"/>
                    <a:pt x="20" y="22"/>
                  </a:cubicBezTo>
                  <a:cubicBezTo>
                    <a:pt x="20" y="22"/>
                    <a:pt x="20" y="22"/>
                    <a:pt x="20" y="22"/>
                  </a:cubicBezTo>
                  <a:cubicBezTo>
                    <a:pt x="20" y="22"/>
                    <a:pt x="20" y="22"/>
                    <a:pt x="20" y="21"/>
                  </a:cubicBezTo>
                  <a:cubicBezTo>
                    <a:pt x="20" y="21"/>
                    <a:pt x="20" y="21"/>
                    <a:pt x="20" y="21"/>
                  </a:cubicBezTo>
                  <a:cubicBezTo>
                    <a:pt x="20" y="20"/>
                    <a:pt x="20" y="20"/>
                    <a:pt x="20" y="20"/>
                  </a:cubicBezTo>
                  <a:cubicBezTo>
                    <a:pt x="20" y="20"/>
                    <a:pt x="19" y="20"/>
                    <a:pt x="19" y="20"/>
                  </a:cubicBezTo>
                  <a:cubicBezTo>
                    <a:pt x="19" y="20"/>
                    <a:pt x="19" y="20"/>
                    <a:pt x="19" y="20"/>
                  </a:cubicBezTo>
                  <a:cubicBezTo>
                    <a:pt x="19" y="20"/>
                    <a:pt x="19" y="20"/>
                    <a:pt x="18" y="20"/>
                  </a:cubicBezTo>
                  <a:cubicBezTo>
                    <a:pt x="18" y="20"/>
                    <a:pt x="17" y="20"/>
                    <a:pt x="17" y="21"/>
                  </a:cubicBezTo>
                  <a:cubicBezTo>
                    <a:pt x="16" y="21"/>
                    <a:pt x="15" y="21"/>
                    <a:pt x="14" y="21"/>
                  </a:cubicBezTo>
                  <a:cubicBezTo>
                    <a:pt x="14" y="21"/>
                    <a:pt x="13" y="21"/>
                    <a:pt x="12" y="21"/>
                  </a:cubicBezTo>
                  <a:cubicBezTo>
                    <a:pt x="10" y="21"/>
                    <a:pt x="9" y="21"/>
                    <a:pt x="8" y="21"/>
                  </a:cubicBezTo>
                  <a:cubicBezTo>
                    <a:pt x="7" y="21"/>
                    <a:pt x="6" y="20"/>
                    <a:pt x="6" y="19"/>
                  </a:cubicBezTo>
                  <a:cubicBezTo>
                    <a:pt x="5" y="19"/>
                    <a:pt x="5" y="18"/>
                    <a:pt x="4" y="17"/>
                  </a:cubicBezTo>
                  <a:cubicBezTo>
                    <a:pt x="4" y="16"/>
                    <a:pt x="4" y="14"/>
                    <a:pt x="4" y="13"/>
                  </a:cubicBezTo>
                  <a:cubicBezTo>
                    <a:pt x="19" y="13"/>
                    <a:pt x="19" y="13"/>
                    <a:pt x="19" y="13"/>
                  </a:cubicBezTo>
                  <a:cubicBezTo>
                    <a:pt x="20" y="13"/>
                    <a:pt x="20" y="13"/>
                    <a:pt x="20" y="13"/>
                  </a:cubicBezTo>
                  <a:cubicBezTo>
                    <a:pt x="21" y="12"/>
                    <a:pt x="21" y="12"/>
                    <a:pt x="21" y="11"/>
                  </a:cubicBezTo>
                  <a:cubicBezTo>
                    <a:pt x="21" y="11"/>
                    <a:pt x="21" y="11"/>
                    <a:pt x="21" y="11"/>
                  </a:cubicBezTo>
                  <a:close/>
                  <a:moveTo>
                    <a:pt x="4" y="10"/>
                  </a:moveTo>
                  <a:cubicBezTo>
                    <a:pt x="4" y="9"/>
                    <a:pt x="4" y="8"/>
                    <a:pt x="5" y="7"/>
                  </a:cubicBezTo>
                  <a:cubicBezTo>
                    <a:pt x="5" y="7"/>
                    <a:pt x="5" y="6"/>
                    <a:pt x="6" y="5"/>
                  </a:cubicBezTo>
                  <a:cubicBezTo>
                    <a:pt x="6" y="5"/>
                    <a:pt x="7" y="4"/>
                    <a:pt x="8" y="4"/>
                  </a:cubicBezTo>
                  <a:cubicBezTo>
                    <a:pt x="9" y="3"/>
                    <a:pt x="9" y="3"/>
                    <a:pt x="10" y="3"/>
                  </a:cubicBezTo>
                  <a:cubicBezTo>
                    <a:pt x="12" y="3"/>
                    <a:pt x="14" y="4"/>
                    <a:pt x="15" y="5"/>
                  </a:cubicBezTo>
                  <a:cubicBezTo>
                    <a:pt x="16" y="6"/>
                    <a:pt x="17" y="8"/>
                    <a:pt x="17" y="10"/>
                  </a:cubicBezTo>
                  <a:cubicBezTo>
                    <a:pt x="4" y="10"/>
                    <a:pt x="4" y="10"/>
                    <a:pt x="4" y="1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322">
              <a:extLst>
                <a:ext uri="{FF2B5EF4-FFF2-40B4-BE49-F238E27FC236}">
                  <a16:creationId xmlns:a16="http://schemas.microsoft.com/office/drawing/2014/main" id="{5B29FF60-3EE8-4222-8009-7565ED9D4067}"/>
                </a:ext>
              </a:extLst>
            </p:cNvPr>
            <p:cNvSpPr>
              <a:spLocks noEditPoints="1"/>
            </p:cNvSpPr>
            <p:nvPr/>
          </p:nvSpPr>
          <p:spPr bwMode="auto">
            <a:xfrm>
              <a:off x="5233268" y="3037724"/>
              <a:ext cx="49212" cy="68263"/>
            </a:xfrm>
            <a:custGeom>
              <a:avLst/>
              <a:gdLst>
                <a:gd name="T0" fmla="*/ 18 w 18"/>
                <a:gd name="T1" fmla="*/ 8 h 25"/>
                <a:gd name="T2" fmla="*/ 18 w 18"/>
                <a:gd name="T3" fmla="*/ 5 h 25"/>
                <a:gd name="T4" fmla="*/ 16 w 18"/>
                <a:gd name="T5" fmla="*/ 2 h 25"/>
                <a:gd name="T6" fmla="*/ 14 w 18"/>
                <a:gd name="T7" fmla="*/ 0 h 25"/>
                <a:gd name="T8" fmla="*/ 9 w 18"/>
                <a:gd name="T9" fmla="*/ 0 h 25"/>
                <a:gd name="T10" fmla="*/ 7 w 18"/>
                <a:gd name="T11" fmla="*/ 0 h 25"/>
                <a:gd name="T12" fmla="*/ 4 w 18"/>
                <a:gd name="T13" fmla="*/ 1 h 25"/>
                <a:gd name="T14" fmla="*/ 2 w 18"/>
                <a:gd name="T15" fmla="*/ 1 h 25"/>
                <a:gd name="T16" fmla="*/ 1 w 18"/>
                <a:gd name="T17" fmla="*/ 2 h 25"/>
                <a:gd name="T18" fmla="*/ 1 w 18"/>
                <a:gd name="T19" fmla="*/ 3 h 25"/>
                <a:gd name="T20" fmla="*/ 1 w 18"/>
                <a:gd name="T21" fmla="*/ 4 h 25"/>
                <a:gd name="T22" fmla="*/ 1 w 18"/>
                <a:gd name="T23" fmla="*/ 5 h 25"/>
                <a:gd name="T24" fmla="*/ 1 w 18"/>
                <a:gd name="T25" fmla="*/ 5 h 25"/>
                <a:gd name="T26" fmla="*/ 1 w 18"/>
                <a:gd name="T27" fmla="*/ 5 h 25"/>
                <a:gd name="T28" fmla="*/ 2 w 18"/>
                <a:gd name="T29" fmla="*/ 6 h 25"/>
                <a:gd name="T30" fmla="*/ 3 w 18"/>
                <a:gd name="T31" fmla="*/ 5 h 25"/>
                <a:gd name="T32" fmla="*/ 4 w 18"/>
                <a:gd name="T33" fmla="*/ 4 h 25"/>
                <a:gd name="T34" fmla="*/ 6 w 18"/>
                <a:gd name="T35" fmla="*/ 4 h 25"/>
                <a:gd name="T36" fmla="*/ 9 w 18"/>
                <a:gd name="T37" fmla="*/ 3 h 25"/>
                <a:gd name="T38" fmla="*/ 11 w 18"/>
                <a:gd name="T39" fmla="*/ 4 h 25"/>
                <a:gd name="T40" fmla="*/ 13 w 18"/>
                <a:gd name="T41" fmla="*/ 5 h 25"/>
                <a:gd name="T42" fmla="*/ 14 w 18"/>
                <a:gd name="T43" fmla="*/ 6 h 25"/>
                <a:gd name="T44" fmla="*/ 14 w 18"/>
                <a:gd name="T45" fmla="*/ 9 h 25"/>
                <a:gd name="T46" fmla="*/ 14 w 18"/>
                <a:gd name="T47" fmla="*/ 10 h 25"/>
                <a:gd name="T48" fmla="*/ 11 w 18"/>
                <a:gd name="T49" fmla="*/ 10 h 25"/>
                <a:gd name="T50" fmla="*/ 6 w 18"/>
                <a:gd name="T51" fmla="*/ 11 h 25"/>
                <a:gd name="T52" fmla="*/ 3 w 18"/>
                <a:gd name="T53" fmla="*/ 12 h 25"/>
                <a:gd name="T54" fmla="*/ 0 w 18"/>
                <a:gd name="T55" fmla="*/ 15 h 25"/>
                <a:gd name="T56" fmla="*/ 0 w 18"/>
                <a:gd name="T57" fmla="*/ 18 h 25"/>
                <a:gd name="T58" fmla="*/ 0 w 18"/>
                <a:gd name="T59" fmla="*/ 21 h 25"/>
                <a:gd name="T60" fmla="*/ 2 w 18"/>
                <a:gd name="T61" fmla="*/ 23 h 25"/>
                <a:gd name="T62" fmla="*/ 4 w 18"/>
                <a:gd name="T63" fmla="*/ 24 h 25"/>
                <a:gd name="T64" fmla="*/ 8 w 18"/>
                <a:gd name="T65" fmla="*/ 25 h 25"/>
                <a:gd name="T66" fmla="*/ 11 w 18"/>
                <a:gd name="T67" fmla="*/ 24 h 25"/>
                <a:gd name="T68" fmla="*/ 15 w 18"/>
                <a:gd name="T69" fmla="*/ 22 h 25"/>
                <a:gd name="T70" fmla="*/ 15 w 18"/>
                <a:gd name="T71" fmla="*/ 24 h 25"/>
                <a:gd name="T72" fmla="*/ 15 w 18"/>
                <a:gd name="T73" fmla="*/ 24 h 25"/>
                <a:gd name="T74" fmla="*/ 16 w 18"/>
                <a:gd name="T75" fmla="*/ 24 h 25"/>
                <a:gd name="T76" fmla="*/ 17 w 18"/>
                <a:gd name="T77" fmla="*/ 25 h 25"/>
                <a:gd name="T78" fmla="*/ 18 w 18"/>
                <a:gd name="T79" fmla="*/ 24 h 25"/>
                <a:gd name="T80" fmla="*/ 18 w 18"/>
                <a:gd name="T81" fmla="*/ 24 h 25"/>
                <a:gd name="T82" fmla="*/ 18 w 18"/>
                <a:gd name="T83" fmla="*/ 24 h 25"/>
                <a:gd name="T84" fmla="*/ 18 w 18"/>
                <a:gd name="T85" fmla="*/ 8 h 25"/>
                <a:gd name="T86" fmla="*/ 14 w 18"/>
                <a:gd name="T87" fmla="*/ 18 h 25"/>
                <a:gd name="T88" fmla="*/ 11 w 18"/>
                <a:gd name="T89" fmla="*/ 21 h 25"/>
                <a:gd name="T90" fmla="*/ 8 w 18"/>
                <a:gd name="T91" fmla="*/ 22 h 25"/>
                <a:gd name="T92" fmla="*/ 5 w 18"/>
                <a:gd name="T93" fmla="*/ 21 h 25"/>
                <a:gd name="T94" fmla="*/ 4 w 18"/>
                <a:gd name="T95" fmla="*/ 18 h 25"/>
                <a:gd name="T96" fmla="*/ 4 w 18"/>
                <a:gd name="T97" fmla="*/ 16 h 25"/>
                <a:gd name="T98" fmla="*/ 6 w 18"/>
                <a:gd name="T99" fmla="*/ 15 h 25"/>
                <a:gd name="T100" fmla="*/ 8 w 18"/>
                <a:gd name="T101" fmla="*/ 14 h 25"/>
                <a:gd name="T102" fmla="*/ 11 w 18"/>
                <a:gd name="T103" fmla="*/ 13 h 25"/>
                <a:gd name="T104" fmla="*/ 14 w 18"/>
                <a:gd name="T105" fmla="*/ 13 h 25"/>
                <a:gd name="T106" fmla="*/ 14 w 18"/>
                <a:gd name="T10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 h="25">
                  <a:moveTo>
                    <a:pt x="18" y="8"/>
                  </a:moveTo>
                  <a:cubicBezTo>
                    <a:pt x="18" y="7"/>
                    <a:pt x="18" y="6"/>
                    <a:pt x="18" y="5"/>
                  </a:cubicBezTo>
                  <a:cubicBezTo>
                    <a:pt x="18" y="4"/>
                    <a:pt x="17" y="3"/>
                    <a:pt x="16" y="2"/>
                  </a:cubicBezTo>
                  <a:cubicBezTo>
                    <a:pt x="16" y="1"/>
                    <a:pt x="15" y="1"/>
                    <a:pt x="14" y="0"/>
                  </a:cubicBezTo>
                  <a:cubicBezTo>
                    <a:pt x="12" y="0"/>
                    <a:pt x="11" y="0"/>
                    <a:pt x="9" y="0"/>
                  </a:cubicBezTo>
                  <a:cubicBezTo>
                    <a:pt x="9" y="0"/>
                    <a:pt x="8" y="0"/>
                    <a:pt x="7" y="0"/>
                  </a:cubicBezTo>
                  <a:cubicBezTo>
                    <a:pt x="6" y="0"/>
                    <a:pt x="5" y="0"/>
                    <a:pt x="4" y="1"/>
                  </a:cubicBezTo>
                  <a:cubicBezTo>
                    <a:pt x="4" y="1"/>
                    <a:pt x="3" y="1"/>
                    <a:pt x="2" y="1"/>
                  </a:cubicBezTo>
                  <a:cubicBezTo>
                    <a:pt x="2" y="2"/>
                    <a:pt x="2" y="2"/>
                    <a:pt x="1" y="2"/>
                  </a:cubicBezTo>
                  <a:cubicBezTo>
                    <a:pt x="1" y="2"/>
                    <a:pt x="1" y="3"/>
                    <a:pt x="1" y="3"/>
                  </a:cubicBezTo>
                  <a:cubicBezTo>
                    <a:pt x="1" y="3"/>
                    <a:pt x="1" y="4"/>
                    <a:pt x="1" y="4"/>
                  </a:cubicBezTo>
                  <a:cubicBezTo>
                    <a:pt x="1" y="4"/>
                    <a:pt x="1" y="4"/>
                    <a:pt x="1" y="5"/>
                  </a:cubicBezTo>
                  <a:cubicBezTo>
                    <a:pt x="1" y="5"/>
                    <a:pt x="1" y="5"/>
                    <a:pt x="1" y="5"/>
                  </a:cubicBezTo>
                  <a:cubicBezTo>
                    <a:pt x="1" y="5"/>
                    <a:pt x="1" y="5"/>
                    <a:pt x="1" y="5"/>
                  </a:cubicBezTo>
                  <a:cubicBezTo>
                    <a:pt x="1" y="6"/>
                    <a:pt x="1" y="6"/>
                    <a:pt x="2" y="6"/>
                  </a:cubicBezTo>
                  <a:cubicBezTo>
                    <a:pt x="2" y="6"/>
                    <a:pt x="2" y="5"/>
                    <a:pt x="3" y="5"/>
                  </a:cubicBezTo>
                  <a:cubicBezTo>
                    <a:pt x="3" y="5"/>
                    <a:pt x="3" y="5"/>
                    <a:pt x="4" y="4"/>
                  </a:cubicBezTo>
                  <a:cubicBezTo>
                    <a:pt x="5" y="4"/>
                    <a:pt x="5" y="4"/>
                    <a:pt x="6" y="4"/>
                  </a:cubicBezTo>
                  <a:cubicBezTo>
                    <a:pt x="7" y="3"/>
                    <a:pt x="8" y="3"/>
                    <a:pt x="9" y="3"/>
                  </a:cubicBezTo>
                  <a:cubicBezTo>
                    <a:pt x="10" y="3"/>
                    <a:pt x="11" y="3"/>
                    <a:pt x="11" y="4"/>
                  </a:cubicBezTo>
                  <a:cubicBezTo>
                    <a:pt x="12" y="4"/>
                    <a:pt x="13" y="4"/>
                    <a:pt x="13" y="5"/>
                  </a:cubicBezTo>
                  <a:cubicBezTo>
                    <a:pt x="14" y="5"/>
                    <a:pt x="14" y="6"/>
                    <a:pt x="14" y="6"/>
                  </a:cubicBezTo>
                  <a:cubicBezTo>
                    <a:pt x="14" y="7"/>
                    <a:pt x="14" y="8"/>
                    <a:pt x="14" y="9"/>
                  </a:cubicBezTo>
                  <a:cubicBezTo>
                    <a:pt x="14" y="10"/>
                    <a:pt x="14" y="10"/>
                    <a:pt x="14" y="10"/>
                  </a:cubicBezTo>
                  <a:cubicBezTo>
                    <a:pt x="11" y="10"/>
                    <a:pt x="11" y="10"/>
                    <a:pt x="11" y="10"/>
                  </a:cubicBezTo>
                  <a:cubicBezTo>
                    <a:pt x="9" y="10"/>
                    <a:pt x="8" y="11"/>
                    <a:pt x="6" y="11"/>
                  </a:cubicBezTo>
                  <a:cubicBezTo>
                    <a:pt x="5" y="11"/>
                    <a:pt x="4" y="12"/>
                    <a:pt x="3" y="12"/>
                  </a:cubicBezTo>
                  <a:cubicBezTo>
                    <a:pt x="2" y="13"/>
                    <a:pt x="1" y="14"/>
                    <a:pt x="0" y="15"/>
                  </a:cubicBezTo>
                  <a:cubicBezTo>
                    <a:pt x="0" y="16"/>
                    <a:pt x="0" y="17"/>
                    <a:pt x="0" y="18"/>
                  </a:cubicBezTo>
                  <a:cubicBezTo>
                    <a:pt x="0" y="19"/>
                    <a:pt x="0" y="20"/>
                    <a:pt x="0" y="21"/>
                  </a:cubicBezTo>
                  <a:cubicBezTo>
                    <a:pt x="1" y="22"/>
                    <a:pt x="1" y="22"/>
                    <a:pt x="2" y="23"/>
                  </a:cubicBezTo>
                  <a:cubicBezTo>
                    <a:pt x="3" y="24"/>
                    <a:pt x="3" y="24"/>
                    <a:pt x="4" y="24"/>
                  </a:cubicBezTo>
                  <a:cubicBezTo>
                    <a:pt x="5" y="25"/>
                    <a:pt x="6" y="25"/>
                    <a:pt x="8" y="25"/>
                  </a:cubicBezTo>
                  <a:cubicBezTo>
                    <a:pt x="9" y="25"/>
                    <a:pt x="10" y="25"/>
                    <a:pt x="11" y="24"/>
                  </a:cubicBezTo>
                  <a:cubicBezTo>
                    <a:pt x="13" y="23"/>
                    <a:pt x="14" y="23"/>
                    <a:pt x="15" y="22"/>
                  </a:cubicBezTo>
                  <a:cubicBezTo>
                    <a:pt x="15" y="24"/>
                    <a:pt x="15" y="24"/>
                    <a:pt x="15" y="24"/>
                  </a:cubicBezTo>
                  <a:cubicBezTo>
                    <a:pt x="15" y="24"/>
                    <a:pt x="15" y="24"/>
                    <a:pt x="15" y="24"/>
                  </a:cubicBezTo>
                  <a:cubicBezTo>
                    <a:pt x="15" y="24"/>
                    <a:pt x="15" y="24"/>
                    <a:pt x="16" y="24"/>
                  </a:cubicBezTo>
                  <a:cubicBezTo>
                    <a:pt x="16" y="25"/>
                    <a:pt x="16" y="25"/>
                    <a:pt x="17" y="25"/>
                  </a:cubicBezTo>
                  <a:cubicBezTo>
                    <a:pt x="17" y="25"/>
                    <a:pt x="17" y="25"/>
                    <a:pt x="18" y="24"/>
                  </a:cubicBezTo>
                  <a:cubicBezTo>
                    <a:pt x="18" y="24"/>
                    <a:pt x="18" y="24"/>
                    <a:pt x="18" y="24"/>
                  </a:cubicBezTo>
                  <a:cubicBezTo>
                    <a:pt x="18" y="24"/>
                    <a:pt x="18" y="24"/>
                    <a:pt x="18" y="24"/>
                  </a:cubicBezTo>
                  <a:cubicBezTo>
                    <a:pt x="18" y="8"/>
                    <a:pt x="18" y="8"/>
                    <a:pt x="18" y="8"/>
                  </a:cubicBezTo>
                  <a:close/>
                  <a:moveTo>
                    <a:pt x="14" y="18"/>
                  </a:moveTo>
                  <a:cubicBezTo>
                    <a:pt x="13" y="19"/>
                    <a:pt x="12" y="20"/>
                    <a:pt x="11" y="21"/>
                  </a:cubicBezTo>
                  <a:cubicBezTo>
                    <a:pt x="10" y="21"/>
                    <a:pt x="9" y="22"/>
                    <a:pt x="8" y="22"/>
                  </a:cubicBezTo>
                  <a:cubicBezTo>
                    <a:pt x="7" y="22"/>
                    <a:pt x="6" y="21"/>
                    <a:pt x="5" y="21"/>
                  </a:cubicBezTo>
                  <a:cubicBezTo>
                    <a:pt x="4" y="20"/>
                    <a:pt x="4" y="19"/>
                    <a:pt x="4" y="18"/>
                  </a:cubicBezTo>
                  <a:cubicBezTo>
                    <a:pt x="4" y="17"/>
                    <a:pt x="4" y="16"/>
                    <a:pt x="4" y="16"/>
                  </a:cubicBezTo>
                  <a:cubicBezTo>
                    <a:pt x="5" y="15"/>
                    <a:pt x="5" y="15"/>
                    <a:pt x="6" y="15"/>
                  </a:cubicBezTo>
                  <a:cubicBezTo>
                    <a:pt x="6" y="14"/>
                    <a:pt x="7" y="14"/>
                    <a:pt x="8" y="14"/>
                  </a:cubicBezTo>
                  <a:cubicBezTo>
                    <a:pt x="9" y="13"/>
                    <a:pt x="10" y="13"/>
                    <a:pt x="11" y="13"/>
                  </a:cubicBezTo>
                  <a:cubicBezTo>
                    <a:pt x="14" y="13"/>
                    <a:pt x="14" y="13"/>
                    <a:pt x="14" y="13"/>
                  </a:cubicBezTo>
                  <a:cubicBezTo>
                    <a:pt x="14" y="18"/>
                    <a:pt x="14" y="18"/>
                    <a:pt x="14" y="18"/>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323">
              <a:extLst>
                <a:ext uri="{FF2B5EF4-FFF2-40B4-BE49-F238E27FC236}">
                  <a16:creationId xmlns:a16="http://schemas.microsoft.com/office/drawing/2014/main" id="{4A1E98BB-A498-4BF9-ABA9-F53BE1E1EA4C}"/>
                </a:ext>
              </a:extLst>
            </p:cNvPr>
            <p:cNvSpPr>
              <a:spLocks/>
            </p:cNvSpPr>
            <p:nvPr/>
          </p:nvSpPr>
          <p:spPr bwMode="auto">
            <a:xfrm>
              <a:off x="5298356" y="3037724"/>
              <a:ext cx="44450" cy="68263"/>
            </a:xfrm>
            <a:custGeom>
              <a:avLst/>
              <a:gdLst>
                <a:gd name="T0" fmla="*/ 16 w 16"/>
                <a:gd name="T1" fmla="*/ 15 h 25"/>
                <a:gd name="T2" fmla="*/ 15 w 16"/>
                <a:gd name="T3" fmla="*/ 13 h 25"/>
                <a:gd name="T4" fmla="*/ 13 w 16"/>
                <a:gd name="T5" fmla="*/ 12 h 25"/>
                <a:gd name="T6" fmla="*/ 11 w 16"/>
                <a:gd name="T7" fmla="*/ 11 h 25"/>
                <a:gd name="T8" fmla="*/ 9 w 16"/>
                <a:gd name="T9" fmla="*/ 10 h 25"/>
                <a:gd name="T10" fmla="*/ 7 w 16"/>
                <a:gd name="T11" fmla="*/ 9 h 25"/>
                <a:gd name="T12" fmla="*/ 5 w 16"/>
                <a:gd name="T13" fmla="*/ 8 h 25"/>
                <a:gd name="T14" fmla="*/ 5 w 16"/>
                <a:gd name="T15" fmla="*/ 6 h 25"/>
                <a:gd name="T16" fmla="*/ 5 w 16"/>
                <a:gd name="T17" fmla="*/ 5 h 25"/>
                <a:gd name="T18" fmla="*/ 6 w 16"/>
                <a:gd name="T19" fmla="*/ 4 h 25"/>
                <a:gd name="T20" fmla="*/ 7 w 16"/>
                <a:gd name="T21" fmla="*/ 3 h 25"/>
                <a:gd name="T22" fmla="*/ 9 w 16"/>
                <a:gd name="T23" fmla="*/ 3 h 25"/>
                <a:gd name="T24" fmla="*/ 11 w 16"/>
                <a:gd name="T25" fmla="*/ 3 h 25"/>
                <a:gd name="T26" fmla="*/ 13 w 16"/>
                <a:gd name="T27" fmla="*/ 4 h 25"/>
                <a:gd name="T28" fmla="*/ 14 w 16"/>
                <a:gd name="T29" fmla="*/ 5 h 25"/>
                <a:gd name="T30" fmla="*/ 15 w 16"/>
                <a:gd name="T31" fmla="*/ 5 h 25"/>
                <a:gd name="T32" fmla="*/ 15 w 16"/>
                <a:gd name="T33" fmla="*/ 5 h 25"/>
                <a:gd name="T34" fmla="*/ 15 w 16"/>
                <a:gd name="T35" fmla="*/ 4 h 25"/>
                <a:gd name="T36" fmla="*/ 15 w 16"/>
                <a:gd name="T37" fmla="*/ 4 h 25"/>
                <a:gd name="T38" fmla="*/ 15 w 16"/>
                <a:gd name="T39" fmla="*/ 3 h 25"/>
                <a:gd name="T40" fmla="*/ 15 w 16"/>
                <a:gd name="T41" fmla="*/ 2 h 25"/>
                <a:gd name="T42" fmla="*/ 15 w 16"/>
                <a:gd name="T43" fmla="*/ 2 h 25"/>
                <a:gd name="T44" fmla="*/ 15 w 16"/>
                <a:gd name="T45" fmla="*/ 2 h 25"/>
                <a:gd name="T46" fmla="*/ 15 w 16"/>
                <a:gd name="T47" fmla="*/ 1 h 25"/>
                <a:gd name="T48" fmla="*/ 14 w 16"/>
                <a:gd name="T49" fmla="*/ 1 h 25"/>
                <a:gd name="T50" fmla="*/ 13 w 16"/>
                <a:gd name="T51" fmla="*/ 0 h 25"/>
                <a:gd name="T52" fmla="*/ 11 w 16"/>
                <a:gd name="T53" fmla="*/ 0 h 25"/>
                <a:gd name="T54" fmla="*/ 9 w 16"/>
                <a:gd name="T55" fmla="*/ 0 h 25"/>
                <a:gd name="T56" fmla="*/ 6 w 16"/>
                <a:gd name="T57" fmla="*/ 0 h 25"/>
                <a:gd name="T58" fmla="*/ 3 w 16"/>
                <a:gd name="T59" fmla="*/ 2 h 25"/>
                <a:gd name="T60" fmla="*/ 1 w 16"/>
                <a:gd name="T61" fmla="*/ 4 h 25"/>
                <a:gd name="T62" fmla="*/ 1 w 16"/>
                <a:gd name="T63" fmla="*/ 7 h 25"/>
                <a:gd name="T64" fmla="*/ 1 w 16"/>
                <a:gd name="T65" fmla="*/ 9 h 25"/>
                <a:gd name="T66" fmla="*/ 3 w 16"/>
                <a:gd name="T67" fmla="*/ 11 h 25"/>
                <a:gd name="T68" fmla="*/ 5 w 16"/>
                <a:gd name="T69" fmla="*/ 12 h 25"/>
                <a:gd name="T70" fmla="*/ 7 w 16"/>
                <a:gd name="T71" fmla="*/ 13 h 25"/>
                <a:gd name="T72" fmla="*/ 9 w 16"/>
                <a:gd name="T73" fmla="*/ 14 h 25"/>
                <a:gd name="T74" fmla="*/ 11 w 16"/>
                <a:gd name="T75" fmla="*/ 15 h 25"/>
                <a:gd name="T76" fmla="*/ 12 w 16"/>
                <a:gd name="T77" fmla="*/ 16 h 25"/>
                <a:gd name="T78" fmla="*/ 12 w 16"/>
                <a:gd name="T79" fmla="*/ 18 h 25"/>
                <a:gd name="T80" fmla="*/ 12 w 16"/>
                <a:gd name="T81" fmla="*/ 20 h 25"/>
                <a:gd name="T82" fmla="*/ 11 w 16"/>
                <a:gd name="T83" fmla="*/ 21 h 25"/>
                <a:gd name="T84" fmla="*/ 10 w 16"/>
                <a:gd name="T85" fmla="*/ 21 h 25"/>
                <a:gd name="T86" fmla="*/ 8 w 16"/>
                <a:gd name="T87" fmla="*/ 22 h 25"/>
                <a:gd name="T88" fmla="*/ 5 w 16"/>
                <a:gd name="T89" fmla="*/ 21 h 25"/>
                <a:gd name="T90" fmla="*/ 3 w 16"/>
                <a:gd name="T91" fmla="*/ 20 h 25"/>
                <a:gd name="T92" fmla="*/ 2 w 16"/>
                <a:gd name="T93" fmla="*/ 20 h 25"/>
                <a:gd name="T94" fmla="*/ 1 w 16"/>
                <a:gd name="T95" fmla="*/ 19 h 25"/>
                <a:gd name="T96" fmla="*/ 1 w 16"/>
                <a:gd name="T97" fmla="*/ 19 h 25"/>
                <a:gd name="T98" fmla="*/ 0 w 16"/>
                <a:gd name="T99" fmla="*/ 20 h 25"/>
                <a:gd name="T100" fmla="*/ 0 w 16"/>
                <a:gd name="T101" fmla="*/ 20 h 25"/>
                <a:gd name="T102" fmla="*/ 0 w 16"/>
                <a:gd name="T103" fmla="*/ 21 h 25"/>
                <a:gd name="T104" fmla="*/ 0 w 16"/>
                <a:gd name="T105" fmla="*/ 22 h 25"/>
                <a:gd name="T106" fmla="*/ 1 w 16"/>
                <a:gd name="T107" fmla="*/ 23 h 25"/>
                <a:gd name="T108" fmla="*/ 2 w 16"/>
                <a:gd name="T109" fmla="*/ 24 h 25"/>
                <a:gd name="T110" fmla="*/ 3 w 16"/>
                <a:gd name="T111" fmla="*/ 24 h 25"/>
                <a:gd name="T112" fmla="*/ 5 w 16"/>
                <a:gd name="T113" fmla="*/ 25 h 25"/>
                <a:gd name="T114" fmla="*/ 8 w 16"/>
                <a:gd name="T115" fmla="*/ 25 h 25"/>
                <a:gd name="T116" fmla="*/ 11 w 16"/>
                <a:gd name="T117" fmla="*/ 24 h 25"/>
                <a:gd name="T118" fmla="*/ 14 w 16"/>
                <a:gd name="T119" fmla="*/ 23 h 25"/>
                <a:gd name="T120" fmla="*/ 16 w 16"/>
                <a:gd name="T121" fmla="*/ 21 h 25"/>
                <a:gd name="T122" fmla="*/ 16 w 16"/>
                <a:gd name="T123" fmla="*/ 18 h 25"/>
                <a:gd name="T124" fmla="*/ 16 w 16"/>
                <a:gd name="T12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 h="25">
                  <a:moveTo>
                    <a:pt x="16" y="15"/>
                  </a:moveTo>
                  <a:cubicBezTo>
                    <a:pt x="16" y="14"/>
                    <a:pt x="15" y="14"/>
                    <a:pt x="15" y="13"/>
                  </a:cubicBezTo>
                  <a:cubicBezTo>
                    <a:pt x="14" y="13"/>
                    <a:pt x="14" y="12"/>
                    <a:pt x="13" y="12"/>
                  </a:cubicBezTo>
                  <a:cubicBezTo>
                    <a:pt x="12" y="12"/>
                    <a:pt x="11" y="11"/>
                    <a:pt x="11" y="11"/>
                  </a:cubicBezTo>
                  <a:cubicBezTo>
                    <a:pt x="10" y="11"/>
                    <a:pt x="9" y="10"/>
                    <a:pt x="9" y="10"/>
                  </a:cubicBezTo>
                  <a:cubicBezTo>
                    <a:pt x="8" y="10"/>
                    <a:pt x="7" y="10"/>
                    <a:pt x="7" y="9"/>
                  </a:cubicBezTo>
                  <a:cubicBezTo>
                    <a:pt x="6" y="9"/>
                    <a:pt x="6" y="8"/>
                    <a:pt x="5" y="8"/>
                  </a:cubicBezTo>
                  <a:cubicBezTo>
                    <a:pt x="5" y="8"/>
                    <a:pt x="5" y="7"/>
                    <a:pt x="5" y="6"/>
                  </a:cubicBezTo>
                  <a:cubicBezTo>
                    <a:pt x="5" y="6"/>
                    <a:pt x="5" y="5"/>
                    <a:pt x="5" y="5"/>
                  </a:cubicBezTo>
                  <a:cubicBezTo>
                    <a:pt x="5" y="5"/>
                    <a:pt x="6" y="4"/>
                    <a:pt x="6" y="4"/>
                  </a:cubicBezTo>
                  <a:cubicBezTo>
                    <a:pt x="6" y="4"/>
                    <a:pt x="7" y="3"/>
                    <a:pt x="7" y="3"/>
                  </a:cubicBezTo>
                  <a:cubicBezTo>
                    <a:pt x="8" y="3"/>
                    <a:pt x="8" y="3"/>
                    <a:pt x="9" y="3"/>
                  </a:cubicBezTo>
                  <a:cubicBezTo>
                    <a:pt x="10" y="3"/>
                    <a:pt x="11" y="3"/>
                    <a:pt x="11" y="3"/>
                  </a:cubicBezTo>
                  <a:cubicBezTo>
                    <a:pt x="12" y="4"/>
                    <a:pt x="12" y="4"/>
                    <a:pt x="13" y="4"/>
                  </a:cubicBezTo>
                  <a:cubicBezTo>
                    <a:pt x="13" y="4"/>
                    <a:pt x="14" y="4"/>
                    <a:pt x="14" y="5"/>
                  </a:cubicBezTo>
                  <a:cubicBezTo>
                    <a:pt x="14" y="5"/>
                    <a:pt x="15" y="5"/>
                    <a:pt x="15" y="5"/>
                  </a:cubicBezTo>
                  <a:cubicBezTo>
                    <a:pt x="15" y="5"/>
                    <a:pt x="15" y="5"/>
                    <a:pt x="15" y="5"/>
                  </a:cubicBezTo>
                  <a:cubicBezTo>
                    <a:pt x="15" y="5"/>
                    <a:pt x="15" y="5"/>
                    <a:pt x="15" y="4"/>
                  </a:cubicBezTo>
                  <a:cubicBezTo>
                    <a:pt x="15" y="4"/>
                    <a:pt x="15" y="4"/>
                    <a:pt x="15" y="4"/>
                  </a:cubicBezTo>
                  <a:cubicBezTo>
                    <a:pt x="15" y="4"/>
                    <a:pt x="15" y="3"/>
                    <a:pt x="15" y="3"/>
                  </a:cubicBezTo>
                  <a:cubicBezTo>
                    <a:pt x="15" y="3"/>
                    <a:pt x="15" y="3"/>
                    <a:pt x="15" y="2"/>
                  </a:cubicBezTo>
                  <a:cubicBezTo>
                    <a:pt x="15" y="2"/>
                    <a:pt x="15" y="2"/>
                    <a:pt x="15" y="2"/>
                  </a:cubicBezTo>
                  <a:cubicBezTo>
                    <a:pt x="15" y="2"/>
                    <a:pt x="15" y="2"/>
                    <a:pt x="15" y="2"/>
                  </a:cubicBezTo>
                  <a:cubicBezTo>
                    <a:pt x="15" y="2"/>
                    <a:pt x="15" y="1"/>
                    <a:pt x="15" y="1"/>
                  </a:cubicBezTo>
                  <a:cubicBezTo>
                    <a:pt x="15" y="1"/>
                    <a:pt x="14" y="1"/>
                    <a:pt x="14" y="1"/>
                  </a:cubicBezTo>
                  <a:cubicBezTo>
                    <a:pt x="14" y="1"/>
                    <a:pt x="13" y="0"/>
                    <a:pt x="13" y="0"/>
                  </a:cubicBezTo>
                  <a:cubicBezTo>
                    <a:pt x="12" y="0"/>
                    <a:pt x="12" y="0"/>
                    <a:pt x="11" y="0"/>
                  </a:cubicBezTo>
                  <a:cubicBezTo>
                    <a:pt x="10" y="0"/>
                    <a:pt x="10" y="0"/>
                    <a:pt x="9" y="0"/>
                  </a:cubicBezTo>
                  <a:cubicBezTo>
                    <a:pt x="8" y="0"/>
                    <a:pt x="7" y="0"/>
                    <a:pt x="6" y="0"/>
                  </a:cubicBezTo>
                  <a:cubicBezTo>
                    <a:pt x="5" y="1"/>
                    <a:pt x="4" y="1"/>
                    <a:pt x="3" y="2"/>
                  </a:cubicBezTo>
                  <a:cubicBezTo>
                    <a:pt x="2" y="2"/>
                    <a:pt x="2" y="3"/>
                    <a:pt x="1" y="4"/>
                  </a:cubicBezTo>
                  <a:cubicBezTo>
                    <a:pt x="1" y="5"/>
                    <a:pt x="1" y="6"/>
                    <a:pt x="1" y="7"/>
                  </a:cubicBezTo>
                  <a:cubicBezTo>
                    <a:pt x="1" y="8"/>
                    <a:pt x="1" y="8"/>
                    <a:pt x="1" y="9"/>
                  </a:cubicBezTo>
                  <a:cubicBezTo>
                    <a:pt x="2" y="10"/>
                    <a:pt x="2" y="11"/>
                    <a:pt x="3" y="11"/>
                  </a:cubicBezTo>
                  <a:cubicBezTo>
                    <a:pt x="3" y="12"/>
                    <a:pt x="4" y="12"/>
                    <a:pt x="5" y="12"/>
                  </a:cubicBezTo>
                  <a:cubicBezTo>
                    <a:pt x="5" y="13"/>
                    <a:pt x="6" y="13"/>
                    <a:pt x="7" y="13"/>
                  </a:cubicBezTo>
                  <a:cubicBezTo>
                    <a:pt x="7" y="14"/>
                    <a:pt x="8" y="14"/>
                    <a:pt x="9" y="14"/>
                  </a:cubicBezTo>
                  <a:cubicBezTo>
                    <a:pt x="9" y="14"/>
                    <a:pt x="10" y="15"/>
                    <a:pt x="11" y="15"/>
                  </a:cubicBezTo>
                  <a:cubicBezTo>
                    <a:pt x="11" y="15"/>
                    <a:pt x="12" y="16"/>
                    <a:pt x="12" y="16"/>
                  </a:cubicBezTo>
                  <a:cubicBezTo>
                    <a:pt x="12" y="17"/>
                    <a:pt x="12" y="17"/>
                    <a:pt x="12" y="18"/>
                  </a:cubicBezTo>
                  <a:cubicBezTo>
                    <a:pt x="12" y="19"/>
                    <a:pt x="12" y="19"/>
                    <a:pt x="12" y="20"/>
                  </a:cubicBezTo>
                  <a:cubicBezTo>
                    <a:pt x="12" y="20"/>
                    <a:pt x="11" y="20"/>
                    <a:pt x="11" y="21"/>
                  </a:cubicBezTo>
                  <a:cubicBezTo>
                    <a:pt x="11" y="21"/>
                    <a:pt x="10" y="21"/>
                    <a:pt x="10" y="21"/>
                  </a:cubicBezTo>
                  <a:cubicBezTo>
                    <a:pt x="9" y="21"/>
                    <a:pt x="8" y="22"/>
                    <a:pt x="8" y="22"/>
                  </a:cubicBezTo>
                  <a:cubicBezTo>
                    <a:pt x="7" y="22"/>
                    <a:pt x="6" y="21"/>
                    <a:pt x="5" y="21"/>
                  </a:cubicBezTo>
                  <a:cubicBezTo>
                    <a:pt x="4" y="21"/>
                    <a:pt x="4" y="21"/>
                    <a:pt x="3" y="20"/>
                  </a:cubicBezTo>
                  <a:cubicBezTo>
                    <a:pt x="3" y="20"/>
                    <a:pt x="2" y="20"/>
                    <a:pt x="2" y="20"/>
                  </a:cubicBezTo>
                  <a:cubicBezTo>
                    <a:pt x="1" y="19"/>
                    <a:pt x="1" y="19"/>
                    <a:pt x="1" y="19"/>
                  </a:cubicBezTo>
                  <a:cubicBezTo>
                    <a:pt x="1" y="19"/>
                    <a:pt x="1" y="19"/>
                    <a:pt x="1" y="19"/>
                  </a:cubicBezTo>
                  <a:cubicBezTo>
                    <a:pt x="1" y="20"/>
                    <a:pt x="1" y="20"/>
                    <a:pt x="0" y="20"/>
                  </a:cubicBezTo>
                  <a:cubicBezTo>
                    <a:pt x="0" y="20"/>
                    <a:pt x="0" y="20"/>
                    <a:pt x="0" y="20"/>
                  </a:cubicBezTo>
                  <a:cubicBezTo>
                    <a:pt x="0" y="20"/>
                    <a:pt x="0" y="21"/>
                    <a:pt x="0" y="21"/>
                  </a:cubicBezTo>
                  <a:cubicBezTo>
                    <a:pt x="0" y="22"/>
                    <a:pt x="0" y="22"/>
                    <a:pt x="0" y="22"/>
                  </a:cubicBezTo>
                  <a:cubicBezTo>
                    <a:pt x="1" y="23"/>
                    <a:pt x="1" y="23"/>
                    <a:pt x="1" y="23"/>
                  </a:cubicBezTo>
                  <a:cubicBezTo>
                    <a:pt x="1" y="23"/>
                    <a:pt x="1" y="23"/>
                    <a:pt x="2" y="24"/>
                  </a:cubicBezTo>
                  <a:cubicBezTo>
                    <a:pt x="2" y="24"/>
                    <a:pt x="3" y="24"/>
                    <a:pt x="3" y="24"/>
                  </a:cubicBezTo>
                  <a:cubicBezTo>
                    <a:pt x="4" y="24"/>
                    <a:pt x="4" y="25"/>
                    <a:pt x="5" y="25"/>
                  </a:cubicBezTo>
                  <a:cubicBezTo>
                    <a:pt x="6" y="25"/>
                    <a:pt x="7" y="25"/>
                    <a:pt x="8" y="25"/>
                  </a:cubicBezTo>
                  <a:cubicBezTo>
                    <a:pt x="9" y="25"/>
                    <a:pt x="10" y="25"/>
                    <a:pt x="11" y="24"/>
                  </a:cubicBezTo>
                  <a:cubicBezTo>
                    <a:pt x="12" y="24"/>
                    <a:pt x="13" y="24"/>
                    <a:pt x="14" y="23"/>
                  </a:cubicBezTo>
                  <a:cubicBezTo>
                    <a:pt x="15" y="22"/>
                    <a:pt x="15" y="22"/>
                    <a:pt x="16" y="21"/>
                  </a:cubicBezTo>
                  <a:cubicBezTo>
                    <a:pt x="16" y="20"/>
                    <a:pt x="16" y="19"/>
                    <a:pt x="16" y="18"/>
                  </a:cubicBezTo>
                  <a:cubicBezTo>
                    <a:pt x="16" y="17"/>
                    <a:pt x="16" y="16"/>
                    <a:pt x="16" y="15"/>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324">
              <a:extLst>
                <a:ext uri="{FF2B5EF4-FFF2-40B4-BE49-F238E27FC236}">
                  <a16:creationId xmlns:a16="http://schemas.microsoft.com/office/drawing/2014/main" id="{773FB664-EC73-4B5E-A0CD-D04558AEFC00}"/>
                </a:ext>
              </a:extLst>
            </p:cNvPr>
            <p:cNvSpPr>
              <a:spLocks noEditPoints="1"/>
            </p:cNvSpPr>
            <p:nvPr/>
          </p:nvSpPr>
          <p:spPr bwMode="auto">
            <a:xfrm>
              <a:off x="5358681" y="3013912"/>
              <a:ext cx="14287" cy="92075"/>
            </a:xfrm>
            <a:custGeom>
              <a:avLst/>
              <a:gdLst>
                <a:gd name="T0" fmla="*/ 5 w 5"/>
                <a:gd name="T1" fmla="*/ 10 h 34"/>
                <a:gd name="T2" fmla="*/ 5 w 5"/>
                <a:gd name="T3" fmla="*/ 10 h 34"/>
                <a:gd name="T4" fmla="*/ 4 w 5"/>
                <a:gd name="T5" fmla="*/ 9 h 34"/>
                <a:gd name="T6" fmla="*/ 4 w 5"/>
                <a:gd name="T7" fmla="*/ 9 h 34"/>
                <a:gd name="T8" fmla="*/ 3 w 5"/>
                <a:gd name="T9" fmla="*/ 9 h 34"/>
                <a:gd name="T10" fmla="*/ 2 w 5"/>
                <a:gd name="T11" fmla="*/ 9 h 34"/>
                <a:gd name="T12" fmla="*/ 1 w 5"/>
                <a:gd name="T13" fmla="*/ 9 h 34"/>
                <a:gd name="T14" fmla="*/ 1 w 5"/>
                <a:gd name="T15" fmla="*/ 10 h 34"/>
                <a:gd name="T16" fmla="*/ 0 w 5"/>
                <a:gd name="T17" fmla="*/ 10 h 34"/>
                <a:gd name="T18" fmla="*/ 0 w 5"/>
                <a:gd name="T19" fmla="*/ 33 h 34"/>
                <a:gd name="T20" fmla="*/ 1 w 5"/>
                <a:gd name="T21" fmla="*/ 33 h 34"/>
                <a:gd name="T22" fmla="*/ 1 w 5"/>
                <a:gd name="T23" fmla="*/ 33 h 34"/>
                <a:gd name="T24" fmla="*/ 2 w 5"/>
                <a:gd name="T25" fmla="*/ 34 h 34"/>
                <a:gd name="T26" fmla="*/ 3 w 5"/>
                <a:gd name="T27" fmla="*/ 34 h 34"/>
                <a:gd name="T28" fmla="*/ 4 w 5"/>
                <a:gd name="T29" fmla="*/ 34 h 34"/>
                <a:gd name="T30" fmla="*/ 4 w 5"/>
                <a:gd name="T31" fmla="*/ 33 h 34"/>
                <a:gd name="T32" fmla="*/ 5 w 5"/>
                <a:gd name="T33" fmla="*/ 33 h 34"/>
                <a:gd name="T34" fmla="*/ 5 w 5"/>
                <a:gd name="T35" fmla="*/ 33 h 34"/>
                <a:gd name="T36" fmla="*/ 5 w 5"/>
                <a:gd name="T37" fmla="*/ 10 h 34"/>
                <a:gd name="T38" fmla="*/ 5 w 5"/>
                <a:gd name="T39" fmla="*/ 0 h 34"/>
                <a:gd name="T40" fmla="*/ 3 w 5"/>
                <a:gd name="T41" fmla="*/ 0 h 34"/>
                <a:gd name="T42" fmla="*/ 1 w 5"/>
                <a:gd name="T43" fmla="*/ 0 h 34"/>
                <a:gd name="T44" fmla="*/ 0 w 5"/>
                <a:gd name="T45" fmla="*/ 2 h 34"/>
                <a:gd name="T46" fmla="*/ 1 w 5"/>
                <a:gd name="T47" fmla="*/ 4 h 34"/>
                <a:gd name="T48" fmla="*/ 3 w 5"/>
                <a:gd name="T49" fmla="*/ 5 h 34"/>
                <a:gd name="T50" fmla="*/ 5 w 5"/>
                <a:gd name="T51" fmla="*/ 4 h 34"/>
                <a:gd name="T52" fmla="*/ 5 w 5"/>
                <a:gd name="T53" fmla="*/ 2 h 34"/>
                <a:gd name="T54" fmla="*/ 5 w 5"/>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4">
                  <a:moveTo>
                    <a:pt x="5" y="10"/>
                  </a:moveTo>
                  <a:cubicBezTo>
                    <a:pt x="5" y="10"/>
                    <a:pt x="5" y="10"/>
                    <a:pt x="5" y="10"/>
                  </a:cubicBezTo>
                  <a:cubicBezTo>
                    <a:pt x="4" y="9"/>
                    <a:pt x="4" y="9"/>
                    <a:pt x="4" y="9"/>
                  </a:cubicBezTo>
                  <a:cubicBezTo>
                    <a:pt x="4" y="9"/>
                    <a:pt x="4" y="9"/>
                    <a:pt x="4" y="9"/>
                  </a:cubicBezTo>
                  <a:cubicBezTo>
                    <a:pt x="3" y="9"/>
                    <a:pt x="3" y="9"/>
                    <a:pt x="3" y="9"/>
                  </a:cubicBezTo>
                  <a:cubicBezTo>
                    <a:pt x="2" y="9"/>
                    <a:pt x="2" y="9"/>
                    <a:pt x="2" y="9"/>
                  </a:cubicBezTo>
                  <a:cubicBezTo>
                    <a:pt x="1" y="9"/>
                    <a:pt x="1" y="9"/>
                    <a:pt x="1" y="9"/>
                  </a:cubicBezTo>
                  <a:cubicBezTo>
                    <a:pt x="1" y="9"/>
                    <a:pt x="1" y="9"/>
                    <a:pt x="1" y="10"/>
                  </a:cubicBezTo>
                  <a:cubicBezTo>
                    <a:pt x="1" y="10"/>
                    <a:pt x="0" y="10"/>
                    <a:pt x="0" y="10"/>
                  </a:cubicBezTo>
                  <a:cubicBezTo>
                    <a:pt x="0" y="33"/>
                    <a:pt x="0" y="33"/>
                    <a:pt x="0" y="33"/>
                  </a:cubicBezTo>
                  <a:cubicBezTo>
                    <a:pt x="0" y="33"/>
                    <a:pt x="1" y="33"/>
                    <a:pt x="1" y="33"/>
                  </a:cubicBezTo>
                  <a:cubicBezTo>
                    <a:pt x="1" y="33"/>
                    <a:pt x="1" y="33"/>
                    <a:pt x="1" y="33"/>
                  </a:cubicBezTo>
                  <a:cubicBezTo>
                    <a:pt x="1" y="33"/>
                    <a:pt x="1" y="33"/>
                    <a:pt x="2" y="34"/>
                  </a:cubicBezTo>
                  <a:cubicBezTo>
                    <a:pt x="2" y="34"/>
                    <a:pt x="2" y="34"/>
                    <a:pt x="3" y="34"/>
                  </a:cubicBezTo>
                  <a:cubicBezTo>
                    <a:pt x="3" y="34"/>
                    <a:pt x="3" y="34"/>
                    <a:pt x="4" y="34"/>
                  </a:cubicBezTo>
                  <a:cubicBezTo>
                    <a:pt x="4" y="33"/>
                    <a:pt x="4" y="33"/>
                    <a:pt x="4" y="33"/>
                  </a:cubicBezTo>
                  <a:cubicBezTo>
                    <a:pt x="4" y="33"/>
                    <a:pt x="4" y="33"/>
                    <a:pt x="5" y="33"/>
                  </a:cubicBezTo>
                  <a:cubicBezTo>
                    <a:pt x="5" y="33"/>
                    <a:pt x="5" y="33"/>
                    <a:pt x="5" y="33"/>
                  </a:cubicBezTo>
                  <a:cubicBezTo>
                    <a:pt x="5" y="10"/>
                    <a:pt x="5" y="10"/>
                    <a:pt x="5" y="10"/>
                  </a:cubicBezTo>
                  <a:close/>
                  <a:moveTo>
                    <a:pt x="5" y="0"/>
                  </a:moveTo>
                  <a:cubicBezTo>
                    <a:pt x="4" y="0"/>
                    <a:pt x="4" y="0"/>
                    <a:pt x="3" y="0"/>
                  </a:cubicBezTo>
                  <a:cubicBezTo>
                    <a:pt x="2" y="0"/>
                    <a:pt x="1" y="0"/>
                    <a:pt x="1" y="0"/>
                  </a:cubicBezTo>
                  <a:cubicBezTo>
                    <a:pt x="0" y="1"/>
                    <a:pt x="0" y="1"/>
                    <a:pt x="0" y="2"/>
                  </a:cubicBezTo>
                  <a:cubicBezTo>
                    <a:pt x="0" y="3"/>
                    <a:pt x="0" y="4"/>
                    <a:pt x="1" y="4"/>
                  </a:cubicBezTo>
                  <a:cubicBezTo>
                    <a:pt x="1" y="5"/>
                    <a:pt x="2" y="5"/>
                    <a:pt x="3" y="5"/>
                  </a:cubicBezTo>
                  <a:cubicBezTo>
                    <a:pt x="4" y="5"/>
                    <a:pt x="4" y="5"/>
                    <a:pt x="5" y="4"/>
                  </a:cubicBezTo>
                  <a:cubicBezTo>
                    <a:pt x="5" y="4"/>
                    <a:pt x="5" y="3"/>
                    <a:pt x="5" y="2"/>
                  </a:cubicBezTo>
                  <a:cubicBezTo>
                    <a:pt x="5" y="1"/>
                    <a:pt x="5" y="1"/>
                    <a:pt x="5"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325">
              <a:extLst>
                <a:ext uri="{FF2B5EF4-FFF2-40B4-BE49-F238E27FC236}">
                  <a16:creationId xmlns:a16="http://schemas.microsoft.com/office/drawing/2014/main" id="{4FAC4AED-C7F9-4664-B90A-A3839D8BD731}"/>
                </a:ext>
              </a:extLst>
            </p:cNvPr>
            <p:cNvSpPr>
              <a:spLocks/>
            </p:cNvSpPr>
            <p:nvPr/>
          </p:nvSpPr>
          <p:spPr bwMode="auto">
            <a:xfrm>
              <a:off x="5392018" y="3037724"/>
              <a:ext cx="53975" cy="68263"/>
            </a:xfrm>
            <a:custGeom>
              <a:avLst/>
              <a:gdLst>
                <a:gd name="T0" fmla="*/ 20 w 20"/>
                <a:gd name="T1" fmla="*/ 10 h 25"/>
                <a:gd name="T2" fmla="*/ 20 w 20"/>
                <a:gd name="T3" fmla="*/ 6 h 25"/>
                <a:gd name="T4" fmla="*/ 18 w 20"/>
                <a:gd name="T5" fmla="*/ 3 h 25"/>
                <a:gd name="T6" fmla="*/ 16 w 20"/>
                <a:gd name="T7" fmla="*/ 1 h 25"/>
                <a:gd name="T8" fmla="*/ 12 w 20"/>
                <a:gd name="T9" fmla="*/ 0 h 25"/>
                <a:gd name="T10" fmla="*/ 8 w 20"/>
                <a:gd name="T11" fmla="*/ 1 h 25"/>
                <a:gd name="T12" fmla="*/ 4 w 20"/>
                <a:gd name="T13" fmla="*/ 4 h 25"/>
                <a:gd name="T14" fmla="*/ 4 w 20"/>
                <a:gd name="T15" fmla="*/ 1 h 25"/>
                <a:gd name="T16" fmla="*/ 4 w 20"/>
                <a:gd name="T17" fmla="*/ 1 h 25"/>
                <a:gd name="T18" fmla="*/ 4 w 20"/>
                <a:gd name="T19" fmla="*/ 0 h 25"/>
                <a:gd name="T20" fmla="*/ 3 w 20"/>
                <a:gd name="T21" fmla="*/ 0 h 25"/>
                <a:gd name="T22" fmla="*/ 2 w 20"/>
                <a:gd name="T23" fmla="*/ 0 h 25"/>
                <a:gd name="T24" fmla="*/ 1 w 20"/>
                <a:gd name="T25" fmla="*/ 0 h 25"/>
                <a:gd name="T26" fmla="*/ 1 w 20"/>
                <a:gd name="T27" fmla="*/ 0 h 25"/>
                <a:gd name="T28" fmla="*/ 0 w 20"/>
                <a:gd name="T29" fmla="*/ 1 h 25"/>
                <a:gd name="T30" fmla="*/ 0 w 20"/>
                <a:gd name="T31" fmla="*/ 1 h 25"/>
                <a:gd name="T32" fmla="*/ 0 w 20"/>
                <a:gd name="T33" fmla="*/ 24 h 25"/>
                <a:gd name="T34" fmla="*/ 0 w 20"/>
                <a:gd name="T35" fmla="*/ 24 h 25"/>
                <a:gd name="T36" fmla="*/ 1 w 20"/>
                <a:gd name="T37" fmla="*/ 24 h 25"/>
                <a:gd name="T38" fmla="*/ 1 w 20"/>
                <a:gd name="T39" fmla="*/ 25 h 25"/>
                <a:gd name="T40" fmla="*/ 2 w 20"/>
                <a:gd name="T41" fmla="*/ 25 h 25"/>
                <a:gd name="T42" fmla="*/ 3 w 20"/>
                <a:gd name="T43" fmla="*/ 25 h 25"/>
                <a:gd name="T44" fmla="*/ 4 w 20"/>
                <a:gd name="T45" fmla="*/ 24 h 25"/>
                <a:gd name="T46" fmla="*/ 4 w 20"/>
                <a:gd name="T47" fmla="*/ 24 h 25"/>
                <a:gd name="T48" fmla="*/ 5 w 20"/>
                <a:gd name="T49" fmla="*/ 24 h 25"/>
                <a:gd name="T50" fmla="*/ 5 w 20"/>
                <a:gd name="T51" fmla="*/ 8 h 25"/>
                <a:gd name="T52" fmla="*/ 8 w 20"/>
                <a:gd name="T53" fmla="*/ 5 h 25"/>
                <a:gd name="T54" fmla="*/ 11 w 20"/>
                <a:gd name="T55" fmla="*/ 3 h 25"/>
                <a:gd name="T56" fmla="*/ 13 w 20"/>
                <a:gd name="T57" fmla="*/ 4 h 25"/>
                <a:gd name="T58" fmla="*/ 15 w 20"/>
                <a:gd name="T59" fmla="*/ 5 h 25"/>
                <a:gd name="T60" fmla="*/ 16 w 20"/>
                <a:gd name="T61" fmla="*/ 7 h 25"/>
                <a:gd name="T62" fmla="*/ 16 w 20"/>
                <a:gd name="T63" fmla="*/ 10 h 25"/>
                <a:gd name="T64" fmla="*/ 16 w 20"/>
                <a:gd name="T65" fmla="*/ 24 h 25"/>
                <a:gd name="T66" fmla="*/ 16 w 20"/>
                <a:gd name="T67" fmla="*/ 24 h 25"/>
                <a:gd name="T68" fmla="*/ 16 w 20"/>
                <a:gd name="T69" fmla="*/ 24 h 25"/>
                <a:gd name="T70" fmla="*/ 17 w 20"/>
                <a:gd name="T71" fmla="*/ 25 h 25"/>
                <a:gd name="T72" fmla="*/ 18 w 20"/>
                <a:gd name="T73" fmla="*/ 25 h 25"/>
                <a:gd name="T74" fmla="*/ 19 w 20"/>
                <a:gd name="T75" fmla="*/ 25 h 25"/>
                <a:gd name="T76" fmla="*/ 20 w 20"/>
                <a:gd name="T77" fmla="*/ 24 h 25"/>
                <a:gd name="T78" fmla="*/ 20 w 20"/>
                <a:gd name="T79" fmla="*/ 24 h 25"/>
                <a:gd name="T80" fmla="*/ 20 w 20"/>
                <a:gd name="T81" fmla="*/ 24 h 25"/>
                <a:gd name="T82" fmla="*/ 20 w 20"/>
                <a:gd name="T8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5">
                  <a:moveTo>
                    <a:pt x="20" y="10"/>
                  </a:moveTo>
                  <a:cubicBezTo>
                    <a:pt x="20" y="8"/>
                    <a:pt x="20" y="7"/>
                    <a:pt x="20" y="6"/>
                  </a:cubicBezTo>
                  <a:cubicBezTo>
                    <a:pt x="19" y="5"/>
                    <a:pt x="19" y="3"/>
                    <a:pt x="18" y="3"/>
                  </a:cubicBezTo>
                  <a:cubicBezTo>
                    <a:pt x="18" y="2"/>
                    <a:pt x="17" y="1"/>
                    <a:pt x="16" y="1"/>
                  </a:cubicBezTo>
                  <a:cubicBezTo>
                    <a:pt x="15" y="0"/>
                    <a:pt x="13" y="0"/>
                    <a:pt x="12" y="0"/>
                  </a:cubicBezTo>
                  <a:cubicBezTo>
                    <a:pt x="11" y="0"/>
                    <a:pt x="9" y="0"/>
                    <a:pt x="8" y="1"/>
                  </a:cubicBezTo>
                  <a:cubicBezTo>
                    <a:pt x="7" y="1"/>
                    <a:pt x="5" y="3"/>
                    <a:pt x="4" y="4"/>
                  </a:cubicBezTo>
                  <a:cubicBezTo>
                    <a:pt x="4" y="1"/>
                    <a:pt x="4" y="1"/>
                    <a:pt x="4" y="1"/>
                  </a:cubicBezTo>
                  <a:cubicBezTo>
                    <a:pt x="4" y="1"/>
                    <a:pt x="4" y="1"/>
                    <a:pt x="4" y="1"/>
                  </a:cubicBezTo>
                  <a:cubicBezTo>
                    <a:pt x="4" y="0"/>
                    <a:pt x="4" y="0"/>
                    <a:pt x="4" y="0"/>
                  </a:cubicBezTo>
                  <a:cubicBezTo>
                    <a:pt x="4" y="0"/>
                    <a:pt x="3" y="0"/>
                    <a:pt x="3" y="0"/>
                  </a:cubicBezTo>
                  <a:cubicBezTo>
                    <a:pt x="3" y="0"/>
                    <a:pt x="3" y="0"/>
                    <a:pt x="2" y="0"/>
                  </a:cubicBezTo>
                  <a:cubicBezTo>
                    <a:pt x="2" y="0"/>
                    <a:pt x="2" y="0"/>
                    <a:pt x="1" y="0"/>
                  </a:cubicBezTo>
                  <a:cubicBezTo>
                    <a:pt x="1" y="0"/>
                    <a:pt x="1" y="0"/>
                    <a:pt x="1" y="0"/>
                  </a:cubicBezTo>
                  <a:cubicBezTo>
                    <a:pt x="1" y="0"/>
                    <a:pt x="0" y="0"/>
                    <a:pt x="0" y="1"/>
                  </a:cubicBezTo>
                  <a:cubicBezTo>
                    <a:pt x="0" y="1"/>
                    <a:pt x="0" y="1"/>
                    <a:pt x="0" y="1"/>
                  </a:cubicBezTo>
                  <a:cubicBezTo>
                    <a:pt x="0" y="24"/>
                    <a:pt x="0" y="24"/>
                    <a:pt x="0" y="24"/>
                  </a:cubicBezTo>
                  <a:cubicBezTo>
                    <a:pt x="0" y="24"/>
                    <a:pt x="0" y="24"/>
                    <a:pt x="0" y="24"/>
                  </a:cubicBezTo>
                  <a:cubicBezTo>
                    <a:pt x="1" y="24"/>
                    <a:pt x="1" y="24"/>
                    <a:pt x="1" y="24"/>
                  </a:cubicBezTo>
                  <a:cubicBezTo>
                    <a:pt x="1" y="24"/>
                    <a:pt x="1" y="24"/>
                    <a:pt x="1" y="25"/>
                  </a:cubicBezTo>
                  <a:cubicBezTo>
                    <a:pt x="2" y="25"/>
                    <a:pt x="2" y="25"/>
                    <a:pt x="2" y="25"/>
                  </a:cubicBezTo>
                  <a:cubicBezTo>
                    <a:pt x="3" y="25"/>
                    <a:pt x="3" y="25"/>
                    <a:pt x="3" y="25"/>
                  </a:cubicBezTo>
                  <a:cubicBezTo>
                    <a:pt x="4" y="24"/>
                    <a:pt x="4" y="24"/>
                    <a:pt x="4" y="24"/>
                  </a:cubicBezTo>
                  <a:cubicBezTo>
                    <a:pt x="4" y="24"/>
                    <a:pt x="4" y="24"/>
                    <a:pt x="4" y="24"/>
                  </a:cubicBezTo>
                  <a:cubicBezTo>
                    <a:pt x="5" y="24"/>
                    <a:pt x="5" y="24"/>
                    <a:pt x="5" y="24"/>
                  </a:cubicBezTo>
                  <a:cubicBezTo>
                    <a:pt x="5" y="8"/>
                    <a:pt x="5" y="8"/>
                    <a:pt x="5" y="8"/>
                  </a:cubicBezTo>
                  <a:cubicBezTo>
                    <a:pt x="6" y="6"/>
                    <a:pt x="7" y="5"/>
                    <a:pt x="8" y="5"/>
                  </a:cubicBezTo>
                  <a:cubicBezTo>
                    <a:pt x="9" y="4"/>
                    <a:pt x="10" y="3"/>
                    <a:pt x="11" y="3"/>
                  </a:cubicBezTo>
                  <a:cubicBezTo>
                    <a:pt x="12" y="3"/>
                    <a:pt x="13" y="4"/>
                    <a:pt x="13" y="4"/>
                  </a:cubicBezTo>
                  <a:cubicBezTo>
                    <a:pt x="14" y="4"/>
                    <a:pt x="14" y="5"/>
                    <a:pt x="15" y="5"/>
                  </a:cubicBezTo>
                  <a:cubicBezTo>
                    <a:pt x="15" y="6"/>
                    <a:pt x="15" y="6"/>
                    <a:pt x="16" y="7"/>
                  </a:cubicBezTo>
                  <a:cubicBezTo>
                    <a:pt x="16" y="8"/>
                    <a:pt x="16" y="9"/>
                    <a:pt x="16" y="10"/>
                  </a:cubicBezTo>
                  <a:cubicBezTo>
                    <a:pt x="16" y="24"/>
                    <a:pt x="16" y="24"/>
                    <a:pt x="16" y="24"/>
                  </a:cubicBezTo>
                  <a:cubicBezTo>
                    <a:pt x="16" y="24"/>
                    <a:pt x="16" y="24"/>
                    <a:pt x="16" y="24"/>
                  </a:cubicBezTo>
                  <a:cubicBezTo>
                    <a:pt x="16" y="24"/>
                    <a:pt x="16" y="24"/>
                    <a:pt x="16" y="24"/>
                  </a:cubicBezTo>
                  <a:cubicBezTo>
                    <a:pt x="16" y="24"/>
                    <a:pt x="17" y="24"/>
                    <a:pt x="17" y="25"/>
                  </a:cubicBezTo>
                  <a:cubicBezTo>
                    <a:pt x="17" y="25"/>
                    <a:pt x="18" y="25"/>
                    <a:pt x="18" y="25"/>
                  </a:cubicBezTo>
                  <a:cubicBezTo>
                    <a:pt x="18" y="25"/>
                    <a:pt x="19" y="25"/>
                    <a:pt x="19" y="25"/>
                  </a:cubicBezTo>
                  <a:cubicBezTo>
                    <a:pt x="19" y="24"/>
                    <a:pt x="19" y="24"/>
                    <a:pt x="20" y="24"/>
                  </a:cubicBezTo>
                  <a:cubicBezTo>
                    <a:pt x="20" y="24"/>
                    <a:pt x="20" y="24"/>
                    <a:pt x="20" y="24"/>
                  </a:cubicBezTo>
                  <a:cubicBezTo>
                    <a:pt x="20" y="24"/>
                    <a:pt x="20" y="24"/>
                    <a:pt x="20" y="24"/>
                  </a:cubicBezTo>
                  <a:cubicBezTo>
                    <a:pt x="20" y="10"/>
                    <a:pt x="20" y="10"/>
                    <a:pt x="20" y="1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326">
              <a:extLst>
                <a:ext uri="{FF2B5EF4-FFF2-40B4-BE49-F238E27FC236}">
                  <a16:creationId xmlns:a16="http://schemas.microsoft.com/office/drawing/2014/main" id="{9C85BCBA-F6EC-4003-B75D-FC48584985DC}"/>
                </a:ext>
              </a:extLst>
            </p:cNvPr>
            <p:cNvSpPr>
              <a:spLocks noEditPoints="1"/>
            </p:cNvSpPr>
            <p:nvPr/>
          </p:nvSpPr>
          <p:spPr bwMode="auto">
            <a:xfrm>
              <a:off x="5460281" y="3037724"/>
              <a:ext cx="60325" cy="93663"/>
            </a:xfrm>
            <a:custGeom>
              <a:avLst/>
              <a:gdLst>
                <a:gd name="T0" fmla="*/ 21 w 22"/>
                <a:gd name="T1" fmla="*/ 0 h 34"/>
                <a:gd name="T2" fmla="*/ 12 w 22"/>
                <a:gd name="T3" fmla="*/ 0 h 34"/>
                <a:gd name="T4" fmla="*/ 7 w 22"/>
                <a:gd name="T5" fmla="*/ 0 h 34"/>
                <a:gd name="T6" fmla="*/ 2 w 22"/>
                <a:gd name="T7" fmla="*/ 5 h 34"/>
                <a:gd name="T8" fmla="*/ 2 w 22"/>
                <a:gd name="T9" fmla="*/ 11 h 34"/>
                <a:gd name="T10" fmla="*/ 2 w 22"/>
                <a:gd name="T11" fmla="*/ 15 h 34"/>
                <a:gd name="T12" fmla="*/ 2 w 22"/>
                <a:gd name="T13" fmla="*/ 20 h 34"/>
                <a:gd name="T14" fmla="*/ 2 w 22"/>
                <a:gd name="T15" fmla="*/ 23 h 34"/>
                <a:gd name="T16" fmla="*/ 0 w 22"/>
                <a:gd name="T17" fmla="*/ 26 h 34"/>
                <a:gd name="T18" fmla="*/ 1 w 22"/>
                <a:gd name="T19" fmla="*/ 30 h 34"/>
                <a:gd name="T20" fmla="*/ 6 w 22"/>
                <a:gd name="T21" fmla="*/ 33 h 34"/>
                <a:gd name="T22" fmla="*/ 15 w 22"/>
                <a:gd name="T23" fmla="*/ 33 h 34"/>
                <a:gd name="T24" fmla="*/ 21 w 22"/>
                <a:gd name="T25" fmla="*/ 29 h 34"/>
                <a:gd name="T26" fmla="*/ 21 w 22"/>
                <a:gd name="T27" fmla="*/ 23 h 34"/>
                <a:gd name="T28" fmla="*/ 17 w 22"/>
                <a:gd name="T29" fmla="*/ 20 h 34"/>
                <a:gd name="T30" fmla="*/ 8 w 22"/>
                <a:gd name="T31" fmla="*/ 19 h 34"/>
                <a:gd name="T32" fmla="*/ 5 w 22"/>
                <a:gd name="T33" fmla="*/ 17 h 34"/>
                <a:gd name="T34" fmla="*/ 6 w 22"/>
                <a:gd name="T35" fmla="*/ 15 h 34"/>
                <a:gd name="T36" fmla="*/ 10 w 22"/>
                <a:gd name="T37" fmla="*/ 16 h 34"/>
                <a:gd name="T38" fmla="*/ 17 w 22"/>
                <a:gd name="T39" fmla="*/ 14 h 34"/>
                <a:gd name="T40" fmla="*/ 19 w 22"/>
                <a:gd name="T41" fmla="*/ 8 h 34"/>
                <a:gd name="T42" fmla="*/ 18 w 22"/>
                <a:gd name="T43" fmla="*/ 4 h 34"/>
                <a:gd name="T44" fmla="*/ 22 w 22"/>
                <a:gd name="T45" fmla="*/ 3 h 34"/>
                <a:gd name="T46" fmla="*/ 22 w 22"/>
                <a:gd name="T47" fmla="*/ 1 h 34"/>
                <a:gd name="T48" fmla="*/ 14 w 22"/>
                <a:gd name="T49" fmla="*/ 12 h 34"/>
                <a:gd name="T50" fmla="*/ 10 w 22"/>
                <a:gd name="T51" fmla="*/ 13 h 34"/>
                <a:gd name="T52" fmla="*/ 6 w 22"/>
                <a:gd name="T53" fmla="*/ 8 h 34"/>
                <a:gd name="T54" fmla="*/ 7 w 22"/>
                <a:gd name="T55" fmla="*/ 5 h 34"/>
                <a:gd name="T56" fmla="*/ 10 w 22"/>
                <a:gd name="T57" fmla="*/ 3 h 34"/>
                <a:gd name="T58" fmla="*/ 15 w 22"/>
                <a:gd name="T59" fmla="*/ 8 h 34"/>
                <a:gd name="T60" fmla="*/ 17 w 22"/>
                <a:gd name="T61" fmla="*/ 28 h 34"/>
                <a:gd name="T62" fmla="*/ 14 w 22"/>
                <a:gd name="T63" fmla="*/ 30 h 34"/>
                <a:gd name="T64" fmla="*/ 6 w 22"/>
                <a:gd name="T65" fmla="*/ 30 h 34"/>
                <a:gd name="T66" fmla="*/ 4 w 22"/>
                <a:gd name="T67" fmla="*/ 26 h 34"/>
                <a:gd name="T68" fmla="*/ 6 w 22"/>
                <a:gd name="T69" fmla="*/ 24 h 34"/>
                <a:gd name="T70" fmla="*/ 13 w 22"/>
                <a:gd name="T71" fmla="*/ 23 h 34"/>
                <a:gd name="T72" fmla="*/ 17 w 22"/>
                <a:gd name="T73"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34">
                  <a:moveTo>
                    <a:pt x="22" y="1"/>
                  </a:moveTo>
                  <a:cubicBezTo>
                    <a:pt x="21" y="0"/>
                    <a:pt x="21" y="0"/>
                    <a:pt x="21" y="0"/>
                  </a:cubicBezTo>
                  <a:cubicBezTo>
                    <a:pt x="14" y="0"/>
                    <a:pt x="14" y="0"/>
                    <a:pt x="14" y="0"/>
                  </a:cubicBezTo>
                  <a:cubicBezTo>
                    <a:pt x="14" y="0"/>
                    <a:pt x="13" y="0"/>
                    <a:pt x="12" y="0"/>
                  </a:cubicBezTo>
                  <a:cubicBezTo>
                    <a:pt x="12" y="0"/>
                    <a:pt x="11" y="0"/>
                    <a:pt x="10" y="0"/>
                  </a:cubicBezTo>
                  <a:cubicBezTo>
                    <a:pt x="9" y="0"/>
                    <a:pt x="8" y="0"/>
                    <a:pt x="7" y="0"/>
                  </a:cubicBezTo>
                  <a:cubicBezTo>
                    <a:pt x="6" y="1"/>
                    <a:pt x="5" y="1"/>
                    <a:pt x="4" y="2"/>
                  </a:cubicBezTo>
                  <a:cubicBezTo>
                    <a:pt x="3" y="3"/>
                    <a:pt x="3" y="4"/>
                    <a:pt x="2" y="5"/>
                  </a:cubicBezTo>
                  <a:cubicBezTo>
                    <a:pt x="2" y="6"/>
                    <a:pt x="2" y="7"/>
                    <a:pt x="2" y="8"/>
                  </a:cubicBezTo>
                  <a:cubicBezTo>
                    <a:pt x="2" y="9"/>
                    <a:pt x="2" y="10"/>
                    <a:pt x="2" y="11"/>
                  </a:cubicBezTo>
                  <a:cubicBezTo>
                    <a:pt x="2" y="12"/>
                    <a:pt x="3" y="13"/>
                    <a:pt x="3" y="13"/>
                  </a:cubicBezTo>
                  <a:cubicBezTo>
                    <a:pt x="3" y="14"/>
                    <a:pt x="2" y="15"/>
                    <a:pt x="2" y="15"/>
                  </a:cubicBezTo>
                  <a:cubicBezTo>
                    <a:pt x="1" y="16"/>
                    <a:pt x="1" y="17"/>
                    <a:pt x="1" y="18"/>
                  </a:cubicBezTo>
                  <a:cubicBezTo>
                    <a:pt x="1" y="19"/>
                    <a:pt x="1" y="20"/>
                    <a:pt x="2" y="20"/>
                  </a:cubicBezTo>
                  <a:cubicBezTo>
                    <a:pt x="2" y="21"/>
                    <a:pt x="3" y="21"/>
                    <a:pt x="4" y="22"/>
                  </a:cubicBezTo>
                  <a:cubicBezTo>
                    <a:pt x="3" y="22"/>
                    <a:pt x="2" y="23"/>
                    <a:pt x="2" y="23"/>
                  </a:cubicBezTo>
                  <a:cubicBezTo>
                    <a:pt x="2" y="23"/>
                    <a:pt x="1" y="24"/>
                    <a:pt x="1" y="24"/>
                  </a:cubicBezTo>
                  <a:cubicBezTo>
                    <a:pt x="1" y="25"/>
                    <a:pt x="1" y="25"/>
                    <a:pt x="0" y="26"/>
                  </a:cubicBezTo>
                  <a:cubicBezTo>
                    <a:pt x="0" y="26"/>
                    <a:pt x="0" y="27"/>
                    <a:pt x="0" y="28"/>
                  </a:cubicBezTo>
                  <a:cubicBezTo>
                    <a:pt x="0" y="28"/>
                    <a:pt x="0" y="29"/>
                    <a:pt x="1" y="30"/>
                  </a:cubicBezTo>
                  <a:cubicBezTo>
                    <a:pt x="1" y="31"/>
                    <a:pt x="2" y="31"/>
                    <a:pt x="3" y="32"/>
                  </a:cubicBezTo>
                  <a:cubicBezTo>
                    <a:pt x="3" y="32"/>
                    <a:pt x="4" y="33"/>
                    <a:pt x="6" y="33"/>
                  </a:cubicBezTo>
                  <a:cubicBezTo>
                    <a:pt x="7" y="34"/>
                    <a:pt x="9" y="34"/>
                    <a:pt x="10" y="34"/>
                  </a:cubicBezTo>
                  <a:cubicBezTo>
                    <a:pt x="12" y="34"/>
                    <a:pt x="14" y="33"/>
                    <a:pt x="15" y="33"/>
                  </a:cubicBezTo>
                  <a:cubicBezTo>
                    <a:pt x="17" y="33"/>
                    <a:pt x="18" y="32"/>
                    <a:pt x="19" y="31"/>
                  </a:cubicBezTo>
                  <a:cubicBezTo>
                    <a:pt x="20" y="31"/>
                    <a:pt x="20" y="30"/>
                    <a:pt x="21" y="29"/>
                  </a:cubicBezTo>
                  <a:cubicBezTo>
                    <a:pt x="21" y="28"/>
                    <a:pt x="22" y="27"/>
                    <a:pt x="22" y="26"/>
                  </a:cubicBezTo>
                  <a:cubicBezTo>
                    <a:pt x="22" y="25"/>
                    <a:pt x="21" y="24"/>
                    <a:pt x="21" y="23"/>
                  </a:cubicBezTo>
                  <a:cubicBezTo>
                    <a:pt x="21" y="22"/>
                    <a:pt x="20" y="22"/>
                    <a:pt x="19" y="21"/>
                  </a:cubicBezTo>
                  <a:cubicBezTo>
                    <a:pt x="19" y="21"/>
                    <a:pt x="18" y="20"/>
                    <a:pt x="17" y="20"/>
                  </a:cubicBezTo>
                  <a:cubicBezTo>
                    <a:pt x="16" y="20"/>
                    <a:pt x="15" y="20"/>
                    <a:pt x="14" y="20"/>
                  </a:cubicBezTo>
                  <a:cubicBezTo>
                    <a:pt x="8" y="19"/>
                    <a:pt x="8" y="19"/>
                    <a:pt x="8" y="19"/>
                  </a:cubicBezTo>
                  <a:cubicBezTo>
                    <a:pt x="7" y="19"/>
                    <a:pt x="6" y="19"/>
                    <a:pt x="6" y="19"/>
                  </a:cubicBezTo>
                  <a:cubicBezTo>
                    <a:pt x="5" y="18"/>
                    <a:pt x="5" y="18"/>
                    <a:pt x="5" y="17"/>
                  </a:cubicBezTo>
                  <a:cubicBezTo>
                    <a:pt x="5" y="17"/>
                    <a:pt x="5" y="16"/>
                    <a:pt x="5" y="16"/>
                  </a:cubicBezTo>
                  <a:cubicBezTo>
                    <a:pt x="5" y="16"/>
                    <a:pt x="6" y="15"/>
                    <a:pt x="6" y="15"/>
                  </a:cubicBezTo>
                  <a:cubicBezTo>
                    <a:pt x="6" y="15"/>
                    <a:pt x="7" y="16"/>
                    <a:pt x="8" y="16"/>
                  </a:cubicBezTo>
                  <a:cubicBezTo>
                    <a:pt x="9" y="16"/>
                    <a:pt x="10" y="16"/>
                    <a:pt x="10" y="16"/>
                  </a:cubicBezTo>
                  <a:cubicBezTo>
                    <a:pt x="12" y="16"/>
                    <a:pt x="13" y="16"/>
                    <a:pt x="14" y="16"/>
                  </a:cubicBezTo>
                  <a:cubicBezTo>
                    <a:pt x="15" y="15"/>
                    <a:pt x="16" y="15"/>
                    <a:pt x="17" y="14"/>
                  </a:cubicBezTo>
                  <a:cubicBezTo>
                    <a:pt x="18" y="13"/>
                    <a:pt x="18" y="12"/>
                    <a:pt x="19" y="11"/>
                  </a:cubicBezTo>
                  <a:cubicBezTo>
                    <a:pt x="19" y="10"/>
                    <a:pt x="19" y="9"/>
                    <a:pt x="19" y="8"/>
                  </a:cubicBezTo>
                  <a:cubicBezTo>
                    <a:pt x="19" y="7"/>
                    <a:pt x="19" y="6"/>
                    <a:pt x="19" y="6"/>
                  </a:cubicBezTo>
                  <a:cubicBezTo>
                    <a:pt x="19" y="5"/>
                    <a:pt x="18" y="4"/>
                    <a:pt x="18" y="4"/>
                  </a:cubicBezTo>
                  <a:cubicBezTo>
                    <a:pt x="21" y="4"/>
                    <a:pt x="21" y="4"/>
                    <a:pt x="21" y="4"/>
                  </a:cubicBezTo>
                  <a:cubicBezTo>
                    <a:pt x="21" y="4"/>
                    <a:pt x="21" y="4"/>
                    <a:pt x="22" y="3"/>
                  </a:cubicBezTo>
                  <a:cubicBezTo>
                    <a:pt x="22" y="3"/>
                    <a:pt x="22" y="3"/>
                    <a:pt x="22" y="2"/>
                  </a:cubicBezTo>
                  <a:cubicBezTo>
                    <a:pt x="22" y="1"/>
                    <a:pt x="22" y="1"/>
                    <a:pt x="22" y="1"/>
                  </a:cubicBezTo>
                  <a:close/>
                  <a:moveTo>
                    <a:pt x="15" y="10"/>
                  </a:moveTo>
                  <a:cubicBezTo>
                    <a:pt x="15" y="11"/>
                    <a:pt x="15" y="11"/>
                    <a:pt x="14" y="12"/>
                  </a:cubicBezTo>
                  <a:cubicBezTo>
                    <a:pt x="14" y="12"/>
                    <a:pt x="13" y="12"/>
                    <a:pt x="13" y="13"/>
                  </a:cubicBezTo>
                  <a:cubicBezTo>
                    <a:pt x="12" y="13"/>
                    <a:pt x="11" y="13"/>
                    <a:pt x="10" y="13"/>
                  </a:cubicBezTo>
                  <a:cubicBezTo>
                    <a:pt x="9" y="13"/>
                    <a:pt x="8" y="13"/>
                    <a:pt x="7" y="12"/>
                  </a:cubicBezTo>
                  <a:cubicBezTo>
                    <a:pt x="6" y="11"/>
                    <a:pt x="6" y="10"/>
                    <a:pt x="6" y="8"/>
                  </a:cubicBezTo>
                  <a:cubicBezTo>
                    <a:pt x="6" y="7"/>
                    <a:pt x="6" y="7"/>
                    <a:pt x="6" y="6"/>
                  </a:cubicBezTo>
                  <a:cubicBezTo>
                    <a:pt x="6" y="6"/>
                    <a:pt x="6" y="5"/>
                    <a:pt x="7" y="5"/>
                  </a:cubicBezTo>
                  <a:cubicBezTo>
                    <a:pt x="7" y="4"/>
                    <a:pt x="8" y="4"/>
                    <a:pt x="8" y="3"/>
                  </a:cubicBezTo>
                  <a:cubicBezTo>
                    <a:pt x="9" y="3"/>
                    <a:pt x="10" y="3"/>
                    <a:pt x="10" y="3"/>
                  </a:cubicBezTo>
                  <a:cubicBezTo>
                    <a:pt x="12" y="3"/>
                    <a:pt x="13" y="3"/>
                    <a:pt x="14" y="4"/>
                  </a:cubicBezTo>
                  <a:cubicBezTo>
                    <a:pt x="15" y="5"/>
                    <a:pt x="15" y="6"/>
                    <a:pt x="15" y="8"/>
                  </a:cubicBezTo>
                  <a:cubicBezTo>
                    <a:pt x="15" y="9"/>
                    <a:pt x="15" y="9"/>
                    <a:pt x="15" y="10"/>
                  </a:cubicBezTo>
                  <a:close/>
                  <a:moveTo>
                    <a:pt x="17" y="28"/>
                  </a:moveTo>
                  <a:cubicBezTo>
                    <a:pt x="17" y="28"/>
                    <a:pt x="16" y="29"/>
                    <a:pt x="16" y="29"/>
                  </a:cubicBezTo>
                  <a:cubicBezTo>
                    <a:pt x="15" y="30"/>
                    <a:pt x="15" y="30"/>
                    <a:pt x="14" y="30"/>
                  </a:cubicBezTo>
                  <a:cubicBezTo>
                    <a:pt x="13" y="30"/>
                    <a:pt x="12" y="30"/>
                    <a:pt x="11" y="30"/>
                  </a:cubicBezTo>
                  <a:cubicBezTo>
                    <a:pt x="9" y="30"/>
                    <a:pt x="7" y="30"/>
                    <a:pt x="6" y="30"/>
                  </a:cubicBezTo>
                  <a:cubicBezTo>
                    <a:pt x="5" y="29"/>
                    <a:pt x="4" y="28"/>
                    <a:pt x="4" y="27"/>
                  </a:cubicBezTo>
                  <a:cubicBezTo>
                    <a:pt x="4" y="27"/>
                    <a:pt x="4" y="26"/>
                    <a:pt x="4" y="26"/>
                  </a:cubicBezTo>
                  <a:cubicBezTo>
                    <a:pt x="5" y="26"/>
                    <a:pt x="5" y="25"/>
                    <a:pt x="5" y="25"/>
                  </a:cubicBezTo>
                  <a:cubicBezTo>
                    <a:pt x="5" y="25"/>
                    <a:pt x="5" y="24"/>
                    <a:pt x="6" y="24"/>
                  </a:cubicBezTo>
                  <a:cubicBezTo>
                    <a:pt x="6" y="24"/>
                    <a:pt x="6" y="23"/>
                    <a:pt x="7" y="23"/>
                  </a:cubicBezTo>
                  <a:cubicBezTo>
                    <a:pt x="13" y="23"/>
                    <a:pt x="13" y="23"/>
                    <a:pt x="13" y="23"/>
                  </a:cubicBezTo>
                  <a:cubicBezTo>
                    <a:pt x="14" y="23"/>
                    <a:pt x="15" y="23"/>
                    <a:pt x="16" y="24"/>
                  </a:cubicBezTo>
                  <a:cubicBezTo>
                    <a:pt x="17" y="24"/>
                    <a:pt x="17" y="25"/>
                    <a:pt x="17" y="26"/>
                  </a:cubicBezTo>
                  <a:cubicBezTo>
                    <a:pt x="17" y="27"/>
                    <a:pt x="17" y="27"/>
                    <a:pt x="17" y="28"/>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327">
              <a:extLst>
                <a:ext uri="{FF2B5EF4-FFF2-40B4-BE49-F238E27FC236}">
                  <a16:creationId xmlns:a16="http://schemas.microsoft.com/office/drawing/2014/main" id="{D2D7B7B1-E1A5-4D74-96AF-2895E00A2740}"/>
                </a:ext>
              </a:extLst>
            </p:cNvPr>
            <p:cNvSpPr>
              <a:spLocks noEditPoints="1"/>
            </p:cNvSpPr>
            <p:nvPr/>
          </p:nvSpPr>
          <p:spPr bwMode="auto">
            <a:xfrm>
              <a:off x="5563468" y="3007562"/>
              <a:ext cx="57150" cy="98425"/>
            </a:xfrm>
            <a:custGeom>
              <a:avLst/>
              <a:gdLst>
                <a:gd name="T0" fmla="*/ 21 w 21"/>
                <a:gd name="T1" fmla="*/ 1 h 36"/>
                <a:gd name="T2" fmla="*/ 21 w 21"/>
                <a:gd name="T3" fmla="*/ 1 h 36"/>
                <a:gd name="T4" fmla="*/ 20 w 21"/>
                <a:gd name="T5" fmla="*/ 0 h 36"/>
                <a:gd name="T6" fmla="*/ 20 w 21"/>
                <a:gd name="T7" fmla="*/ 0 h 36"/>
                <a:gd name="T8" fmla="*/ 19 w 21"/>
                <a:gd name="T9" fmla="*/ 0 h 36"/>
                <a:gd name="T10" fmla="*/ 18 w 21"/>
                <a:gd name="T11" fmla="*/ 0 h 36"/>
                <a:gd name="T12" fmla="*/ 17 w 21"/>
                <a:gd name="T13" fmla="*/ 0 h 36"/>
                <a:gd name="T14" fmla="*/ 17 w 21"/>
                <a:gd name="T15" fmla="*/ 1 h 36"/>
                <a:gd name="T16" fmla="*/ 17 w 21"/>
                <a:gd name="T17" fmla="*/ 1 h 36"/>
                <a:gd name="T18" fmla="*/ 17 w 21"/>
                <a:gd name="T19" fmla="*/ 14 h 36"/>
                <a:gd name="T20" fmla="*/ 13 w 21"/>
                <a:gd name="T21" fmla="*/ 12 h 36"/>
                <a:gd name="T22" fmla="*/ 10 w 21"/>
                <a:gd name="T23" fmla="*/ 11 h 36"/>
                <a:gd name="T24" fmla="*/ 5 w 21"/>
                <a:gd name="T25" fmla="*/ 12 h 36"/>
                <a:gd name="T26" fmla="*/ 2 w 21"/>
                <a:gd name="T27" fmla="*/ 14 h 36"/>
                <a:gd name="T28" fmla="*/ 0 w 21"/>
                <a:gd name="T29" fmla="*/ 18 h 36"/>
                <a:gd name="T30" fmla="*/ 0 w 21"/>
                <a:gd name="T31" fmla="*/ 24 h 36"/>
                <a:gd name="T32" fmla="*/ 0 w 21"/>
                <a:gd name="T33" fmla="*/ 28 h 36"/>
                <a:gd name="T34" fmla="*/ 2 w 21"/>
                <a:gd name="T35" fmla="*/ 32 h 36"/>
                <a:gd name="T36" fmla="*/ 5 w 21"/>
                <a:gd name="T37" fmla="*/ 35 h 36"/>
                <a:gd name="T38" fmla="*/ 9 w 21"/>
                <a:gd name="T39" fmla="*/ 36 h 36"/>
                <a:gd name="T40" fmla="*/ 13 w 21"/>
                <a:gd name="T41" fmla="*/ 35 h 36"/>
                <a:gd name="T42" fmla="*/ 17 w 21"/>
                <a:gd name="T43" fmla="*/ 32 h 36"/>
                <a:gd name="T44" fmla="*/ 17 w 21"/>
                <a:gd name="T45" fmla="*/ 35 h 36"/>
                <a:gd name="T46" fmla="*/ 17 w 21"/>
                <a:gd name="T47" fmla="*/ 35 h 36"/>
                <a:gd name="T48" fmla="*/ 17 w 21"/>
                <a:gd name="T49" fmla="*/ 35 h 36"/>
                <a:gd name="T50" fmla="*/ 18 w 21"/>
                <a:gd name="T51" fmla="*/ 36 h 36"/>
                <a:gd name="T52" fmla="*/ 19 w 21"/>
                <a:gd name="T53" fmla="*/ 36 h 36"/>
                <a:gd name="T54" fmla="*/ 20 w 21"/>
                <a:gd name="T55" fmla="*/ 36 h 36"/>
                <a:gd name="T56" fmla="*/ 20 w 21"/>
                <a:gd name="T57" fmla="*/ 35 h 36"/>
                <a:gd name="T58" fmla="*/ 21 w 21"/>
                <a:gd name="T59" fmla="*/ 35 h 36"/>
                <a:gd name="T60" fmla="*/ 21 w 21"/>
                <a:gd name="T61" fmla="*/ 35 h 36"/>
                <a:gd name="T62" fmla="*/ 21 w 21"/>
                <a:gd name="T63" fmla="*/ 1 h 36"/>
                <a:gd name="T64" fmla="*/ 17 w 21"/>
                <a:gd name="T65" fmla="*/ 28 h 36"/>
                <a:gd name="T66" fmla="*/ 15 w 21"/>
                <a:gd name="T67" fmla="*/ 30 h 36"/>
                <a:gd name="T68" fmla="*/ 13 w 21"/>
                <a:gd name="T69" fmla="*/ 31 h 36"/>
                <a:gd name="T70" fmla="*/ 11 w 21"/>
                <a:gd name="T71" fmla="*/ 32 h 36"/>
                <a:gd name="T72" fmla="*/ 10 w 21"/>
                <a:gd name="T73" fmla="*/ 32 h 36"/>
                <a:gd name="T74" fmla="*/ 7 w 21"/>
                <a:gd name="T75" fmla="*/ 32 h 36"/>
                <a:gd name="T76" fmla="*/ 5 w 21"/>
                <a:gd name="T77" fmla="*/ 29 h 36"/>
                <a:gd name="T78" fmla="*/ 4 w 21"/>
                <a:gd name="T79" fmla="*/ 27 h 36"/>
                <a:gd name="T80" fmla="*/ 4 w 21"/>
                <a:gd name="T81" fmla="*/ 23 h 36"/>
                <a:gd name="T82" fmla="*/ 4 w 21"/>
                <a:gd name="T83" fmla="*/ 20 h 36"/>
                <a:gd name="T84" fmla="*/ 5 w 21"/>
                <a:gd name="T85" fmla="*/ 17 h 36"/>
                <a:gd name="T86" fmla="*/ 7 w 21"/>
                <a:gd name="T87" fmla="*/ 15 h 36"/>
                <a:gd name="T88" fmla="*/ 10 w 21"/>
                <a:gd name="T89" fmla="*/ 14 h 36"/>
                <a:gd name="T90" fmla="*/ 13 w 21"/>
                <a:gd name="T91" fmla="*/ 15 h 36"/>
                <a:gd name="T92" fmla="*/ 17 w 21"/>
                <a:gd name="T93" fmla="*/ 19 h 36"/>
                <a:gd name="T94" fmla="*/ 17 w 21"/>
                <a:gd name="T95"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 h="36">
                  <a:moveTo>
                    <a:pt x="21" y="1"/>
                  </a:moveTo>
                  <a:cubicBezTo>
                    <a:pt x="21" y="1"/>
                    <a:pt x="21" y="1"/>
                    <a:pt x="21" y="1"/>
                  </a:cubicBezTo>
                  <a:cubicBezTo>
                    <a:pt x="21" y="1"/>
                    <a:pt x="20" y="0"/>
                    <a:pt x="20" y="0"/>
                  </a:cubicBezTo>
                  <a:cubicBezTo>
                    <a:pt x="20" y="0"/>
                    <a:pt x="20" y="0"/>
                    <a:pt x="20" y="0"/>
                  </a:cubicBezTo>
                  <a:cubicBezTo>
                    <a:pt x="19" y="0"/>
                    <a:pt x="19" y="0"/>
                    <a:pt x="19" y="0"/>
                  </a:cubicBezTo>
                  <a:cubicBezTo>
                    <a:pt x="18" y="0"/>
                    <a:pt x="18" y="0"/>
                    <a:pt x="18" y="0"/>
                  </a:cubicBezTo>
                  <a:cubicBezTo>
                    <a:pt x="17" y="0"/>
                    <a:pt x="17" y="0"/>
                    <a:pt x="17" y="0"/>
                  </a:cubicBezTo>
                  <a:cubicBezTo>
                    <a:pt x="17" y="0"/>
                    <a:pt x="17" y="1"/>
                    <a:pt x="17" y="1"/>
                  </a:cubicBezTo>
                  <a:cubicBezTo>
                    <a:pt x="17" y="1"/>
                    <a:pt x="17" y="1"/>
                    <a:pt x="17" y="1"/>
                  </a:cubicBezTo>
                  <a:cubicBezTo>
                    <a:pt x="17" y="14"/>
                    <a:pt x="17" y="14"/>
                    <a:pt x="17" y="14"/>
                  </a:cubicBezTo>
                  <a:cubicBezTo>
                    <a:pt x="15" y="13"/>
                    <a:pt x="14" y="12"/>
                    <a:pt x="13" y="12"/>
                  </a:cubicBezTo>
                  <a:cubicBezTo>
                    <a:pt x="12" y="11"/>
                    <a:pt x="11" y="11"/>
                    <a:pt x="10" y="11"/>
                  </a:cubicBezTo>
                  <a:cubicBezTo>
                    <a:pt x="8" y="11"/>
                    <a:pt x="7" y="11"/>
                    <a:pt x="5" y="12"/>
                  </a:cubicBezTo>
                  <a:cubicBezTo>
                    <a:pt x="4" y="12"/>
                    <a:pt x="3" y="13"/>
                    <a:pt x="2" y="14"/>
                  </a:cubicBezTo>
                  <a:cubicBezTo>
                    <a:pt x="1" y="15"/>
                    <a:pt x="1" y="17"/>
                    <a:pt x="0" y="18"/>
                  </a:cubicBezTo>
                  <a:cubicBezTo>
                    <a:pt x="0" y="20"/>
                    <a:pt x="0" y="22"/>
                    <a:pt x="0" y="24"/>
                  </a:cubicBezTo>
                  <a:cubicBezTo>
                    <a:pt x="0" y="25"/>
                    <a:pt x="0" y="27"/>
                    <a:pt x="0" y="28"/>
                  </a:cubicBezTo>
                  <a:cubicBezTo>
                    <a:pt x="1" y="30"/>
                    <a:pt x="1" y="31"/>
                    <a:pt x="2" y="32"/>
                  </a:cubicBezTo>
                  <a:cubicBezTo>
                    <a:pt x="3" y="33"/>
                    <a:pt x="4" y="34"/>
                    <a:pt x="5" y="35"/>
                  </a:cubicBezTo>
                  <a:cubicBezTo>
                    <a:pt x="6" y="36"/>
                    <a:pt x="7" y="36"/>
                    <a:pt x="9" y="36"/>
                  </a:cubicBezTo>
                  <a:cubicBezTo>
                    <a:pt x="11" y="36"/>
                    <a:pt x="12" y="36"/>
                    <a:pt x="13" y="35"/>
                  </a:cubicBezTo>
                  <a:cubicBezTo>
                    <a:pt x="15" y="34"/>
                    <a:pt x="16" y="33"/>
                    <a:pt x="17" y="32"/>
                  </a:cubicBezTo>
                  <a:cubicBezTo>
                    <a:pt x="17" y="35"/>
                    <a:pt x="17" y="35"/>
                    <a:pt x="17" y="35"/>
                  </a:cubicBezTo>
                  <a:cubicBezTo>
                    <a:pt x="17" y="35"/>
                    <a:pt x="17" y="35"/>
                    <a:pt x="17" y="35"/>
                  </a:cubicBezTo>
                  <a:cubicBezTo>
                    <a:pt x="17" y="35"/>
                    <a:pt x="17" y="35"/>
                    <a:pt x="17" y="35"/>
                  </a:cubicBezTo>
                  <a:cubicBezTo>
                    <a:pt x="18" y="35"/>
                    <a:pt x="18" y="35"/>
                    <a:pt x="18" y="36"/>
                  </a:cubicBezTo>
                  <a:cubicBezTo>
                    <a:pt x="18" y="36"/>
                    <a:pt x="19" y="36"/>
                    <a:pt x="19" y="36"/>
                  </a:cubicBezTo>
                  <a:cubicBezTo>
                    <a:pt x="19" y="36"/>
                    <a:pt x="20" y="36"/>
                    <a:pt x="20" y="36"/>
                  </a:cubicBezTo>
                  <a:cubicBezTo>
                    <a:pt x="20" y="35"/>
                    <a:pt x="20" y="35"/>
                    <a:pt x="20" y="35"/>
                  </a:cubicBezTo>
                  <a:cubicBezTo>
                    <a:pt x="21" y="35"/>
                    <a:pt x="21" y="35"/>
                    <a:pt x="21" y="35"/>
                  </a:cubicBezTo>
                  <a:cubicBezTo>
                    <a:pt x="21" y="35"/>
                    <a:pt x="21" y="35"/>
                    <a:pt x="21" y="35"/>
                  </a:cubicBezTo>
                  <a:cubicBezTo>
                    <a:pt x="21" y="1"/>
                    <a:pt x="21" y="1"/>
                    <a:pt x="21" y="1"/>
                  </a:cubicBezTo>
                  <a:close/>
                  <a:moveTo>
                    <a:pt x="17" y="28"/>
                  </a:moveTo>
                  <a:cubicBezTo>
                    <a:pt x="16" y="29"/>
                    <a:pt x="15" y="29"/>
                    <a:pt x="15" y="30"/>
                  </a:cubicBezTo>
                  <a:cubicBezTo>
                    <a:pt x="14" y="31"/>
                    <a:pt x="14" y="31"/>
                    <a:pt x="13" y="31"/>
                  </a:cubicBezTo>
                  <a:cubicBezTo>
                    <a:pt x="12" y="32"/>
                    <a:pt x="12" y="32"/>
                    <a:pt x="11" y="32"/>
                  </a:cubicBezTo>
                  <a:cubicBezTo>
                    <a:pt x="11" y="32"/>
                    <a:pt x="10" y="32"/>
                    <a:pt x="10" y="32"/>
                  </a:cubicBezTo>
                  <a:cubicBezTo>
                    <a:pt x="9" y="32"/>
                    <a:pt x="8" y="32"/>
                    <a:pt x="7" y="32"/>
                  </a:cubicBezTo>
                  <a:cubicBezTo>
                    <a:pt x="6" y="31"/>
                    <a:pt x="6" y="30"/>
                    <a:pt x="5" y="29"/>
                  </a:cubicBezTo>
                  <a:cubicBezTo>
                    <a:pt x="5" y="29"/>
                    <a:pt x="5" y="28"/>
                    <a:pt x="4" y="27"/>
                  </a:cubicBezTo>
                  <a:cubicBezTo>
                    <a:pt x="4" y="25"/>
                    <a:pt x="4" y="24"/>
                    <a:pt x="4" y="23"/>
                  </a:cubicBezTo>
                  <a:cubicBezTo>
                    <a:pt x="4" y="22"/>
                    <a:pt x="4" y="21"/>
                    <a:pt x="4" y="20"/>
                  </a:cubicBezTo>
                  <a:cubicBezTo>
                    <a:pt x="5" y="19"/>
                    <a:pt x="5" y="18"/>
                    <a:pt x="5" y="17"/>
                  </a:cubicBezTo>
                  <a:cubicBezTo>
                    <a:pt x="6" y="16"/>
                    <a:pt x="6" y="16"/>
                    <a:pt x="7" y="15"/>
                  </a:cubicBezTo>
                  <a:cubicBezTo>
                    <a:pt x="8" y="15"/>
                    <a:pt x="9" y="14"/>
                    <a:pt x="10" y="14"/>
                  </a:cubicBezTo>
                  <a:cubicBezTo>
                    <a:pt x="11" y="14"/>
                    <a:pt x="12" y="15"/>
                    <a:pt x="13" y="15"/>
                  </a:cubicBezTo>
                  <a:cubicBezTo>
                    <a:pt x="14" y="16"/>
                    <a:pt x="15" y="17"/>
                    <a:pt x="17" y="19"/>
                  </a:cubicBezTo>
                  <a:cubicBezTo>
                    <a:pt x="17" y="28"/>
                    <a:pt x="17" y="28"/>
                    <a:pt x="17" y="28"/>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328">
              <a:extLst>
                <a:ext uri="{FF2B5EF4-FFF2-40B4-BE49-F238E27FC236}">
                  <a16:creationId xmlns:a16="http://schemas.microsoft.com/office/drawing/2014/main" id="{A2CF64DE-D4A1-43A9-A65C-D227F0B73529}"/>
                </a:ext>
              </a:extLst>
            </p:cNvPr>
            <p:cNvSpPr>
              <a:spLocks noEditPoints="1"/>
            </p:cNvSpPr>
            <p:nvPr/>
          </p:nvSpPr>
          <p:spPr bwMode="auto">
            <a:xfrm>
              <a:off x="5636493" y="3037724"/>
              <a:ext cx="57150" cy="68263"/>
            </a:xfrm>
            <a:custGeom>
              <a:avLst/>
              <a:gdLst>
                <a:gd name="T0" fmla="*/ 21 w 21"/>
                <a:gd name="T1" fmla="*/ 11 h 25"/>
                <a:gd name="T2" fmla="*/ 20 w 21"/>
                <a:gd name="T3" fmla="*/ 6 h 25"/>
                <a:gd name="T4" fmla="*/ 19 w 21"/>
                <a:gd name="T5" fmla="*/ 3 h 25"/>
                <a:gd name="T6" fmla="*/ 16 w 21"/>
                <a:gd name="T7" fmla="*/ 1 h 25"/>
                <a:gd name="T8" fmla="*/ 11 w 21"/>
                <a:gd name="T9" fmla="*/ 0 h 25"/>
                <a:gd name="T10" fmla="*/ 6 w 21"/>
                <a:gd name="T11" fmla="*/ 1 h 25"/>
                <a:gd name="T12" fmla="*/ 3 w 21"/>
                <a:gd name="T13" fmla="*/ 3 h 25"/>
                <a:gd name="T14" fmla="*/ 1 w 21"/>
                <a:gd name="T15" fmla="*/ 7 h 25"/>
                <a:gd name="T16" fmla="*/ 0 w 21"/>
                <a:gd name="T17" fmla="*/ 12 h 25"/>
                <a:gd name="T18" fmla="*/ 1 w 21"/>
                <a:gd name="T19" fmla="*/ 18 h 25"/>
                <a:gd name="T20" fmla="*/ 3 w 21"/>
                <a:gd name="T21" fmla="*/ 22 h 25"/>
                <a:gd name="T22" fmla="*/ 7 w 21"/>
                <a:gd name="T23" fmla="*/ 24 h 25"/>
                <a:gd name="T24" fmla="*/ 11 w 21"/>
                <a:gd name="T25" fmla="*/ 25 h 25"/>
                <a:gd name="T26" fmla="*/ 15 w 21"/>
                <a:gd name="T27" fmla="*/ 25 h 25"/>
                <a:gd name="T28" fmla="*/ 17 w 21"/>
                <a:gd name="T29" fmla="*/ 24 h 25"/>
                <a:gd name="T30" fmla="*/ 19 w 21"/>
                <a:gd name="T31" fmla="*/ 23 h 25"/>
                <a:gd name="T32" fmla="*/ 20 w 21"/>
                <a:gd name="T33" fmla="*/ 23 h 25"/>
                <a:gd name="T34" fmla="*/ 20 w 21"/>
                <a:gd name="T35" fmla="*/ 23 h 25"/>
                <a:gd name="T36" fmla="*/ 20 w 21"/>
                <a:gd name="T37" fmla="*/ 22 h 25"/>
                <a:gd name="T38" fmla="*/ 20 w 21"/>
                <a:gd name="T39" fmla="*/ 22 h 25"/>
                <a:gd name="T40" fmla="*/ 20 w 21"/>
                <a:gd name="T41" fmla="*/ 21 h 25"/>
                <a:gd name="T42" fmla="*/ 20 w 21"/>
                <a:gd name="T43" fmla="*/ 21 h 25"/>
                <a:gd name="T44" fmla="*/ 20 w 21"/>
                <a:gd name="T45" fmla="*/ 20 h 25"/>
                <a:gd name="T46" fmla="*/ 20 w 21"/>
                <a:gd name="T47" fmla="*/ 20 h 25"/>
                <a:gd name="T48" fmla="*/ 19 w 21"/>
                <a:gd name="T49" fmla="*/ 20 h 25"/>
                <a:gd name="T50" fmla="*/ 19 w 21"/>
                <a:gd name="T51" fmla="*/ 20 h 25"/>
                <a:gd name="T52" fmla="*/ 17 w 21"/>
                <a:gd name="T53" fmla="*/ 21 h 25"/>
                <a:gd name="T54" fmla="*/ 15 w 21"/>
                <a:gd name="T55" fmla="*/ 21 h 25"/>
                <a:gd name="T56" fmla="*/ 12 w 21"/>
                <a:gd name="T57" fmla="*/ 21 h 25"/>
                <a:gd name="T58" fmla="*/ 8 w 21"/>
                <a:gd name="T59" fmla="*/ 21 h 25"/>
                <a:gd name="T60" fmla="*/ 6 w 21"/>
                <a:gd name="T61" fmla="*/ 19 h 25"/>
                <a:gd name="T62" fmla="*/ 5 w 21"/>
                <a:gd name="T63" fmla="*/ 17 h 25"/>
                <a:gd name="T64" fmla="*/ 4 w 21"/>
                <a:gd name="T65" fmla="*/ 13 h 25"/>
                <a:gd name="T66" fmla="*/ 19 w 21"/>
                <a:gd name="T67" fmla="*/ 13 h 25"/>
                <a:gd name="T68" fmla="*/ 21 w 21"/>
                <a:gd name="T69" fmla="*/ 13 h 25"/>
                <a:gd name="T70" fmla="*/ 21 w 21"/>
                <a:gd name="T71" fmla="*/ 11 h 25"/>
                <a:gd name="T72" fmla="*/ 21 w 21"/>
                <a:gd name="T73" fmla="*/ 11 h 25"/>
                <a:gd name="T74" fmla="*/ 4 w 21"/>
                <a:gd name="T75" fmla="*/ 10 h 25"/>
                <a:gd name="T76" fmla="*/ 5 w 21"/>
                <a:gd name="T77" fmla="*/ 7 h 25"/>
                <a:gd name="T78" fmla="*/ 6 w 21"/>
                <a:gd name="T79" fmla="*/ 5 h 25"/>
                <a:gd name="T80" fmla="*/ 8 w 21"/>
                <a:gd name="T81" fmla="*/ 4 h 25"/>
                <a:gd name="T82" fmla="*/ 11 w 21"/>
                <a:gd name="T83" fmla="*/ 3 h 25"/>
                <a:gd name="T84" fmla="*/ 15 w 21"/>
                <a:gd name="T85" fmla="*/ 5 h 25"/>
                <a:gd name="T86" fmla="*/ 17 w 21"/>
                <a:gd name="T87" fmla="*/ 10 h 25"/>
                <a:gd name="T88" fmla="*/ 4 w 21"/>
                <a:gd name="T8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25">
                  <a:moveTo>
                    <a:pt x="21" y="11"/>
                  </a:moveTo>
                  <a:cubicBezTo>
                    <a:pt x="21" y="9"/>
                    <a:pt x="21" y="8"/>
                    <a:pt x="20" y="6"/>
                  </a:cubicBezTo>
                  <a:cubicBezTo>
                    <a:pt x="20" y="5"/>
                    <a:pt x="20" y="4"/>
                    <a:pt x="19" y="3"/>
                  </a:cubicBezTo>
                  <a:cubicBezTo>
                    <a:pt x="18" y="2"/>
                    <a:pt x="17" y="1"/>
                    <a:pt x="16" y="1"/>
                  </a:cubicBezTo>
                  <a:cubicBezTo>
                    <a:pt x="14" y="0"/>
                    <a:pt x="13" y="0"/>
                    <a:pt x="11" y="0"/>
                  </a:cubicBezTo>
                  <a:cubicBezTo>
                    <a:pt x="9" y="0"/>
                    <a:pt x="8" y="0"/>
                    <a:pt x="6" y="1"/>
                  </a:cubicBezTo>
                  <a:cubicBezTo>
                    <a:pt x="5" y="1"/>
                    <a:pt x="4" y="2"/>
                    <a:pt x="3" y="3"/>
                  </a:cubicBezTo>
                  <a:cubicBezTo>
                    <a:pt x="2" y="4"/>
                    <a:pt x="1" y="6"/>
                    <a:pt x="1" y="7"/>
                  </a:cubicBezTo>
                  <a:cubicBezTo>
                    <a:pt x="0" y="9"/>
                    <a:pt x="0" y="10"/>
                    <a:pt x="0" y="12"/>
                  </a:cubicBezTo>
                  <a:cubicBezTo>
                    <a:pt x="0" y="15"/>
                    <a:pt x="0" y="16"/>
                    <a:pt x="1" y="18"/>
                  </a:cubicBezTo>
                  <a:cubicBezTo>
                    <a:pt x="1" y="19"/>
                    <a:pt x="2" y="21"/>
                    <a:pt x="3" y="22"/>
                  </a:cubicBezTo>
                  <a:cubicBezTo>
                    <a:pt x="4" y="23"/>
                    <a:pt x="5" y="24"/>
                    <a:pt x="7" y="24"/>
                  </a:cubicBezTo>
                  <a:cubicBezTo>
                    <a:pt x="8" y="25"/>
                    <a:pt x="10" y="25"/>
                    <a:pt x="11" y="25"/>
                  </a:cubicBezTo>
                  <a:cubicBezTo>
                    <a:pt x="13" y="25"/>
                    <a:pt x="14" y="25"/>
                    <a:pt x="15" y="25"/>
                  </a:cubicBezTo>
                  <a:cubicBezTo>
                    <a:pt x="15" y="24"/>
                    <a:pt x="16" y="24"/>
                    <a:pt x="17" y="24"/>
                  </a:cubicBezTo>
                  <a:cubicBezTo>
                    <a:pt x="18" y="24"/>
                    <a:pt x="18" y="24"/>
                    <a:pt x="19" y="23"/>
                  </a:cubicBezTo>
                  <a:cubicBezTo>
                    <a:pt x="19" y="23"/>
                    <a:pt x="20" y="23"/>
                    <a:pt x="20" y="23"/>
                  </a:cubicBezTo>
                  <a:cubicBezTo>
                    <a:pt x="20" y="23"/>
                    <a:pt x="20" y="23"/>
                    <a:pt x="20" y="23"/>
                  </a:cubicBezTo>
                  <a:cubicBezTo>
                    <a:pt x="20" y="23"/>
                    <a:pt x="20" y="23"/>
                    <a:pt x="20" y="22"/>
                  </a:cubicBezTo>
                  <a:cubicBezTo>
                    <a:pt x="20" y="22"/>
                    <a:pt x="20" y="22"/>
                    <a:pt x="20" y="22"/>
                  </a:cubicBezTo>
                  <a:cubicBezTo>
                    <a:pt x="20" y="22"/>
                    <a:pt x="20" y="22"/>
                    <a:pt x="20" y="21"/>
                  </a:cubicBezTo>
                  <a:cubicBezTo>
                    <a:pt x="20" y="21"/>
                    <a:pt x="20" y="21"/>
                    <a:pt x="20" y="21"/>
                  </a:cubicBezTo>
                  <a:cubicBezTo>
                    <a:pt x="20" y="20"/>
                    <a:pt x="20" y="20"/>
                    <a:pt x="20" y="20"/>
                  </a:cubicBezTo>
                  <a:cubicBezTo>
                    <a:pt x="20" y="20"/>
                    <a:pt x="20" y="20"/>
                    <a:pt x="20" y="20"/>
                  </a:cubicBezTo>
                  <a:cubicBezTo>
                    <a:pt x="20" y="20"/>
                    <a:pt x="20" y="20"/>
                    <a:pt x="19" y="20"/>
                  </a:cubicBezTo>
                  <a:cubicBezTo>
                    <a:pt x="19" y="20"/>
                    <a:pt x="19" y="20"/>
                    <a:pt x="19" y="20"/>
                  </a:cubicBezTo>
                  <a:cubicBezTo>
                    <a:pt x="18" y="20"/>
                    <a:pt x="18" y="20"/>
                    <a:pt x="17" y="21"/>
                  </a:cubicBezTo>
                  <a:cubicBezTo>
                    <a:pt x="16" y="21"/>
                    <a:pt x="16" y="21"/>
                    <a:pt x="15" y="21"/>
                  </a:cubicBezTo>
                  <a:cubicBezTo>
                    <a:pt x="14" y="21"/>
                    <a:pt x="13" y="21"/>
                    <a:pt x="12" y="21"/>
                  </a:cubicBezTo>
                  <a:cubicBezTo>
                    <a:pt x="10" y="21"/>
                    <a:pt x="9" y="21"/>
                    <a:pt x="8" y="21"/>
                  </a:cubicBezTo>
                  <a:cubicBezTo>
                    <a:pt x="7" y="21"/>
                    <a:pt x="7" y="20"/>
                    <a:pt x="6" y="19"/>
                  </a:cubicBezTo>
                  <a:cubicBezTo>
                    <a:pt x="5" y="19"/>
                    <a:pt x="5" y="18"/>
                    <a:pt x="5" y="17"/>
                  </a:cubicBezTo>
                  <a:cubicBezTo>
                    <a:pt x="5" y="16"/>
                    <a:pt x="4" y="14"/>
                    <a:pt x="4" y="13"/>
                  </a:cubicBezTo>
                  <a:cubicBezTo>
                    <a:pt x="19" y="13"/>
                    <a:pt x="19" y="13"/>
                    <a:pt x="19" y="13"/>
                  </a:cubicBezTo>
                  <a:cubicBezTo>
                    <a:pt x="20" y="13"/>
                    <a:pt x="20" y="13"/>
                    <a:pt x="21" y="13"/>
                  </a:cubicBezTo>
                  <a:cubicBezTo>
                    <a:pt x="21" y="12"/>
                    <a:pt x="21" y="12"/>
                    <a:pt x="21" y="11"/>
                  </a:cubicBezTo>
                  <a:cubicBezTo>
                    <a:pt x="21" y="11"/>
                    <a:pt x="21" y="11"/>
                    <a:pt x="21" y="11"/>
                  </a:cubicBezTo>
                  <a:close/>
                  <a:moveTo>
                    <a:pt x="4" y="10"/>
                  </a:moveTo>
                  <a:cubicBezTo>
                    <a:pt x="4" y="9"/>
                    <a:pt x="5" y="8"/>
                    <a:pt x="5" y="7"/>
                  </a:cubicBezTo>
                  <a:cubicBezTo>
                    <a:pt x="5" y="7"/>
                    <a:pt x="6" y="6"/>
                    <a:pt x="6" y="5"/>
                  </a:cubicBezTo>
                  <a:cubicBezTo>
                    <a:pt x="7" y="5"/>
                    <a:pt x="7" y="4"/>
                    <a:pt x="8" y="4"/>
                  </a:cubicBezTo>
                  <a:cubicBezTo>
                    <a:pt x="9" y="3"/>
                    <a:pt x="10" y="3"/>
                    <a:pt x="11" y="3"/>
                  </a:cubicBezTo>
                  <a:cubicBezTo>
                    <a:pt x="13" y="3"/>
                    <a:pt x="14" y="4"/>
                    <a:pt x="15" y="5"/>
                  </a:cubicBezTo>
                  <a:cubicBezTo>
                    <a:pt x="16" y="6"/>
                    <a:pt x="17" y="8"/>
                    <a:pt x="17" y="10"/>
                  </a:cubicBezTo>
                  <a:cubicBezTo>
                    <a:pt x="4" y="10"/>
                    <a:pt x="4" y="10"/>
                    <a:pt x="4" y="1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Freeform 329">
              <a:extLst>
                <a:ext uri="{FF2B5EF4-FFF2-40B4-BE49-F238E27FC236}">
                  <a16:creationId xmlns:a16="http://schemas.microsoft.com/office/drawing/2014/main" id="{5206BFE0-C0F7-4087-AEB7-6F3EFBFD86E2}"/>
                </a:ext>
              </a:extLst>
            </p:cNvPr>
            <p:cNvSpPr>
              <a:spLocks noEditPoints="1"/>
            </p:cNvSpPr>
            <p:nvPr/>
          </p:nvSpPr>
          <p:spPr bwMode="auto">
            <a:xfrm>
              <a:off x="5712693" y="3037724"/>
              <a:ext cx="58737" cy="93663"/>
            </a:xfrm>
            <a:custGeom>
              <a:avLst/>
              <a:gdLst>
                <a:gd name="T0" fmla="*/ 20 w 21"/>
                <a:gd name="T1" fmla="*/ 7 h 34"/>
                <a:gd name="T2" fmla="*/ 18 w 21"/>
                <a:gd name="T3" fmla="*/ 3 h 34"/>
                <a:gd name="T4" fmla="*/ 16 w 21"/>
                <a:gd name="T5" fmla="*/ 1 h 34"/>
                <a:gd name="T6" fmla="*/ 11 w 21"/>
                <a:gd name="T7" fmla="*/ 0 h 34"/>
                <a:gd name="T8" fmla="*/ 9 w 21"/>
                <a:gd name="T9" fmla="*/ 0 h 34"/>
                <a:gd name="T10" fmla="*/ 7 w 21"/>
                <a:gd name="T11" fmla="*/ 1 h 34"/>
                <a:gd name="T12" fmla="*/ 5 w 21"/>
                <a:gd name="T13" fmla="*/ 2 h 34"/>
                <a:gd name="T14" fmla="*/ 3 w 21"/>
                <a:gd name="T15" fmla="*/ 4 h 34"/>
                <a:gd name="T16" fmla="*/ 3 w 21"/>
                <a:gd name="T17" fmla="*/ 1 h 34"/>
                <a:gd name="T18" fmla="*/ 3 w 21"/>
                <a:gd name="T19" fmla="*/ 1 h 34"/>
                <a:gd name="T20" fmla="*/ 3 w 21"/>
                <a:gd name="T21" fmla="*/ 0 h 34"/>
                <a:gd name="T22" fmla="*/ 2 w 21"/>
                <a:gd name="T23" fmla="*/ 0 h 34"/>
                <a:gd name="T24" fmla="*/ 1 w 21"/>
                <a:gd name="T25" fmla="*/ 0 h 34"/>
                <a:gd name="T26" fmla="*/ 1 w 21"/>
                <a:gd name="T27" fmla="*/ 0 h 34"/>
                <a:gd name="T28" fmla="*/ 0 w 21"/>
                <a:gd name="T29" fmla="*/ 0 h 34"/>
                <a:gd name="T30" fmla="*/ 0 w 21"/>
                <a:gd name="T31" fmla="*/ 1 h 34"/>
                <a:gd name="T32" fmla="*/ 0 w 21"/>
                <a:gd name="T33" fmla="*/ 1 h 34"/>
                <a:gd name="T34" fmla="*/ 0 w 21"/>
                <a:gd name="T35" fmla="*/ 33 h 34"/>
                <a:gd name="T36" fmla="*/ 0 w 21"/>
                <a:gd name="T37" fmla="*/ 33 h 34"/>
                <a:gd name="T38" fmla="*/ 0 w 21"/>
                <a:gd name="T39" fmla="*/ 33 h 34"/>
                <a:gd name="T40" fmla="*/ 1 w 21"/>
                <a:gd name="T41" fmla="*/ 34 h 34"/>
                <a:gd name="T42" fmla="*/ 2 w 21"/>
                <a:gd name="T43" fmla="*/ 34 h 34"/>
                <a:gd name="T44" fmla="*/ 3 w 21"/>
                <a:gd name="T45" fmla="*/ 34 h 34"/>
                <a:gd name="T46" fmla="*/ 3 w 21"/>
                <a:gd name="T47" fmla="*/ 33 h 34"/>
                <a:gd name="T48" fmla="*/ 4 w 21"/>
                <a:gd name="T49" fmla="*/ 33 h 34"/>
                <a:gd name="T50" fmla="*/ 4 w 21"/>
                <a:gd name="T51" fmla="*/ 33 h 34"/>
                <a:gd name="T52" fmla="*/ 4 w 21"/>
                <a:gd name="T53" fmla="*/ 21 h 34"/>
                <a:gd name="T54" fmla="*/ 5 w 21"/>
                <a:gd name="T55" fmla="*/ 23 h 34"/>
                <a:gd name="T56" fmla="*/ 7 w 21"/>
                <a:gd name="T57" fmla="*/ 24 h 34"/>
                <a:gd name="T58" fmla="*/ 9 w 21"/>
                <a:gd name="T59" fmla="*/ 25 h 34"/>
                <a:gd name="T60" fmla="*/ 11 w 21"/>
                <a:gd name="T61" fmla="*/ 25 h 34"/>
                <a:gd name="T62" fmla="*/ 15 w 21"/>
                <a:gd name="T63" fmla="*/ 24 h 34"/>
                <a:gd name="T64" fmla="*/ 18 w 21"/>
                <a:gd name="T65" fmla="*/ 21 h 34"/>
                <a:gd name="T66" fmla="*/ 20 w 21"/>
                <a:gd name="T67" fmla="*/ 17 h 34"/>
                <a:gd name="T68" fmla="*/ 21 w 21"/>
                <a:gd name="T69" fmla="*/ 12 h 34"/>
                <a:gd name="T70" fmla="*/ 20 w 21"/>
                <a:gd name="T71" fmla="*/ 7 h 34"/>
                <a:gd name="T72" fmla="*/ 16 w 21"/>
                <a:gd name="T73" fmla="*/ 16 h 34"/>
                <a:gd name="T74" fmla="*/ 15 w 21"/>
                <a:gd name="T75" fmla="*/ 19 h 34"/>
                <a:gd name="T76" fmla="*/ 13 w 21"/>
                <a:gd name="T77" fmla="*/ 21 h 34"/>
                <a:gd name="T78" fmla="*/ 10 w 21"/>
                <a:gd name="T79" fmla="*/ 21 h 34"/>
                <a:gd name="T80" fmla="*/ 7 w 21"/>
                <a:gd name="T81" fmla="*/ 20 h 34"/>
                <a:gd name="T82" fmla="*/ 4 w 21"/>
                <a:gd name="T83" fmla="*/ 17 h 34"/>
                <a:gd name="T84" fmla="*/ 4 w 21"/>
                <a:gd name="T85" fmla="*/ 8 h 34"/>
                <a:gd name="T86" fmla="*/ 6 w 21"/>
                <a:gd name="T87" fmla="*/ 6 h 34"/>
                <a:gd name="T88" fmla="*/ 7 w 21"/>
                <a:gd name="T89" fmla="*/ 4 h 34"/>
                <a:gd name="T90" fmla="*/ 9 w 21"/>
                <a:gd name="T91" fmla="*/ 4 h 34"/>
                <a:gd name="T92" fmla="*/ 11 w 21"/>
                <a:gd name="T93" fmla="*/ 3 h 34"/>
                <a:gd name="T94" fmla="*/ 13 w 21"/>
                <a:gd name="T95" fmla="*/ 4 h 34"/>
                <a:gd name="T96" fmla="*/ 15 w 21"/>
                <a:gd name="T97" fmla="*/ 6 h 34"/>
                <a:gd name="T98" fmla="*/ 16 w 21"/>
                <a:gd name="T99" fmla="*/ 9 h 34"/>
                <a:gd name="T100" fmla="*/ 16 w 21"/>
                <a:gd name="T101" fmla="*/ 12 h 34"/>
                <a:gd name="T102" fmla="*/ 16 w 21"/>
                <a:gd name="T10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 h="34">
                  <a:moveTo>
                    <a:pt x="20" y="7"/>
                  </a:moveTo>
                  <a:cubicBezTo>
                    <a:pt x="20" y="6"/>
                    <a:pt x="19" y="5"/>
                    <a:pt x="18" y="3"/>
                  </a:cubicBezTo>
                  <a:cubicBezTo>
                    <a:pt x="18" y="2"/>
                    <a:pt x="17" y="1"/>
                    <a:pt x="16" y="1"/>
                  </a:cubicBezTo>
                  <a:cubicBezTo>
                    <a:pt x="14" y="0"/>
                    <a:pt x="13" y="0"/>
                    <a:pt x="11" y="0"/>
                  </a:cubicBezTo>
                  <a:cubicBezTo>
                    <a:pt x="11" y="0"/>
                    <a:pt x="10" y="0"/>
                    <a:pt x="9" y="0"/>
                  </a:cubicBezTo>
                  <a:cubicBezTo>
                    <a:pt x="9" y="0"/>
                    <a:pt x="8" y="0"/>
                    <a:pt x="7" y="1"/>
                  </a:cubicBezTo>
                  <a:cubicBezTo>
                    <a:pt x="7" y="1"/>
                    <a:pt x="6" y="2"/>
                    <a:pt x="5" y="2"/>
                  </a:cubicBezTo>
                  <a:cubicBezTo>
                    <a:pt x="5" y="3"/>
                    <a:pt x="4" y="3"/>
                    <a:pt x="3" y="4"/>
                  </a:cubicBezTo>
                  <a:cubicBezTo>
                    <a:pt x="3" y="1"/>
                    <a:pt x="3" y="1"/>
                    <a:pt x="3" y="1"/>
                  </a:cubicBezTo>
                  <a:cubicBezTo>
                    <a:pt x="3" y="1"/>
                    <a:pt x="3" y="1"/>
                    <a:pt x="3" y="1"/>
                  </a:cubicBezTo>
                  <a:cubicBezTo>
                    <a:pt x="3" y="0"/>
                    <a:pt x="3" y="0"/>
                    <a:pt x="3" y="0"/>
                  </a:cubicBezTo>
                  <a:cubicBezTo>
                    <a:pt x="3" y="0"/>
                    <a:pt x="2" y="0"/>
                    <a:pt x="2" y="0"/>
                  </a:cubicBezTo>
                  <a:cubicBezTo>
                    <a:pt x="2" y="0"/>
                    <a:pt x="2" y="0"/>
                    <a:pt x="1" y="0"/>
                  </a:cubicBezTo>
                  <a:cubicBezTo>
                    <a:pt x="1" y="0"/>
                    <a:pt x="1" y="0"/>
                    <a:pt x="1" y="0"/>
                  </a:cubicBezTo>
                  <a:cubicBezTo>
                    <a:pt x="0" y="0"/>
                    <a:pt x="0" y="0"/>
                    <a:pt x="0" y="0"/>
                  </a:cubicBezTo>
                  <a:cubicBezTo>
                    <a:pt x="0" y="0"/>
                    <a:pt x="0" y="0"/>
                    <a:pt x="0" y="1"/>
                  </a:cubicBezTo>
                  <a:cubicBezTo>
                    <a:pt x="0" y="1"/>
                    <a:pt x="0" y="1"/>
                    <a:pt x="0" y="1"/>
                  </a:cubicBezTo>
                  <a:cubicBezTo>
                    <a:pt x="0" y="33"/>
                    <a:pt x="0" y="33"/>
                    <a:pt x="0" y="33"/>
                  </a:cubicBezTo>
                  <a:cubicBezTo>
                    <a:pt x="0" y="33"/>
                    <a:pt x="0" y="33"/>
                    <a:pt x="0" y="33"/>
                  </a:cubicBezTo>
                  <a:cubicBezTo>
                    <a:pt x="0" y="33"/>
                    <a:pt x="0" y="33"/>
                    <a:pt x="0" y="33"/>
                  </a:cubicBezTo>
                  <a:cubicBezTo>
                    <a:pt x="0" y="34"/>
                    <a:pt x="0" y="34"/>
                    <a:pt x="1" y="34"/>
                  </a:cubicBezTo>
                  <a:cubicBezTo>
                    <a:pt x="1" y="34"/>
                    <a:pt x="1" y="34"/>
                    <a:pt x="2" y="34"/>
                  </a:cubicBezTo>
                  <a:cubicBezTo>
                    <a:pt x="2" y="34"/>
                    <a:pt x="2" y="34"/>
                    <a:pt x="3" y="34"/>
                  </a:cubicBezTo>
                  <a:cubicBezTo>
                    <a:pt x="3" y="34"/>
                    <a:pt x="3" y="34"/>
                    <a:pt x="3" y="33"/>
                  </a:cubicBezTo>
                  <a:cubicBezTo>
                    <a:pt x="3" y="33"/>
                    <a:pt x="4" y="33"/>
                    <a:pt x="4" y="33"/>
                  </a:cubicBezTo>
                  <a:cubicBezTo>
                    <a:pt x="4" y="33"/>
                    <a:pt x="4" y="33"/>
                    <a:pt x="4" y="33"/>
                  </a:cubicBezTo>
                  <a:cubicBezTo>
                    <a:pt x="4" y="21"/>
                    <a:pt x="4" y="21"/>
                    <a:pt x="4" y="21"/>
                  </a:cubicBezTo>
                  <a:cubicBezTo>
                    <a:pt x="4" y="22"/>
                    <a:pt x="5" y="23"/>
                    <a:pt x="5" y="23"/>
                  </a:cubicBezTo>
                  <a:cubicBezTo>
                    <a:pt x="6" y="23"/>
                    <a:pt x="7" y="24"/>
                    <a:pt x="7" y="24"/>
                  </a:cubicBezTo>
                  <a:cubicBezTo>
                    <a:pt x="8" y="24"/>
                    <a:pt x="8" y="25"/>
                    <a:pt x="9" y="25"/>
                  </a:cubicBezTo>
                  <a:cubicBezTo>
                    <a:pt x="9" y="25"/>
                    <a:pt x="10" y="25"/>
                    <a:pt x="11" y="25"/>
                  </a:cubicBezTo>
                  <a:cubicBezTo>
                    <a:pt x="12" y="25"/>
                    <a:pt x="14" y="25"/>
                    <a:pt x="15" y="24"/>
                  </a:cubicBezTo>
                  <a:cubicBezTo>
                    <a:pt x="16" y="23"/>
                    <a:pt x="17" y="23"/>
                    <a:pt x="18" y="21"/>
                  </a:cubicBezTo>
                  <a:cubicBezTo>
                    <a:pt x="19" y="20"/>
                    <a:pt x="19" y="19"/>
                    <a:pt x="20" y="17"/>
                  </a:cubicBezTo>
                  <a:cubicBezTo>
                    <a:pt x="20" y="16"/>
                    <a:pt x="21" y="14"/>
                    <a:pt x="21" y="12"/>
                  </a:cubicBezTo>
                  <a:cubicBezTo>
                    <a:pt x="21" y="10"/>
                    <a:pt x="20" y="9"/>
                    <a:pt x="20" y="7"/>
                  </a:cubicBezTo>
                  <a:close/>
                  <a:moveTo>
                    <a:pt x="16" y="16"/>
                  </a:moveTo>
                  <a:cubicBezTo>
                    <a:pt x="16" y="17"/>
                    <a:pt x="15" y="18"/>
                    <a:pt x="15" y="19"/>
                  </a:cubicBezTo>
                  <a:cubicBezTo>
                    <a:pt x="14" y="19"/>
                    <a:pt x="14" y="20"/>
                    <a:pt x="13" y="21"/>
                  </a:cubicBezTo>
                  <a:cubicBezTo>
                    <a:pt x="12" y="21"/>
                    <a:pt x="11" y="21"/>
                    <a:pt x="10" y="21"/>
                  </a:cubicBezTo>
                  <a:cubicBezTo>
                    <a:pt x="9" y="21"/>
                    <a:pt x="8" y="21"/>
                    <a:pt x="7" y="20"/>
                  </a:cubicBezTo>
                  <a:cubicBezTo>
                    <a:pt x="6" y="19"/>
                    <a:pt x="5" y="18"/>
                    <a:pt x="4" y="17"/>
                  </a:cubicBezTo>
                  <a:cubicBezTo>
                    <a:pt x="4" y="8"/>
                    <a:pt x="4" y="8"/>
                    <a:pt x="4" y="8"/>
                  </a:cubicBezTo>
                  <a:cubicBezTo>
                    <a:pt x="4" y="7"/>
                    <a:pt x="5" y="6"/>
                    <a:pt x="6" y="6"/>
                  </a:cubicBezTo>
                  <a:cubicBezTo>
                    <a:pt x="6" y="5"/>
                    <a:pt x="7" y="5"/>
                    <a:pt x="7" y="4"/>
                  </a:cubicBezTo>
                  <a:cubicBezTo>
                    <a:pt x="8" y="4"/>
                    <a:pt x="8" y="4"/>
                    <a:pt x="9" y="4"/>
                  </a:cubicBezTo>
                  <a:cubicBezTo>
                    <a:pt x="9" y="3"/>
                    <a:pt x="10" y="3"/>
                    <a:pt x="11" y="3"/>
                  </a:cubicBezTo>
                  <a:cubicBezTo>
                    <a:pt x="12" y="3"/>
                    <a:pt x="13" y="4"/>
                    <a:pt x="13" y="4"/>
                  </a:cubicBezTo>
                  <a:cubicBezTo>
                    <a:pt x="14" y="5"/>
                    <a:pt x="15" y="5"/>
                    <a:pt x="15" y="6"/>
                  </a:cubicBezTo>
                  <a:cubicBezTo>
                    <a:pt x="15" y="7"/>
                    <a:pt x="16" y="8"/>
                    <a:pt x="16" y="9"/>
                  </a:cubicBezTo>
                  <a:cubicBezTo>
                    <a:pt x="16" y="10"/>
                    <a:pt x="16" y="11"/>
                    <a:pt x="16" y="12"/>
                  </a:cubicBezTo>
                  <a:cubicBezTo>
                    <a:pt x="16" y="14"/>
                    <a:pt x="16" y="15"/>
                    <a:pt x="16" y="16"/>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330">
              <a:extLst>
                <a:ext uri="{FF2B5EF4-FFF2-40B4-BE49-F238E27FC236}">
                  <a16:creationId xmlns:a16="http://schemas.microsoft.com/office/drawing/2014/main" id="{8D459E8C-96ED-42D9-A73E-6C0C5D740EBF}"/>
                </a:ext>
              </a:extLst>
            </p:cNvPr>
            <p:cNvSpPr>
              <a:spLocks/>
            </p:cNvSpPr>
            <p:nvPr/>
          </p:nvSpPr>
          <p:spPr bwMode="auto">
            <a:xfrm>
              <a:off x="5779368" y="3021849"/>
              <a:ext cx="39687" cy="84138"/>
            </a:xfrm>
            <a:custGeom>
              <a:avLst/>
              <a:gdLst>
                <a:gd name="T0" fmla="*/ 15 w 15"/>
                <a:gd name="T1" fmla="*/ 27 h 31"/>
                <a:gd name="T2" fmla="*/ 15 w 15"/>
                <a:gd name="T3" fmla="*/ 27 h 31"/>
                <a:gd name="T4" fmla="*/ 14 w 15"/>
                <a:gd name="T5" fmla="*/ 27 h 31"/>
                <a:gd name="T6" fmla="*/ 14 w 15"/>
                <a:gd name="T7" fmla="*/ 27 h 31"/>
                <a:gd name="T8" fmla="*/ 14 w 15"/>
                <a:gd name="T9" fmla="*/ 27 h 31"/>
                <a:gd name="T10" fmla="*/ 13 w 15"/>
                <a:gd name="T11" fmla="*/ 27 h 31"/>
                <a:gd name="T12" fmla="*/ 12 w 15"/>
                <a:gd name="T13" fmla="*/ 27 h 31"/>
                <a:gd name="T14" fmla="*/ 11 w 15"/>
                <a:gd name="T15" fmla="*/ 27 h 31"/>
                <a:gd name="T16" fmla="*/ 9 w 15"/>
                <a:gd name="T17" fmla="*/ 26 h 31"/>
                <a:gd name="T18" fmla="*/ 8 w 15"/>
                <a:gd name="T19" fmla="*/ 22 h 31"/>
                <a:gd name="T20" fmla="*/ 8 w 15"/>
                <a:gd name="T21" fmla="*/ 10 h 31"/>
                <a:gd name="T22" fmla="*/ 14 w 15"/>
                <a:gd name="T23" fmla="*/ 10 h 31"/>
                <a:gd name="T24" fmla="*/ 15 w 15"/>
                <a:gd name="T25" fmla="*/ 9 h 31"/>
                <a:gd name="T26" fmla="*/ 15 w 15"/>
                <a:gd name="T27" fmla="*/ 8 h 31"/>
                <a:gd name="T28" fmla="*/ 15 w 15"/>
                <a:gd name="T29" fmla="*/ 7 h 31"/>
                <a:gd name="T30" fmla="*/ 15 w 15"/>
                <a:gd name="T31" fmla="*/ 7 h 31"/>
                <a:gd name="T32" fmla="*/ 14 w 15"/>
                <a:gd name="T33" fmla="*/ 6 h 31"/>
                <a:gd name="T34" fmla="*/ 14 w 15"/>
                <a:gd name="T35" fmla="*/ 6 h 31"/>
                <a:gd name="T36" fmla="*/ 8 w 15"/>
                <a:gd name="T37" fmla="*/ 6 h 31"/>
                <a:gd name="T38" fmla="*/ 8 w 15"/>
                <a:gd name="T39" fmla="*/ 1 h 31"/>
                <a:gd name="T40" fmla="*/ 8 w 15"/>
                <a:gd name="T41" fmla="*/ 1 h 31"/>
                <a:gd name="T42" fmla="*/ 8 w 15"/>
                <a:gd name="T43" fmla="*/ 0 h 31"/>
                <a:gd name="T44" fmla="*/ 7 w 15"/>
                <a:gd name="T45" fmla="*/ 0 h 31"/>
                <a:gd name="T46" fmla="*/ 6 w 15"/>
                <a:gd name="T47" fmla="*/ 0 h 31"/>
                <a:gd name="T48" fmla="*/ 5 w 15"/>
                <a:gd name="T49" fmla="*/ 0 h 31"/>
                <a:gd name="T50" fmla="*/ 4 w 15"/>
                <a:gd name="T51" fmla="*/ 0 h 31"/>
                <a:gd name="T52" fmla="*/ 4 w 15"/>
                <a:gd name="T53" fmla="*/ 1 h 31"/>
                <a:gd name="T54" fmla="*/ 4 w 15"/>
                <a:gd name="T55" fmla="*/ 1 h 31"/>
                <a:gd name="T56" fmla="*/ 4 w 15"/>
                <a:gd name="T57" fmla="*/ 6 h 31"/>
                <a:gd name="T58" fmla="*/ 1 w 15"/>
                <a:gd name="T59" fmla="*/ 6 h 31"/>
                <a:gd name="T60" fmla="*/ 0 w 15"/>
                <a:gd name="T61" fmla="*/ 6 h 31"/>
                <a:gd name="T62" fmla="*/ 0 w 15"/>
                <a:gd name="T63" fmla="*/ 7 h 31"/>
                <a:gd name="T64" fmla="*/ 0 w 15"/>
                <a:gd name="T65" fmla="*/ 7 h 31"/>
                <a:gd name="T66" fmla="*/ 0 w 15"/>
                <a:gd name="T67" fmla="*/ 8 h 31"/>
                <a:gd name="T68" fmla="*/ 0 w 15"/>
                <a:gd name="T69" fmla="*/ 9 h 31"/>
                <a:gd name="T70" fmla="*/ 1 w 15"/>
                <a:gd name="T71" fmla="*/ 10 h 31"/>
                <a:gd name="T72" fmla="*/ 4 w 15"/>
                <a:gd name="T73" fmla="*/ 10 h 31"/>
                <a:gd name="T74" fmla="*/ 4 w 15"/>
                <a:gd name="T75" fmla="*/ 23 h 31"/>
                <a:gd name="T76" fmla="*/ 4 w 15"/>
                <a:gd name="T77" fmla="*/ 27 h 31"/>
                <a:gd name="T78" fmla="*/ 5 w 15"/>
                <a:gd name="T79" fmla="*/ 29 h 31"/>
                <a:gd name="T80" fmla="*/ 8 w 15"/>
                <a:gd name="T81" fmla="*/ 30 h 31"/>
                <a:gd name="T82" fmla="*/ 11 w 15"/>
                <a:gd name="T83" fmla="*/ 31 h 31"/>
                <a:gd name="T84" fmla="*/ 12 w 15"/>
                <a:gd name="T85" fmla="*/ 31 h 31"/>
                <a:gd name="T86" fmla="*/ 13 w 15"/>
                <a:gd name="T87" fmla="*/ 31 h 31"/>
                <a:gd name="T88" fmla="*/ 14 w 15"/>
                <a:gd name="T89" fmla="*/ 30 h 31"/>
                <a:gd name="T90" fmla="*/ 14 w 15"/>
                <a:gd name="T91" fmla="*/ 30 h 31"/>
                <a:gd name="T92" fmla="*/ 15 w 15"/>
                <a:gd name="T93" fmla="*/ 29 h 31"/>
                <a:gd name="T94" fmla="*/ 15 w 15"/>
                <a:gd name="T95" fmla="*/ 28 h 31"/>
                <a:gd name="T96" fmla="*/ 15 w 15"/>
                <a:gd name="T97"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 h="31">
                  <a:moveTo>
                    <a:pt x="15" y="27"/>
                  </a:moveTo>
                  <a:cubicBezTo>
                    <a:pt x="15" y="27"/>
                    <a:pt x="15" y="27"/>
                    <a:pt x="15" y="27"/>
                  </a:cubicBezTo>
                  <a:cubicBezTo>
                    <a:pt x="15" y="27"/>
                    <a:pt x="15" y="27"/>
                    <a:pt x="14" y="27"/>
                  </a:cubicBezTo>
                  <a:cubicBezTo>
                    <a:pt x="14" y="27"/>
                    <a:pt x="14" y="27"/>
                    <a:pt x="14" y="27"/>
                  </a:cubicBezTo>
                  <a:cubicBezTo>
                    <a:pt x="14" y="27"/>
                    <a:pt x="14" y="27"/>
                    <a:pt x="14" y="27"/>
                  </a:cubicBezTo>
                  <a:cubicBezTo>
                    <a:pt x="14" y="27"/>
                    <a:pt x="13" y="27"/>
                    <a:pt x="13" y="27"/>
                  </a:cubicBezTo>
                  <a:cubicBezTo>
                    <a:pt x="13" y="27"/>
                    <a:pt x="13" y="27"/>
                    <a:pt x="12" y="27"/>
                  </a:cubicBezTo>
                  <a:cubicBezTo>
                    <a:pt x="12" y="27"/>
                    <a:pt x="12" y="27"/>
                    <a:pt x="11" y="27"/>
                  </a:cubicBezTo>
                  <a:cubicBezTo>
                    <a:pt x="10" y="27"/>
                    <a:pt x="9" y="27"/>
                    <a:pt x="9" y="26"/>
                  </a:cubicBezTo>
                  <a:cubicBezTo>
                    <a:pt x="8" y="25"/>
                    <a:pt x="8" y="24"/>
                    <a:pt x="8" y="22"/>
                  </a:cubicBezTo>
                  <a:cubicBezTo>
                    <a:pt x="8" y="10"/>
                    <a:pt x="8" y="10"/>
                    <a:pt x="8" y="10"/>
                  </a:cubicBezTo>
                  <a:cubicBezTo>
                    <a:pt x="14" y="10"/>
                    <a:pt x="14" y="10"/>
                    <a:pt x="14" y="10"/>
                  </a:cubicBezTo>
                  <a:cubicBezTo>
                    <a:pt x="14" y="10"/>
                    <a:pt x="14" y="10"/>
                    <a:pt x="15" y="9"/>
                  </a:cubicBezTo>
                  <a:cubicBezTo>
                    <a:pt x="15" y="9"/>
                    <a:pt x="15" y="9"/>
                    <a:pt x="15" y="8"/>
                  </a:cubicBezTo>
                  <a:cubicBezTo>
                    <a:pt x="15" y="8"/>
                    <a:pt x="15" y="7"/>
                    <a:pt x="15" y="7"/>
                  </a:cubicBezTo>
                  <a:cubicBezTo>
                    <a:pt x="15" y="7"/>
                    <a:pt x="15" y="7"/>
                    <a:pt x="15" y="7"/>
                  </a:cubicBezTo>
                  <a:cubicBezTo>
                    <a:pt x="15" y="7"/>
                    <a:pt x="14" y="6"/>
                    <a:pt x="14" y="6"/>
                  </a:cubicBezTo>
                  <a:cubicBezTo>
                    <a:pt x="14" y="6"/>
                    <a:pt x="14" y="6"/>
                    <a:pt x="14" y="6"/>
                  </a:cubicBezTo>
                  <a:cubicBezTo>
                    <a:pt x="8" y="6"/>
                    <a:pt x="8" y="6"/>
                    <a:pt x="8" y="6"/>
                  </a:cubicBezTo>
                  <a:cubicBezTo>
                    <a:pt x="8" y="1"/>
                    <a:pt x="8" y="1"/>
                    <a:pt x="8" y="1"/>
                  </a:cubicBezTo>
                  <a:cubicBezTo>
                    <a:pt x="8" y="1"/>
                    <a:pt x="8" y="1"/>
                    <a:pt x="8" y="1"/>
                  </a:cubicBezTo>
                  <a:cubicBezTo>
                    <a:pt x="8" y="0"/>
                    <a:pt x="8" y="0"/>
                    <a:pt x="8" y="0"/>
                  </a:cubicBezTo>
                  <a:cubicBezTo>
                    <a:pt x="8" y="0"/>
                    <a:pt x="7" y="0"/>
                    <a:pt x="7" y="0"/>
                  </a:cubicBezTo>
                  <a:cubicBezTo>
                    <a:pt x="7" y="0"/>
                    <a:pt x="6" y="0"/>
                    <a:pt x="6" y="0"/>
                  </a:cubicBezTo>
                  <a:cubicBezTo>
                    <a:pt x="6" y="0"/>
                    <a:pt x="5" y="0"/>
                    <a:pt x="5" y="0"/>
                  </a:cubicBezTo>
                  <a:cubicBezTo>
                    <a:pt x="5" y="0"/>
                    <a:pt x="4" y="0"/>
                    <a:pt x="4" y="0"/>
                  </a:cubicBezTo>
                  <a:cubicBezTo>
                    <a:pt x="4" y="0"/>
                    <a:pt x="4" y="0"/>
                    <a:pt x="4" y="1"/>
                  </a:cubicBezTo>
                  <a:cubicBezTo>
                    <a:pt x="4" y="1"/>
                    <a:pt x="4" y="1"/>
                    <a:pt x="4" y="1"/>
                  </a:cubicBezTo>
                  <a:cubicBezTo>
                    <a:pt x="4" y="6"/>
                    <a:pt x="4" y="6"/>
                    <a:pt x="4" y="6"/>
                  </a:cubicBezTo>
                  <a:cubicBezTo>
                    <a:pt x="1" y="6"/>
                    <a:pt x="1" y="6"/>
                    <a:pt x="1" y="6"/>
                  </a:cubicBezTo>
                  <a:cubicBezTo>
                    <a:pt x="1" y="6"/>
                    <a:pt x="0" y="6"/>
                    <a:pt x="0" y="6"/>
                  </a:cubicBezTo>
                  <a:cubicBezTo>
                    <a:pt x="0" y="6"/>
                    <a:pt x="0" y="7"/>
                    <a:pt x="0" y="7"/>
                  </a:cubicBezTo>
                  <a:cubicBezTo>
                    <a:pt x="0" y="7"/>
                    <a:pt x="0" y="7"/>
                    <a:pt x="0" y="7"/>
                  </a:cubicBezTo>
                  <a:cubicBezTo>
                    <a:pt x="0" y="7"/>
                    <a:pt x="0" y="8"/>
                    <a:pt x="0" y="8"/>
                  </a:cubicBezTo>
                  <a:cubicBezTo>
                    <a:pt x="0" y="9"/>
                    <a:pt x="0" y="9"/>
                    <a:pt x="0" y="9"/>
                  </a:cubicBezTo>
                  <a:cubicBezTo>
                    <a:pt x="0" y="10"/>
                    <a:pt x="0" y="10"/>
                    <a:pt x="1" y="10"/>
                  </a:cubicBezTo>
                  <a:cubicBezTo>
                    <a:pt x="4" y="10"/>
                    <a:pt x="4" y="10"/>
                    <a:pt x="4" y="10"/>
                  </a:cubicBezTo>
                  <a:cubicBezTo>
                    <a:pt x="4" y="23"/>
                    <a:pt x="4" y="23"/>
                    <a:pt x="4" y="23"/>
                  </a:cubicBezTo>
                  <a:cubicBezTo>
                    <a:pt x="4" y="24"/>
                    <a:pt x="4" y="26"/>
                    <a:pt x="4" y="27"/>
                  </a:cubicBezTo>
                  <a:cubicBezTo>
                    <a:pt x="5" y="28"/>
                    <a:pt x="5" y="28"/>
                    <a:pt x="5" y="29"/>
                  </a:cubicBezTo>
                  <a:cubicBezTo>
                    <a:pt x="6" y="30"/>
                    <a:pt x="7" y="30"/>
                    <a:pt x="8" y="30"/>
                  </a:cubicBezTo>
                  <a:cubicBezTo>
                    <a:pt x="8" y="31"/>
                    <a:pt x="9" y="31"/>
                    <a:pt x="11" y="31"/>
                  </a:cubicBezTo>
                  <a:cubicBezTo>
                    <a:pt x="11" y="31"/>
                    <a:pt x="11" y="31"/>
                    <a:pt x="12" y="31"/>
                  </a:cubicBezTo>
                  <a:cubicBezTo>
                    <a:pt x="12" y="31"/>
                    <a:pt x="13" y="31"/>
                    <a:pt x="13" y="31"/>
                  </a:cubicBezTo>
                  <a:cubicBezTo>
                    <a:pt x="13" y="31"/>
                    <a:pt x="14" y="30"/>
                    <a:pt x="14" y="30"/>
                  </a:cubicBezTo>
                  <a:cubicBezTo>
                    <a:pt x="14" y="30"/>
                    <a:pt x="14" y="30"/>
                    <a:pt x="14" y="30"/>
                  </a:cubicBezTo>
                  <a:cubicBezTo>
                    <a:pt x="15" y="30"/>
                    <a:pt x="15" y="30"/>
                    <a:pt x="15" y="29"/>
                  </a:cubicBezTo>
                  <a:cubicBezTo>
                    <a:pt x="15" y="29"/>
                    <a:pt x="15" y="29"/>
                    <a:pt x="15" y="28"/>
                  </a:cubicBezTo>
                  <a:cubicBezTo>
                    <a:pt x="15" y="28"/>
                    <a:pt x="15" y="28"/>
                    <a:pt x="15" y="27"/>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331">
              <a:extLst>
                <a:ext uri="{FF2B5EF4-FFF2-40B4-BE49-F238E27FC236}">
                  <a16:creationId xmlns:a16="http://schemas.microsoft.com/office/drawing/2014/main" id="{B76C6211-0618-47EB-AEB7-917452F7DF9A}"/>
                </a:ext>
              </a:extLst>
            </p:cNvPr>
            <p:cNvSpPr>
              <a:spLocks/>
            </p:cNvSpPr>
            <p:nvPr/>
          </p:nvSpPr>
          <p:spPr bwMode="auto">
            <a:xfrm>
              <a:off x="5833343" y="3007562"/>
              <a:ext cx="53975" cy="98425"/>
            </a:xfrm>
            <a:custGeom>
              <a:avLst/>
              <a:gdLst>
                <a:gd name="T0" fmla="*/ 20 w 20"/>
                <a:gd name="T1" fmla="*/ 21 h 36"/>
                <a:gd name="T2" fmla="*/ 20 w 20"/>
                <a:gd name="T3" fmla="*/ 17 h 36"/>
                <a:gd name="T4" fmla="*/ 18 w 20"/>
                <a:gd name="T5" fmla="*/ 14 h 36"/>
                <a:gd name="T6" fmla="*/ 16 w 20"/>
                <a:gd name="T7" fmla="*/ 12 h 36"/>
                <a:gd name="T8" fmla="*/ 12 w 20"/>
                <a:gd name="T9" fmla="*/ 11 h 36"/>
                <a:gd name="T10" fmla="*/ 8 w 20"/>
                <a:gd name="T11" fmla="*/ 12 h 36"/>
                <a:gd name="T12" fmla="*/ 5 w 20"/>
                <a:gd name="T13" fmla="*/ 15 h 36"/>
                <a:gd name="T14" fmla="*/ 5 w 20"/>
                <a:gd name="T15" fmla="*/ 1 h 36"/>
                <a:gd name="T16" fmla="*/ 4 w 20"/>
                <a:gd name="T17" fmla="*/ 1 h 36"/>
                <a:gd name="T18" fmla="*/ 4 w 20"/>
                <a:gd name="T19" fmla="*/ 0 h 36"/>
                <a:gd name="T20" fmla="*/ 4 w 20"/>
                <a:gd name="T21" fmla="*/ 0 h 36"/>
                <a:gd name="T22" fmla="*/ 2 w 20"/>
                <a:gd name="T23" fmla="*/ 0 h 36"/>
                <a:gd name="T24" fmla="*/ 1 w 20"/>
                <a:gd name="T25" fmla="*/ 0 h 36"/>
                <a:gd name="T26" fmla="*/ 1 w 20"/>
                <a:gd name="T27" fmla="*/ 0 h 36"/>
                <a:gd name="T28" fmla="*/ 0 w 20"/>
                <a:gd name="T29" fmla="*/ 1 h 36"/>
                <a:gd name="T30" fmla="*/ 0 w 20"/>
                <a:gd name="T31" fmla="*/ 1 h 36"/>
                <a:gd name="T32" fmla="*/ 0 w 20"/>
                <a:gd name="T33" fmla="*/ 35 h 36"/>
                <a:gd name="T34" fmla="*/ 0 w 20"/>
                <a:gd name="T35" fmla="*/ 35 h 36"/>
                <a:gd name="T36" fmla="*/ 1 w 20"/>
                <a:gd name="T37" fmla="*/ 35 h 36"/>
                <a:gd name="T38" fmla="*/ 1 w 20"/>
                <a:gd name="T39" fmla="*/ 36 h 36"/>
                <a:gd name="T40" fmla="*/ 2 w 20"/>
                <a:gd name="T41" fmla="*/ 36 h 36"/>
                <a:gd name="T42" fmla="*/ 4 w 20"/>
                <a:gd name="T43" fmla="*/ 36 h 36"/>
                <a:gd name="T44" fmla="*/ 4 w 20"/>
                <a:gd name="T45" fmla="*/ 35 h 36"/>
                <a:gd name="T46" fmla="*/ 4 w 20"/>
                <a:gd name="T47" fmla="*/ 35 h 36"/>
                <a:gd name="T48" fmla="*/ 5 w 20"/>
                <a:gd name="T49" fmla="*/ 35 h 36"/>
                <a:gd name="T50" fmla="*/ 5 w 20"/>
                <a:gd name="T51" fmla="*/ 19 h 36"/>
                <a:gd name="T52" fmla="*/ 8 w 20"/>
                <a:gd name="T53" fmla="*/ 16 h 36"/>
                <a:gd name="T54" fmla="*/ 11 w 20"/>
                <a:gd name="T55" fmla="*/ 14 h 36"/>
                <a:gd name="T56" fmla="*/ 13 w 20"/>
                <a:gd name="T57" fmla="*/ 15 h 36"/>
                <a:gd name="T58" fmla="*/ 15 w 20"/>
                <a:gd name="T59" fmla="*/ 16 h 36"/>
                <a:gd name="T60" fmla="*/ 16 w 20"/>
                <a:gd name="T61" fmla="*/ 18 h 36"/>
                <a:gd name="T62" fmla="*/ 16 w 20"/>
                <a:gd name="T63" fmla="*/ 21 h 36"/>
                <a:gd name="T64" fmla="*/ 16 w 20"/>
                <a:gd name="T65" fmla="*/ 35 h 36"/>
                <a:gd name="T66" fmla="*/ 16 w 20"/>
                <a:gd name="T67" fmla="*/ 35 h 36"/>
                <a:gd name="T68" fmla="*/ 16 w 20"/>
                <a:gd name="T69" fmla="*/ 35 h 36"/>
                <a:gd name="T70" fmla="*/ 17 w 20"/>
                <a:gd name="T71" fmla="*/ 36 h 36"/>
                <a:gd name="T72" fmla="*/ 18 w 20"/>
                <a:gd name="T73" fmla="*/ 36 h 36"/>
                <a:gd name="T74" fmla="*/ 19 w 20"/>
                <a:gd name="T75" fmla="*/ 36 h 36"/>
                <a:gd name="T76" fmla="*/ 20 w 20"/>
                <a:gd name="T77" fmla="*/ 35 h 36"/>
                <a:gd name="T78" fmla="*/ 20 w 20"/>
                <a:gd name="T79" fmla="*/ 35 h 36"/>
                <a:gd name="T80" fmla="*/ 20 w 20"/>
                <a:gd name="T81" fmla="*/ 35 h 36"/>
                <a:gd name="T82" fmla="*/ 20 w 20"/>
                <a:gd name="T83"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36">
                  <a:moveTo>
                    <a:pt x="20" y="21"/>
                  </a:moveTo>
                  <a:cubicBezTo>
                    <a:pt x="20" y="19"/>
                    <a:pt x="20" y="18"/>
                    <a:pt x="20" y="17"/>
                  </a:cubicBezTo>
                  <a:cubicBezTo>
                    <a:pt x="19" y="16"/>
                    <a:pt x="19" y="14"/>
                    <a:pt x="18" y="14"/>
                  </a:cubicBezTo>
                  <a:cubicBezTo>
                    <a:pt x="18" y="13"/>
                    <a:pt x="17" y="12"/>
                    <a:pt x="16" y="12"/>
                  </a:cubicBezTo>
                  <a:cubicBezTo>
                    <a:pt x="15" y="11"/>
                    <a:pt x="13" y="11"/>
                    <a:pt x="12" y="11"/>
                  </a:cubicBezTo>
                  <a:cubicBezTo>
                    <a:pt x="11" y="11"/>
                    <a:pt x="9" y="11"/>
                    <a:pt x="8" y="12"/>
                  </a:cubicBezTo>
                  <a:cubicBezTo>
                    <a:pt x="7" y="12"/>
                    <a:pt x="6" y="13"/>
                    <a:pt x="5" y="15"/>
                  </a:cubicBezTo>
                  <a:cubicBezTo>
                    <a:pt x="5" y="1"/>
                    <a:pt x="5" y="1"/>
                    <a:pt x="5" y="1"/>
                  </a:cubicBezTo>
                  <a:cubicBezTo>
                    <a:pt x="5" y="1"/>
                    <a:pt x="5" y="1"/>
                    <a:pt x="4" y="1"/>
                  </a:cubicBezTo>
                  <a:cubicBezTo>
                    <a:pt x="4" y="0"/>
                    <a:pt x="4" y="0"/>
                    <a:pt x="4" y="0"/>
                  </a:cubicBezTo>
                  <a:cubicBezTo>
                    <a:pt x="4" y="0"/>
                    <a:pt x="4" y="0"/>
                    <a:pt x="4" y="0"/>
                  </a:cubicBezTo>
                  <a:cubicBezTo>
                    <a:pt x="3" y="0"/>
                    <a:pt x="3" y="0"/>
                    <a:pt x="2" y="0"/>
                  </a:cubicBezTo>
                  <a:cubicBezTo>
                    <a:pt x="2" y="0"/>
                    <a:pt x="2" y="0"/>
                    <a:pt x="1" y="0"/>
                  </a:cubicBezTo>
                  <a:cubicBezTo>
                    <a:pt x="1" y="0"/>
                    <a:pt x="1" y="0"/>
                    <a:pt x="1" y="0"/>
                  </a:cubicBezTo>
                  <a:cubicBezTo>
                    <a:pt x="1" y="0"/>
                    <a:pt x="1" y="0"/>
                    <a:pt x="0" y="1"/>
                  </a:cubicBezTo>
                  <a:cubicBezTo>
                    <a:pt x="0" y="1"/>
                    <a:pt x="0" y="1"/>
                    <a:pt x="0" y="1"/>
                  </a:cubicBezTo>
                  <a:cubicBezTo>
                    <a:pt x="0" y="35"/>
                    <a:pt x="0" y="35"/>
                    <a:pt x="0" y="35"/>
                  </a:cubicBezTo>
                  <a:cubicBezTo>
                    <a:pt x="0" y="35"/>
                    <a:pt x="0" y="35"/>
                    <a:pt x="0" y="35"/>
                  </a:cubicBezTo>
                  <a:cubicBezTo>
                    <a:pt x="1" y="35"/>
                    <a:pt x="1" y="35"/>
                    <a:pt x="1" y="35"/>
                  </a:cubicBezTo>
                  <a:cubicBezTo>
                    <a:pt x="1" y="35"/>
                    <a:pt x="1" y="35"/>
                    <a:pt x="1" y="36"/>
                  </a:cubicBezTo>
                  <a:cubicBezTo>
                    <a:pt x="2" y="36"/>
                    <a:pt x="2" y="36"/>
                    <a:pt x="2" y="36"/>
                  </a:cubicBezTo>
                  <a:cubicBezTo>
                    <a:pt x="3" y="36"/>
                    <a:pt x="3" y="36"/>
                    <a:pt x="4" y="36"/>
                  </a:cubicBezTo>
                  <a:cubicBezTo>
                    <a:pt x="4" y="35"/>
                    <a:pt x="4" y="35"/>
                    <a:pt x="4" y="35"/>
                  </a:cubicBezTo>
                  <a:cubicBezTo>
                    <a:pt x="4" y="35"/>
                    <a:pt x="4" y="35"/>
                    <a:pt x="4" y="35"/>
                  </a:cubicBezTo>
                  <a:cubicBezTo>
                    <a:pt x="5" y="35"/>
                    <a:pt x="5" y="35"/>
                    <a:pt x="5" y="35"/>
                  </a:cubicBezTo>
                  <a:cubicBezTo>
                    <a:pt x="5" y="19"/>
                    <a:pt x="5" y="19"/>
                    <a:pt x="5" y="19"/>
                  </a:cubicBezTo>
                  <a:cubicBezTo>
                    <a:pt x="6" y="17"/>
                    <a:pt x="7" y="16"/>
                    <a:pt x="8" y="16"/>
                  </a:cubicBezTo>
                  <a:cubicBezTo>
                    <a:pt x="9" y="15"/>
                    <a:pt x="10" y="14"/>
                    <a:pt x="11" y="14"/>
                  </a:cubicBezTo>
                  <a:cubicBezTo>
                    <a:pt x="12" y="14"/>
                    <a:pt x="13" y="15"/>
                    <a:pt x="13" y="15"/>
                  </a:cubicBezTo>
                  <a:cubicBezTo>
                    <a:pt x="14" y="15"/>
                    <a:pt x="14" y="16"/>
                    <a:pt x="15" y="16"/>
                  </a:cubicBezTo>
                  <a:cubicBezTo>
                    <a:pt x="15" y="17"/>
                    <a:pt x="15" y="17"/>
                    <a:pt x="16" y="18"/>
                  </a:cubicBezTo>
                  <a:cubicBezTo>
                    <a:pt x="16" y="19"/>
                    <a:pt x="16" y="20"/>
                    <a:pt x="16" y="21"/>
                  </a:cubicBezTo>
                  <a:cubicBezTo>
                    <a:pt x="16" y="35"/>
                    <a:pt x="16" y="35"/>
                    <a:pt x="16" y="35"/>
                  </a:cubicBezTo>
                  <a:cubicBezTo>
                    <a:pt x="16" y="35"/>
                    <a:pt x="16" y="35"/>
                    <a:pt x="16" y="35"/>
                  </a:cubicBezTo>
                  <a:cubicBezTo>
                    <a:pt x="16" y="35"/>
                    <a:pt x="16" y="35"/>
                    <a:pt x="16" y="35"/>
                  </a:cubicBezTo>
                  <a:cubicBezTo>
                    <a:pt x="16" y="35"/>
                    <a:pt x="17" y="35"/>
                    <a:pt x="17" y="36"/>
                  </a:cubicBezTo>
                  <a:cubicBezTo>
                    <a:pt x="17" y="36"/>
                    <a:pt x="18" y="36"/>
                    <a:pt x="18" y="36"/>
                  </a:cubicBezTo>
                  <a:cubicBezTo>
                    <a:pt x="18" y="36"/>
                    <a:pt x="19" y="36"/>
                    <a:pt x="19" y="36"/>
                  </a:cubicBezTo>
                  <a:cubicBezTo>
                    <a:pt x="19" y="35"/>
                    <a:pt x="19" y="35"/>
                    <a:pt x="20" y="35"/>
                  </a:cubicBezTo>
                  <a:cubicBezTo>
                    <a:pt x="20" y="35"/>
                    <a:pt x="20" y="35"/>
                    <a:pt x="20" y="35"/>
                  </a:cubicBezTo>
                  <a:cubicBezTo>
                    <a:pt x="20" y="35"/>
                    <a:pt x="20" y="35"/>
                    <a:pt x="20" y="35"/>
                  </a:cubicBezTo>
                  <a:cubicBezTo>
                    <a:pt x="20" y="21"/>
                    <a:pt x="20" y="21"/>
                    <a:pt x="20" y="2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Rectangle 332">
              <a:extLst>
                <a:ext uri="{FF2B5EF4-FFF2-40B4-BE49-F238E27FC236}">
                  <a16:creationId xmlns:a16="http://schemas.microsoft.com/office/drawing/2014/main" id="{F553D9F3-7101-47E5-9D74-BF9BAED392EC}"/>
                </a:ext>
              </a:extLst>
            </p:cNvPr>
            <p:cNvSpPr>
              <a:spLocks noChangeArrowheads="1"/>
            </p:cNvSpPr>
            <p:nvPr/>
          </p:nvSpPr>
          <p:spPr bwMode="auto">
            <a:xfrm>
              <a:off x="7966943" y="4001337"/>
              <a:ext cx="717550" cy="349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Rectangle 333">
              <a:extLst>
                <a:ext uri="{FF2B5EF4-FFF2-40B4-BE49-F238E27FC236}">
                  <a16:creationId xmlns:a16="http://schemas.microsoft.com/office/drawing/2014/main" id="{0F8E8E4A-8EC3-4879-91A9-A0770804F539}"/>
                </a:ext>
              </a:extLst>
            </p:cNvPr>
            <p:cNvSpPr>
              <a:spLocks noChangeArrowheads="1"/>
            </p:cNvSpPr>
            <p:nvPr/>
          </p:nvSpPr>
          <p:spPr bwMode="auto">
            <a:xfrm>
              <a:off x="8190781" y="3693362"/>
              <a:ext cx="3571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MoO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 name="Rectangle 334">
              <a:extLst>
                <a:ext uri="{FF2B5EF4-FFF2-40B4-BE49-F238E27FC236}">
                  <a16:creationId xmlns:a16="http://schemas.microsoft.com/office/drawing/2014/main" id="{E8950CEC-C474-4C01-A23D-4DDDA0E7674C}"/>
                </a:ext>
              </a:extLst>
            </p:cNvPr>
            <p:cNvSpPr>
              <a:spLocks noChangeArrowheads="1"/>
            </p:cNvSpPr>
            <p:nvPr/>
          </p:nvSpPr>
          <p:spPr bwMode="auto">
            <a:xfrm>
              <a:off x="8459068" y="3790199"/>
              <a:ext cx="7937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 name="Rectangle 335">
              <a:extLst>
                <a:ext uri="{FF2B5EF4-FFF2-40B4-BE49-F238E27FC236}">
                  <a16:creationId xmlns:a16="http://schemas.microsoft.com/office/drawing/2014/main" id="{B6795F89-A9F9-4471-B6C9-18A6E1DF444B}"/>
                </a:ext>
              </a:extLst>
            </p:cNvPr>
            <p:cNvSpPr>
              <a:spLocks noChangeArrowheads="1"/>
            </p:cNvSpPr>
            <p:nvPr/>
          </p:nvSpPr>
          <p:spPr bwMode="auto">
            <a:xfrm>
              <a:off x="8497168" y="3790199"/>
              <a:ext cx="65087"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 name="Rectangle 336">
              <a:extLst>
                <a:ext uri="{FF2B5EF4-FFF2-40B4-BE49-F238E27FC236}">
                  <a16:creationId xmlns:a16="http://schemas.microsoft.com/office/drawing/2014/main" id="{0BB288D3-86B6-4AF8-B0EC-6C74A1D6B8B0}"/>
                </a:ext>
              </a:extLst>
            </p:cNvPr>
            <p:cNvSpPr>
              <a:spLocks noChangeArrowheads="1"/>
            </p:cNvSpPr>
            <p:nvPr/>
          </p:nvSpPr>
          <p:spPr bwMode="auto">
            <a:xfrm>
              <a:off x="8517806" y="3790199"/>
              <a:ext cx="730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 name="Rectangle 337">
              <a:extLst>
                <a:ext uri="{FF2B5EF4-FFF2-40B4-BE49-F238E27FC236}">
                  <a16:creationId xmlns:a16="http://schemas.microsoft.com/office/drawing/2014/main" id="{911EF9BE-6FEC-49E4-9ADA-1C974F67170B}"/>
                </a:ext>
              </a:extLst>
            </p:cNvPr>
            <p:cNvSpPr>
              <a:spLocks noChangeArrowheads="1"/>
            </p:cNvSpPr>
            <p:nvPr/>
          </p:nvSpPr>
          <p:spPr bwMode="auto">
            <a:xfrm>
              <a:off x="7528793" y="3480637"/>
              <a:ext cx="1593850" cy="231775"/>
            </a:xfrm>
            <a:prstGeom prst="rect">
              <a:avLst/>
            </a:prstGeom>
            <a:solidFill>
              <a:srgbClr val="82D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338">
              <a:extLst>
                <a:ext uri="{FF2B5EF4-FFF2-40B4-BE49-F238E27FC236}">
                  <a16:creationId xmlns:a16="http://schemas.microsoft.com/office/drawing/2014/main" id="{E52C0B6E-0662-46EE-8C45-93F3A2E6DDA9}"/>
                </a:ext>
              </a:extLst>
            </p:cNvPr>
            <p:cNvSpPr>
              <a:spLocks/>
            </p:cNvSpPr>
            <p:nvPr/>
          </p:nvSpPr>
          <p:spPr bwMode="auto">
            <a:xfrm>
              <a:off x="7528793" y="3704474"/>
              <a:ext cx="1592262" cy="7938"/>
            </a:xfrm>
            <a:custGeom>
              <a:avLst/>
              <a:gdLst>
                <a:gd name="T0" fmla="*/ 1003 w 1003"/>
                <a:gd name="T1" fmla="*/ 0 h 5"/>
                <a:gd name="T2" fmla="*/ 0 w 1003"/>
                <a:gd name="T3" fmla="*/ 2 h 5"/>
                <a:gd name="T4" fmla="*/ 0 w 1003"/>
                <a:gd name="T5" fmla="*/ 5 h 5"/>
                <a:gd name="T6" fmla="*/ 1003 w 1003"/>
                <a:gd name="T7" fmla="*/ 5 h 5"/>
                <a:gd name="T8" fmla="*/ 1003 w 1003"/>
                <a:gd name="T9" fmla="*/ 0 h 5"/>
              </a:gdLst>
              <a:ahLst/>
              <a:cxnLst>
                <a:cxn ang="0">
                  <a:pos x="T0" y="T1"/>
                </a:cxn>
                <a:cxn ang="0">
                  <a:pos x="T2" y="T3"/>
                </a:cxn>
                <a:cxn ang="0">
                  <a:pos x="T4" y="T5"/>
                </a:cxn>
                <a:cxn ang="0">
                  <a:pos x="T6" y="T7"/>
                </a:cxn>
                <a:cxn ang="0">
                  <a:pos x="T8" y="T9"/>
                </a:cxn>
              </a:cxnLst>
              <a:rect l="0" t="0" r="r" b="b"/>
              <a:pathLst>
                <a:path w="1003" h="5">
                  <a:moveTo>
                    <a:pt x="1003" y="0"/>
                  </a:moveTo>
                  <a:lnTo>
                    <a:pt x="0" y="2"/>
                  </a:lnTo>
                  <a:lnTo>
                    <a:pt x="0" y="5"/>
                  </a:lnTo>
                  <a:lnTo>
                    <a:pt x="1003" y="5"/>
                  </a:lnTo>
                  <a:lnTo>
                    <a:pt x="1003" y="0"/>
                  </a:lnTo>
                  <a:close/>
                </a:path>
              </a:pathLst>
            </a:custGeom>
            <a:solidFill>
              <a:srgbClr val="51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339">
              <a:extLst>
                <a:ext uri="{FF2B5EF4-FFF2-40B4-BE49-F238E27FC236}">
                  <a16:creationId xmlns:a16="http://schemas.microsoft.com/office/drawing/2014/main" id="{C6B57EE2-1677-445F-9295-E6B06B81218F}"/>
                </a:ext>
              </a:extLst>
            </p:cNvPr>
            <p:cNvSpPr>
              <a:spLocks/>
            </p:cNvSpPr>
            <p:nvPr/>
          </p:nvSpPr>
          <p:spPr bwMode="auto">
            <a:xfrm>
              <a:off x="7528793" y="3704474"/>
              <a:ext cx="1592262" cy="7938"/>
            </a:xfrm>
            <a:custGeom>
              <a:avLst/>
              <a:gdLst>
                <a:gd name="T0" fmla="*/ 1003 w 1003"/>
                <a:gd name="T1" fmla="*/ 0 h 5"/>
                <a:gd name="T2" fmla="*/ 0 w 1003"/>
                <a:gd name="T3" fmla="*/ 2 h 5"/>
                <a:gd name="T4" fmla="*/ 0 w 1003"/>
                <a:gd name="T5" fmla="*/ 5 h 5"/>
                <a:gd name="T6" fmla="*/ 1003 w 1003"/>
                <a:gd name="T7" fmla="*/ 5 h 5"/>
                <a:gd name="T8" fmla="*/ 1003 w 1003"/>
                <a:gd name="T9" fmla="*/ 0 h 5"/>
              </a:gdLst>
              <a:ahLst/>
              <a:cxnLst>
                <a:cxn ang="0">
                  <a:pos x="T0" y="T1"/>
                </a:cxn>
                <a:cxn ang="0">
                  <a:pos x="T2" y="T3"/>
                </a:cxn>
                <a:cxn ang="0">
                  <a:pos x="T4" y="T5"/>
                </a:cxn>
                <a:cxn ang="0">
                  <a:pos x="T6" y="T7"/>
                </a:cxn>
                <a:cxn ang="0">
                  <a:pos x="T8" y="T9"/>
                </a:cxn>
              </a:cxnLst>
              <a:rect l="0" t="0" r="r" b="b"/>
              <a:pathLst>
                <a:path w="1003" h="5">
                  <a:moveTo>
                    <a:pt x="1003" y="0"/>
                  </a:moveTo>
                  <a:lnTo>
                    <a:pt x="0" y="2"/>
                  </a:lnTo>
                  <a:lnTo>
                    <a:pt x="0" y="5"/>
                  </a:lnTo>
                  <a:lnTo>
                    <a:pt x="1003" y="5"/>
                  </a:lnTo>
                  <a:lnTo>
                    <a:pt x="10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Rectangle 340">
              <a:extLst>
                <a:ext uri="{FF2B5EF4-FFF2-40B4-BE49-F238E27FC236}">
                  <a16:creationId xmlns:a16="http://schemas.microsoft.com/office/drawing/2014/main" id="{87B356C1-D9DE-41E3-9DB3-72274FB34603}"/>
                </a:ext>
              </a:extLst>
            </p:cNvPr>
            <p:cNvSpPr>
              <a:spLocks noChangeArrowheads="1"/>
            </p:cNvSpPr>
            <p:nvPr/>
          </p:nvSpPr>
          <p:spPr bwMode="auto">
            <a:xfrm>
              <a:off x="8063781" y="4015624"/>
              <a:ext cx="9525" cy="3159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341">
              <a:extLst>
                <a:ext uri="{FF2B5EF4-FFF2-40B4-BE49-F238E27FC236}">
                  <a16:creationId xmlns:a16="http://schemas.microsoft.com/office/drawing/2014/main" id="{C62DEFCE-1198-439A-A3F1-957AA09A54DA}"/>
                </a:ext>
              </a:extLst>
            </p:cNvPr>
            <p:cNvSpPr>
              <a:spLocks/>
            </p:cNvSpPr>
            <p:nvPr/>
          </p:nvSpPr>
          <p:spPr bwMode="auto">
            <a:xfrm>
              <a:off x="8063781" y="4015624"/>
              <a:ext cx="9525" cy="315913"/>
            </a:xfrm>
            <a:custGeom>
              <a:avLst/>
              <a:gdLst>
                <a:gd name="T0" fmla="*/ 0 w 6"/>
                <a:gd name="T1" fmla="*/ 0 h 199"/>
                <a:gd name="T2" fmla="*/ 0 w 6"/>
                <a:gd name="T3" fmla="*/ 199 h 199"/>
                <a:gd name="T4" fmla="*/ 6 w 6"/>
                <a:gd name="T5" fmla="*/ 199 h 199"/>
                <a:gd name="T6" fmla="*/ 6 w 6"/>
                <a:gd name="T7" fmla="*/ 0 h 199"/>
              </a:gdLst>
              <a:ahLst/>
              <a:cxnLst>
                <a:cxn ang="0">
                  <a:pos x="T0" y="T1"/>
                </a:cxn>
                <a:cxn ang="0">
                  <a:pos x="T2" y="T3"/>
                </a:cxn>
                <a:cxn ang="0">
                  <a:pos x="T4" y="T5"/>
                </a:cxn>
                <a:cxn ang="0">
                  <a:pos x="T6" y="T7"/>
                </a:cxn>
              </a:cxnLst>
              <a:rect l="0" t="0" r="r" b="b"/>
              <a:pathLst>
                <a:path w="6" h="199">
                  <a:moveTo>
                    <a:pt x="0" y="0"/>
                  </a:moveTo>
                  <a:lnTo>
                    <a:pt x="0" y="199"/>
                  </a:lnTo>
                  <a:lnTo>
                    <a:pt x="6" y="19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342">
              <a:extLst>
                <a:ext uri="{FF2B5EF4-FFF2-40B4-BE49-F238E27FC236}">
                  <a16:creationId xmlns:a16="http://schemas.microsoft.com/office/drawing/2014/main" id="{C0624A2B-724C-4942-B0F7-CE34B60B61B1}"/>
                </a:ext>
              </a:extLst>
            </p:cNvPr>
            <p:cNvSpPr>
              <a:spLocks/>
            </p:cNvSpPr>
            <p:nvPr/>
          </p:nvSpPr>
          <p:spPr bwMode="auto">
            <a:xfrm>
              <a:off x="8025681" y="4001337"/>
              <a:ext cx="85725" cy="57150"/>
            </a:xfrm>
            <a:custGeom>
              <a:avLst/>
              <a:gdLst>
                <a:gd name="T0" fmla="*/ 0 w 54"/>
                <a:gd name="T1" fmla="*/ 31 h 36"/>
                <a:gd name="T2" fmla="*/ 3 w 54"/>
                <a:gd name="T3" fmla="*/ 36 h 36"/>
                <a:gd name="T4" fmla="*/ 27 w 54"/>
                <a:gd name="T5" fmla="*/ 11 h 36"/>
                <a:gd name="T6" fmla="*/ 49 w 54"/>
                <a:gd name="T7" fmla="*/ 36 h 36"/>
                <a:gd name="T8" fmla="*/ 54 w 54"/>
                <a:gd name="T9" fmla="*/ 31 h 36"/>
                <a:gd name="T10" fmla="*/ 27 w 54"/>
                <a:gd name="T11" fmla="*/ 0 h 36"/>
                <a:gd name="T12" fmla="*/ 0 w 54"/>
                <a:gd name="T13" fmla="*/ 31 h 36"/>
              </a:gdLst>
              <a:ahLst/>
              <a:cxnLst>
                <a:cxn ang="0">
                  <a:pos x="T0" y="T1"/>
                </a:cxn>
                <a:cxn ang="0">
                  <a:pos x="T2" y="T3"/>
                </a:cxn>
                <a:cxn ang="0">
                  <a:pos x="T4" y="T5"/>
                </a:cxn>
                <a:cxn ang="0">
                  <a:pos x="T6" y="T7"/>
                </a:cxn>
                <a:cxn ang="0">
                  <a:pos x="T8" y="T9"/>
                </a:cxn>
                <a:cxn ang="0">
                  <a:pos x="T10" y="T11"/>
                </a:cxn>
                <a:cxn ang="0">
                  <a:pos x="T12" y="T13"/>
                </a:cxn>
              </a:cxnLst>
              <a:rect l="0" t="0" r="r" b="b"/>
              <a:pathLst>
                <a:path w="54" h="36">
                  <a:moveTo>
                    <a:pt x="0" y="31"/>
                  </a:moveTo>
                  <a:lnTo>
                    <a:pt x="3" y="36"/>
                  </a:lnTo>
                  <a:lnTo>
                    <a:pt x="27" y="11"/>
                  </a:lnTo>
                  <a:lnTo>
                    <a:pt x="49" y="36"/>
                  </a:lnTo>
                  <a:lnTo>
                    <a:pt x="54" y="31"/>
                  </a:lnTo>
                  <a:lnTo>
                    <a:pt x="27" y="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Freeform 343">
              <a:extLst>
                <a:ext uri="{FF2B5EF4-FFF2-40B4-BE49-F238E27FC236}">
                  <a16:creationId xmlns:a16="http://schemas.microsoft.com/office/drawing/2014/main" id="{38C0FD74-E593-438C-A29C-B3AB3CB4D387}"/>
                </a:ext>
              </a:extLst>
            </p:cNvPr>
            <p:cNvSpPr>
              <a:spLocks/>
            </p:cNvSpPr>
            <p:nvPr/>
          </p:nvSpPr>
          <p:spPr bwMode="auto">
            <a:xfrm>
              <a:off x="8025681" y="4288674"/>
              <a:ext cx="85725" cy="53975"/>
            </a:xfrm>
            <a:custGeom>
              <a:avLst/>
              <a:gdLst>
                <a:gd name="T0" fmla="*/ 0 w 54"/>
                <a:gd name="T1" fmla="*/ 3 h 34"/>
                <a:gd name="T2" fmla="*/ 3 w 54"/>
                <a:gd name="T3" fmla="*/ 0 h 34"/>
                <a:gd name="T4" fmla="*/ 27 w 54"/>
                <a:gd name="T5" fmla="*/ 24 h 34"/>
                <a:gd name="T6" fmla="*/ 49 w 54"/>
                <a:gd name="T7" fmla="*/ 0 h 34"/>
                <a:gd name="T8" fmla="*/ 54 w 54"/>
                <a:gd name="T9" fmla="*/ 3 h 34"/>
                <a:gd name="T10" fmla="*/ 27 w 54"/>
                <a:gd name="T11" fmla="*/ 34 h 34"/>
                <a:gd name="T12" fmla="*/ 0 w 54"/>
                <a:gd name="T13" fmla="*/ 3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0" y="3"/>
                  </a:moveTo>
                  <a:lnTo>
                    <a:pt x="3" y="0"/>
                  </a:lnTo>
                  <a:lnTo>
                    <a:pt x="27" y="24"/>
                  </a:lnTo>
                  <a:lnTo>
                    <a:pt x="49" y="0"/>
                  </a:lnTo>
                  <a:lnTo>
                    <a:pt x="54" y="3"/>
                  </a:lnTo>
                  <a:lnTo>
                    <a:pt x="27" y="34"/>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Rectangle 344">
              <a:extLst>
                <a:ext uri="{FF2B5EF4-FFF2-40B4-BE49-F238E27FC236}">
                  <a16:creationId xmlns:a16="http://schemas.microsoft.com/office/drawing/2014/main" id="{BD3ABBA6-1A16-4428-8D2E-CBB78D47AF01}"/>
                </a:ext>
              </a:extLst>
            </p:cNvPr>
            <p:cNvSpPr>
              <a:spLocks noChangeArrowheads="1"/>
            </p:cNvSpPr>
            <p:nvPr/>
          </p:nvSpPr>
          <p:spPr bwMode="auto">
            <a:xfrm>
              <a:off x="8117756" y="4088649"/>
              <a:ext cx="4286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70 nm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 name="Rectangle 345">
              <a:extLst>
                <a:ext uri="{FF2B5EF4-FFF2-40B4-BE49-F238E27FC236}">
                  <a16:creationId xmlns:a16="http://schemas.microsoft.com/office/drawing/2014/main" id="{DBD9AEAC-3B3F-4878-A473-112F27AC70FA}"/>
                </a:ext>
              </a:extLst>
            </p:cNvPr>
            <p:cNvSpPr>
              <a:spLocks noChangeArrowheads="1"/>
            </p:cNvSpPr>
            <p:nvPr/>
          </p:nvSpPr>
          <p:spPr bwMode="auto">
            <a:xfrm>
              <a:off x="8247931" y="3504449"/>
              <a:ext cx="1095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 name="Rectangle 346">
              <a:extLst>
                <a:ext uri="{FF2B5EF4-FFF2-40B4-BE49-F238E27FC236}">
                  <a16:creationId xmlns:a16="http://schemas.microsoft.com/office/drawing/2014/main" id="{FDC7FD0F-537F-4455-9FCD-A762654F8D3B}"/>
                </a:ext>
              </a:extLst>
            </p:cNvPr>
            <p:cNvSpPr>
              <a:spLocks noChangeArrowheads="1"/>
            </p:cNvSpPr>
            <p:nvPr/>
          </p:nvSpPr>
          <p:spPr bwMode="auto">
            <a:xfrm>
              <a:off x="8281268" y="3504449"/>
              <a:ext cx="141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 name="Rectangle 347">
              <a:extLst>
                <a:ext uri="{FF2B5EF4-FFF2-40B4-BE49-F238E27FC236}">
                  <a16:creationId xmlns:a16="http://schemas.microsoft.com/office/drawing/2014/main" id="{09971D64-06C3-449C-BABC-62776496019D}"/>
                </a:ext>
              </a:extLst>
            </p:cNvPr>
            <p:cNvSpPr>
              <a:spLocks noChangeArrowheads="1"/>
            </p:cNvSpPr>
            <p:nvPr/>
          </p:nvSpPr>
          <p:spPr bwMode="auto">
            <a:xfrm>
              <a:off x="8341593" y="3504449"/>
              <a:ext cx="1666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 name="Rectangle 348">
              <a:extLst>
                <a:ext uri="{FF2B5EF4-FFF2-40B4-BE49-F238E27FC236}">
                  <a16:creationId xmlns:a16="http://schemas.microsoft.com/office/drawing/2014/main" id="{99FBADA8-E303-43FE-B6C4-85C9088DB69F}"/>
                </a:ext>
              </a:extLst>
            </p:cNvPr>
            <p:cNvSpPr>
              <a:spLocks noChangeArrowheads="1"/>
            </p:cNvSpPr>
            <p:nvPr/>
          </p:nvSpPr>
          <p:spPr bwMode="auto">
            <a:xfrm>
              <a:off x="4890368" y="2601162"/>
              <a:ext cx="4762" cy="993775"/>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Freeform 349">
              <a:extLst>
                <a:ext uri="{FF2B5EF4-FFF2-40B4-BE49-F238E27FC236}">
                  <a16:creationId xmlns:a16="http://schemas.microsoft.com/office/drawing/2014/main" id="{A5AFAD35-4C8D-426F-AEF3-C7DC6B9976E3}"/>
                </a:ext>
              </a:extLst>
            </p:cNvPr>
            <p:cNvSpPr>
              <a:spLocks/>
            </p:cNvSpPr>
            <p:nvPr/>
          </p:nvSpPr>
          <p:spPr bwMode="auto">
            <a:xfrm>
              <a:off x="4890368" y="2601162"/>
              <a:ext cx="4762" cy="993775"/>
            </a:xfrm>
            <a:custGeom>
              <a:avLst/>
              <a:gdLst>
                <a:gd name="T0" fmla="*/ 3 w 3"/>
                <a:gd name="T1" fmla="*/ 626 h 626"/>
                <a:gd name="T2" fmla="*/ 3 w 3"/>
                <a:gd name="T3" fmla="*/ 0 h 626"/>
                <a:gd name="T4" fmla="*/ 0 w 3"/>
                <a:gd name="T5" fmla="*/ 0 h 626"/>
                <a:gd name="T6" fmla="*/ 0 w 3"/>
                <a:gd name="T7" fmla="*/ 626 h 626"/>
              </a:gdLst>
              <a:ahLst/>
              <a:cxnLst>
                <a:cxn ang="0">
                  <a:pos x="T0" y="T1"/>
                </a:cxn>
                <a:cxn ang="0">
                  <a:pos x="T2" y="T3"/>
                </a:cxn>
                <a:cxn ang="0">
                  <a:pos x="T4" y="T5"/>
                </a:cxn>
                <a:cxn ang="0">
                  <a:pos x="T6" y="T7"/>
                </a:cxn>
              </a:cxnLst>
              <a:rect l="0" t="0" r="r" b="b"/>
              <a:pathLst>
                <a:path w="3" h="626">
                  <a:moveTo>
                    <a:pt x="3" y="626"/>
                  </a:moveTo>
                  <a:lnTo>
                    <a:pt x="3" y="0"/>
                  </a:lnTo>
                  <a:lnTo>
                    <a:pt x="0" y="0"/>
                  </a:lnTo>
                  <a:lnTo>
                    <a:pt x="0" y="6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350">
              <a:extLst>
                <a:ext uri="{FF2B5EF4-FFF2-40B4-BE49-F238E27FC236}">
                  <a16:creationId xmlns:a16="http://schemas.microsoft.com/office/drawing/2014/main" id="{5598BE3A-D6E5-45A7-9E6B-99A0E2874236}"/>
                </a:ext>
              </a:extLst>
            </p:cNvPr>
            <p:cNvSpPr>
              <a:spLocks/>
            </p:cNvSpPr>
            <p:nvPr/>
          </p:nvSpPr>
          <p:spPr bwMode="auto">
            <a:xfrm>
              <a:off x="4868143" y="2567824"/>
              <a:ext cx="52387" cy="47625"/>
            </a:xfrm>
            <a:custGeom>
              <a:avLst/>
              <a:gdLst>
                <a:gd name="T0" fmla="*/ 9 w 19"/>
                <a:gd name="T1" fmla="*/ 0 h 17"/>
                <a:gd name="T2" fmla="*/ 19 w 19"/>
                <a:gd name="T3" fmla="*/ 17 h 17"/>
                <a:gd name="T4" fmla="*/ 9 w 19"/>
                <a:gd name="T5" fmla="*/ 14 h 17"/>
                <a:gd name="T6" fmla="*/ 0 w 19"/>
                <a:gd name="T7" fmla="*/ 17 h 17"/>
                <a:gd name="T8" fmla="*/ 9 w 19"/>
                <a:gd name="T9" fmla="*/ 0 h 17"/>
              </a:gdLst>
              <a:ahLst/>
              <a:cxnLst>
                <a:cxn ang="0">
                  <a:pos x="T0" y="T1"/>
                </a:cxn>
                <a:cxn ang="0">
                  <a:pos x="T2" y="T3"/>
                </a:cxn>
                <a:cxn ang="0">
                  <a:pos x="T4" y="T5"/>
                </a:cxn>
                <a:cxn ang="0">
                  <a:pos x="T6" y="T7"/>
                </a:cxn>
                <a:cxn ang="0">
                  <a:pos x="T8" y="T9"/>
                </a:cxn>
              </a:cxnLst>
              <a:rect l="0" t="0" r="r" b="b"/>
              <a:pathLst>
                <a:path w="19" h="17">
                  <a:moveTo>
                    <a:pt x="9" y="0"/>
                  </a:moveTo>
                  <a:cubicBezTo>
                    <a:pt x="11" y="6"/>
                    <a:pt x="15" y="13"/>
                    <a:pt x="19" y="17"/>
                  </a:cubicBezTo>
                  <a:cubicBezTo>
                    <a:pt x="9" y="14"/>
                    <a:pt x="9" y="14"/>
                    <a:pt x="9" y="14"/>
                  </a:cubicBezTo>
                  <a:cubicBezTo>
                    <a:pt x="0" y="17"/>
                    <a:pt x="0" y="17"/>
                    <a:pt x="0" y="17"/>
                  </a:cubicBezTo>
                  <a:cubicBezTo>
                    <a:pt x="3" y="13"/>
                    <a:pt x="7" y="6"/>
                    <a:pt x="9" y="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Rectangle 351">
              <a:extLst>
                <a:ext uri="{FF2B5EF4-FFF2-40B4-BE49-F238E27FC236}">
                  <a16:creationId xmlns:a16="http://schemas.microsoft.com/office/drawing/2014/main" id="{DF3DC4C5-C19B-4E46-989A-91108BBCB65F}"/>
                </a:ext>
              </a:extLst>
            </p:cNvPr>
            <p:cNvSpPr>
              <a:spLocks noChangeArrowheads="1"/>
            </p:cNvSpPr>
            <p:nvPr/>
          </p:nvSpPr>
          <p:spPr bwMode="auto">
            <a:xfrm>
              <a:off x="8092356" y="3855287"/>
              <a:ext cx="3032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P3H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 name="Rectangle 352">
              <a:extLst>
                <a:ext uri="{FF2B5EF4-FFF2-40B4-BE49-F238E27FC236}">
                  <a16:creationId xmlns:a16="http://schemas.microsoft.com/office/drawing/2014/main" id="{54A61E8D-80C4-44C3-BD5A-9E63577D6C13}"/>
                </a:ext>
              </a:extLst>
            </p:cNvPr>
            <p:cNvSpPr>
              <a:spLocks noChangeArrowheads="1"/>
            </p:cNvSpPr>
            <p:nvPr/>
          </p:nvSpPr>
          <p:spPr bwMode="auto">
            <a:xfrm>
              <a:off x="8308256" y="3855287"/>
              <a:ext cx="141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 name="Rectangle 353">
              <a:extLst>
                <a:ext uri="{FF2B5EF4-FFF2-40B4-BE49-F238E27FC236}">
                  <a16:creationId xmlns:a16="http://schemas.microsoft.com/office/drawing/2014/main" id="{1237776A-4E66-4C6D-93BB-3EEBE350C329}"/>
                </a:ext>
              </a:extLst>
            </p:cNvPr>
            <p:cNvSpPr>
              <a:spLocks noChangeArrowheads="1"/>
            </p:cNvSpPr>
            <p:nvPr/>
          </p:nvSpPr>
          <p:spPr bwMode="auto">
            <a:xfrm>
              <a:off x="8362231" y="3855287"/>
              <a:ext cx="2206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 name="Rectangle 354">
              <a:extLst>
                <a:ext uri="{FF2B5EF4-FFF2-40B4-BE49-F238E27FC236}">
                  <a16:creationId xmlns:a16="http://schemas.microsoft.com/office/drawing/2014/main" id="{27251334-6C6E-4FE5-B13B-10AEF4CF477F}"/>
                </a:ext>
              </a:extLst>
            </p:cNvPr>
            <p:cNvSpPr>
              <a:spLocks noChangeArrowheads="1"/>
            </p:cNvSpPr>
            <p:nvPr/>
          </p:nvSpPr>
          <p:spPr bwMode="auto">
            <a:xfrm>
              <a:off x="8498756" y="3855287"/>
              <a:ext cx="1492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 name="Rectangle 355">
              <a:extLst>
                <a:ext uri="{FF2B5EF4-FFF2-40B4-BE49-F238E27FC236}">
                  <a16:creationId xmlns:a16="http://schemas.microsoft.com/office/drawing/2014/main" id="{9C829434-2D48-47C5-A263-BEBF63F1A0BB}"/>
                </a:ext>
              </a:extLst>
            </p:cNvPr>
            <p:cNvSpPr>
              <a:spLocks noChangeArrowheads="1"/>
            </p:cNvSpPr>
            <p:nvPr/>
          </p:nvSpPr>
          <p:spPr bwMode="auto">
            <a:xfrm>
              <a:off x="8570193" y="3855287"/>
              <a:ext cx="155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 name="Rectangle 357">
              <a:extLst>
                <a:ext uri="{FF2B5EF4-FFF2-40B4-BE49-F238E27FC236}">
                  <a16:creationId xmlns:a16="http://schemas.microsoft.com/office/drawing/2014/main" id="{33AB05BC-CFD8-4B86-9506-D31165408B0B}"/>
                </a:ext>
              </a:extLst>
            </p:cNvPr>
            <p:cNvSpPr>
              <a:spLocks noChangeArrowheads="1"/>
            </p:cNvSpPr>
            <p:nvPr/>
          </p:nvSpPr>
          <p:spPr bwMode="auto">
            <a:xfrm>
              <a:off x="4480793" y="4547437"/>
              <a:ext cx="2460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 name="Freeform 358">
              <a:extLst>
                <a:ext uri="{FF2B5EF4-FFF2-40B4-BE49-F238E27FC236}">
                  <a16:creationId xmlns:a16="http://schemas.microsoft.com/office/drawing/2014/main" id="{DA521419-5F68-4753-AFDA-ABD839224E8F}"/>
                </a:ext>
              </a:extLst>
            </p:cNvPr>
            <p:cNvSpPr>
              <a:spLocks/>
            </p:cNvSpPr>
            <p:nvPr/>
          </p:nvSpPr>
          <p:spPr bwMode="auto">
            <a:xfrm>
              <a:off x="7524031" y="3472699"/>
              <a:ext cx="1604962" cy="876300"/>
            </a:xfrm>
            <a:custGeom>
              <a:avLst/>
              <a:gdLst>
                <a:gd name="T0" fmla="*/ 279 w 1011"/>
                <a:gd name="T1" fmla="*/ 548 h 552"/>
                <a:gd name="T2" fmla="*/ 279 w 1011"/>
                <a:gd name="T3" fmla="*/ 545 h 552"/>
                <a:gd name="T4" fmla="*/ 6 w 1011"/>
                <a:gd name="T5" fmla="*/ 545 h 552"/>
                <a:gd name="T6" fmla="*/ 6 w 1011"/>
                <a:gd name="T7" fmla="*/ 7 h 552"/>
                <a:gd name="T8" fmla="*/ 1002 w 1011"/>
                <a:gd name="T9" fmla="*/ 7 h 552"/>
                <a:gd name="T10" fmla="*/ 1004 w 1011"/>
                <a:gd name="T11" fmla="*/ 543 h 552"/>
                <a:gd name="T12" fmla="*/ 734 w 1011"/>
                <a:gd name="T13" fmla="*/ 545 h 552"/>
                <a:gd name="T14" fmla="*/ 733 w 1011"/>
                <a:gd name="T15" fmla="*/ 330 h 552"/>
                <a:gd name="T16" fmla="*/ 276 w 1011"/>
                <a:gd name="T17" fmla="*/ 330 h 552"/>
                <a:gd name="T18" fmla="*/ 276 w 1011"/>
                <a:gd name="T19" fmla="*/ 548 h 552"/>
                <a:gd name="T20" fmla="*/ 279 w 1011"/>
                <a:gd name="T21" fmla="*/ 548 h 552"/>
                <a:gd name="T22" fmla="*/ 279 w 1011"/>
                <a:gd name="T23" fmla="*/ 545 h 552"/>
                <a:gd name="T24" fmla="*/ 279 w 1011"/>
                <a:gd name="T25" fmla="*/ 548 h 552"/>
                <a:gd name="T26" fmla="*/ 283 w 1011"/>
                <a:gd name="T27" fmla="*/ 548 h 552"/>
                <a:gd name="T28" fmla="*/ 283 w 1011"/>
                <a:gd name="T29" fmla="*/ 337 h 552"/>
                <a:gd name="T30" fmla="*/ 726 w 1011"/>
                <a:gd name="T31" fmla="*/ 337 h 552"/>
                <a:gd name="T32" fmla="*/ 728 w 1011"/>
                <a:gd name="T33" fmla="*/ 552 h 552"/>
                <a:gd name="T34" fmla="*/ 1011 w 1011"/>
                <a:gd name="T35" fmla="*/ 550 h 552"/>
                <a:gd name="T36" fmla="*/ 1009 w 1011"/>
                <a:gd name="T37" fmla="*/ 0 h 552"/>
                <a:gd name="T38" fmla="*/ 0 w 1011"/>
                <a:gd name="T39" fmla="*/ 0 h 552"/>
                <a:gd name="T40" fmla="*/ 0 w 1011"/>
                <a:gd name="T41" fmla="*/ 552 h 552"/>
                <a:gd name="T42" fmla="*/ 283 w 1011"/>
                <a:gd name="T43" fmla="*/ 552 h 552"/>
                <a:gd name="T44" fmla="*/ 283 w 1011"/>
                <a:gd name="T45" fmla="*/ 548 h 552"/>
                <a:gd name="T46" fmla="*/ 279 w 1011"/>
                <a:gd name="T47" fmla="*/ 54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11" h="552">
                  <a:moveTo>
                    <a:pt x="279" y="548"/>
                  </a:moveTo>
                  <a:lnTo>
                    <a:pt x="279" y="545"/>
                  </a:lnTo>
                  <a:lnTo>
                    <a:pt x="6" y="545"/>
                  </a:lnTo>
                  <a:lnTo>
                    <a:pt x="6" y="7"/>
                  </a:lnTo>
                  <a:lnTo>
                    <a:pt x="1002" y="7"/>
                  </a:lnTo>
                  <a:lnTo>
                    <a:pt x="1004" y="543"/>
                  </a:lnTo>
                  <a:lnTo>
                    <a:pt x="734" y="545"/>
                  </a:lnTo>
                  <a:lnTo>
                    <a:pt x="733" y="330"/>
                  </a:lnTo>
                  <a:lnTo>
                    <a:pt x="276" y="330"/>
                  </a:lnTo>
                  <a:lnTo>
                    <a:pt x="276" y="548"/>
                  </a:lnTo>
                  <a:lnTo>
                    <a:pt x="279" y="548"/>
                  </a:lnTo>
                  <a:lnTo>
                    <a:pt x="279" y="545"/>
                  </a:lnTo>
                  <a:lnTo>
                    <a:pt x="279" y="548"/>
                  </a:lnTo>
                  <a:lnTo>
                    <a:pt x="283" y="548"/>
                  </a:lnTo>
                  <a:lnTo>
                    <a:pt x="283" y="337"/>
                  </a:lnTo>
                  <a:lnTo>
                    <a:pt x="726" y="337"/>
                  </a:lnTo>
                  <a:lnTo>
                    <a:pt x="728" y="552"/>
                  </a:lnTo>
                  <a:lnTo>
                    <a:pt x="1011" y="550"/>
                  </a:lnTo>
                  <a:lnTo>
                    <a:pt x="1009" y="0"/>
                  </a:lnTo>
                  <a:lnTo>
                    <a:pt x="0" y="0"/>
                  </a:lnTo>
                  <a:lnTo>
                    <a:pt x="0" y="552"/>
                  </a:lnTo>
                  <a:lnTo>
                    <a:pt x="283" y="552"/>
                  </a:lnTo>
                  <a:lnTo>
                    <a:pt x="283" y="548"/>
                  </a:lnTo>
                  <a:lnTo>
                    <a:pt x="279" y="5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05" name="Freeform 275">
            <a:extLst>
              <a:ext uri="{FF2B5EF4-FFF2-40B4-BE49-F238E27FC236}">
                <a16:creationId xmlns:a16="http://schemas.microsoft.com/office/drawing/2014/main" id="{68D74AC1-01E9-4BFC-994B-30DB32A4D13B}"/>
              </a:ext>
            </a:extLst>
          </p:cNvPr>
          <p:cNvSpPr>
            <a:spLocks/>
          </p:cNvSpPr>
          <p:nvPr/>
        </p:nvSpPr>
        <p:spPr bwMode="auto">
          <a:xfrm>
            <a:off x="4749081" y="4209299"/>
            <a:ext cx="3227387" cy="133350"/>
          </a:xfrm>
          <a:custGeom>
            <a:avLst/>
            <a:gdLst>
              <a:gd name="T0" fmla="*/ 40 w 1184"/>
              <a:gd name="T1" fmla="*/ 41 h 49"/>
              <a:gd name="T2" fmla="*/ 80 w 1184"/>
              <a:gd name="T3" fmla="*/ 41 h 49"/>
              <a:gd name="T4" fmla="*/ 119 w 1184"/>
              <a:gd name="T5" fmla="*/ 42 h 49"/>
              <a:gd name="T6" fmla="*/ 165 w 1184"/>
              <a:gd name="T7" fmla="*/ 40 h 49"/>
              <a:gd name="T8" fmla="*/ 205 w 1184"/>
              <a:gd name="T9" fmla="*/ 35 h 49"/>
              <a:gd name="T10" fmla="*/ 244 w 1184"/>
              <a:gd name="T11" fmla="*/ 21 h 49"/>
              <a:gd name="T12" fmla="*/ 283 w 1184"/>
              <a:gd name="T13" fmla="*/ 20 h 49"/>
              <a:gd name="T14" fmla="*/ 329 w 1184"/>
              <a:gd name="T15" fmla="*/ 24 h 49"/>
              <a:gd name="T16" fmla="*/ 368 w 1184"/>
              <a:gd name="T17" fmla="*/ 36 h 49"/>
              <a:gd name="T18" fmla="*/ 402 w 1184"/>
              <a:gd name="T19" fmla="*/ 35 h 49"/>
              <a:gd name="T20" fmla="*/ 442 w 1184"/>
              <a:gd name="T21" fmla="*/ 14 h 49"/>
              <a:gd name="T22" fmla="*/ 480 w 1184"/>
              <a:gd name="T23" fmla="*/ 7 h 49"/>
              <a:gd name="T24" fmla="*/ 520 w 1184"/>
              <a:gd name="T25" fmla="*/ 13 h 49"/>
              <a:gd name="T26" fmla="*/ 552 w 1184"/>
              <a:gd name="T27" fmla="*/ 26 h 49"/>
              <a:gd name="T28" fmla="*/ 592 w 1184"/>
              <a:gd name="T29" fmla="*/ 37 h 49"/>
              <a:gd name="T30" fmla="*/ 632 w 1184"/>
              <a:gd name="T31" fmla="*/ 41 h 49"/>
              <a:gd name="T32" fmla="*/ 671 w 1184"/>
              <a:gd name="T33" fmla="*/ 39 h 49"/>
              <a:gd name="T34" fmla="*/ 711 w 1184"/>
              <a:gd name="T35" fmla="*/ 34 h 49"/>
              <a:gd name="T36" fmla="*/ 751 w 1184"/>
              <a:gd name="T37" fmla="*/ 20 h 49"/>
              <a:gd name="T38" fmla="*/ 796 w 1184"/>
              <a:gd name="T39" fmla="*/ 9 h 49"/>
              <a:gd name="T40" fmla="*/ 836 w 1184"/>
              <a:gd name="T41" fmla="*/ 21 h 49"/>
              <a:gd name="T42" fmla="*/ 875 w 1184"/>
              <a:gd name="T43" fmla="*/ 35 h 49"/>
              <a:gd name="T44" fmla="*/ 908 w 1184"/>
              <a:gd name="T45" fmla="*/ 39 h 49"/>
              <a:gd name="T46" fmla="*/ 947 w 1184"/>
              <a:gd name="T47" fmla="*/ 45 h 49"/>
              <a:gd name="T48" fmla="*/ 987 w 1184"/>
              <a:gd name="T49" fmla="*/ 47 h 49"/>
              <a:gd name="T50" fmla="*/ 1026 w 1184"/>
              <a:gd name="T51" fmla="*/ 48 h 49"/>
              <a:gd name="T52" fmla="*/ 1073 w 1184"/>
              <a:gd name="T53" fmla="*/ 49 h 49"/>
              <a:gd name="T54" fmla="*/ 1112 w 1184"/>
              <a:gd name="T55" fmla="*/ 49 h 49"/>
              <a:gd name="T56" fmla="*/ 1158 w 1184"/>
              <a:gd name="T57" fmla="*/ 49 h 49"/>
              <a:gd name="T58" fmla="*/ 1171 w 1184"/>
              <a:gd name="T59" fmla="*/ 46 h 49"/>
              <a:gd name="T60" fmla="*/ 1132 w 1184"/>
              <a:gd name="T61" fmla="*/ 45 h 49"/>
              <a:gd name="T62" fmla="*/ 1086 w 1184"/>
              <a:gd name="T63" fmla="*/ 45 h 49"/>
              <a:gd name="T64" fmla="*/ 1046 w 1184"/>
              <a:gd name="T65" fmla="*/ 44 h 49"/>
              <a:gd name="T66" fmla="*/ 1007 w 1184"/>
              <a:gd name="T67" fmla="*/ 43 h 49"/>
              <a:gd name="T68" fmla="*/ 967 w 1184"/>
              <a:gd name="T69" fmla="*/ 42 h 49"/>
              <a:gd name="T70" fmla="*/ 928 w 1184"/>
              <a:gd name="T71" fmla="*/ 40 h 49"/>
              <a:gd name="T72" fmla="*/ 882 w 1184"/>
              <a:gd name="T73" fmla="*/ 33 h 49"/>
              <a:gd name="T74" fmla="*/ 836 w 1184"/>
              <a:gd name="T75" fmla="*/ 18 h 49"/>
              <a:gd name="T76" fmla="*/ 796 w 1184"/>
              <a:gd name="T77" fmla="*/ 6 h 49"/>
              <a:gd name="T78" fmla="*/ 750 w 1184"/>
              <a:gd name="T79" fmla="*/ 17 h 49"/>
              <a:gd name="T80" fmla="*/ 710 w 1184"/>
              <a:gd name="T81" fmla="*/ 30 h 49"/>
              <a:gd name="T82" fmla="*/ 671 w 1184"/>
              <a:gd name="T83" fmla="*/ 35 h 49"/>
              <a:gd name="T84" fmla="*/ 626 w 1184"/>
              <a:gd name="T85" fmla="*/ 36 h 49"/>
              <a:gd name="T86" fmla="*/ 586 w 1184"/>
              <a:gd name="T87" fmla="*/ 33 h 49"/>
              <a:gd name="T88" fmla="*/ 547 w 1184"/>
              <a:gd name="T89" fmla="*/ 19 h 49"/>
              <a:gd name="T90" fmla="*/ 507 w 1184"/>
              <a:gd name="T91" fmla="*/ 8 h 49"/>
              <a:gd name="T92" fmla="*/ 467 w 1184"/>
              <a:gd name="T93" fmla="*/ 0 h 49"/>
              <a:gd name="T94" fmla="*/ 420 w 1184"/>
              <a:gd name="T95" fmla="*/ 25 h 49"/>
              <a:gd name="T96" fmla="*/ 375 w 1184"/>
              <a:gd name="T97" fmla="*/ 33 h 49"/>
              <a:gd name="T98" fmla="*/ 330 w 1184"/>
              <a:gd name="T99" fmla="*/ 21 h 49"/>
              <a:gd name="T100" fmla="*/ 296 w 1184"/>
              <a:gd name="T101" fmla="*/ 18 h 49"/>
              <a:gd name="T102" fmla="*/ 257 w 1184"/>
              <a:gd name="T103" fmla="*/ 13 h 49"/>
              <a:gd name="T104" fmla="*/ 217 w 1184"/>
              <a:gd name="T105" fmla="*/ 27 h 49"/>
              <a:gd name="T106" fmla="*/ 171 w 1184"/>
              <a:gd name="T107" fmla="*/ 36 h 49"/>
              <a:gd name="T108" fmla="*/ 132 w 1184"/>
              <a:gd name="T109" fmla="*/ 38 h 49"/>
              <a:gd name="T110" fmla="*/ 92 w 1184"/>
              <a:gd name="T111" fmla="*/ 37 h 49"/>
              <a:gd name="T112" fmla="*/ 47 w 1184"/>
              <a:gd name="T113" fmla="*/ 38 h 49"/>
              <a:gd name="T114" fmla="*/ 7 w 1184"/>
              <a:gd name="T115"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4" h="49">
                <a:moveTo>
                  <a:pt x="1" y="42"/>
                </a:moveTo>
                <a:cubicBezTo>
                  <a:pt x="7" y="41"/>
                  <a:pt x="7" y="41"/>
                  <a:pt x="7" y="41"/>
                </a:cubicBezTo>
                <a:cubicBezTo>
                  <a:pt x="14" y="41"/>
                  <a:pt x="14" y="41"/>
                  <a:pt x="14" y="41"/>
                </a:cubicBezTo>
                <a:cubicBezTo>
                  <a:pt x="20" y="42"/>
                  <a:pt x="20" y="42"/>
                  <a:pt x="20" y="42"/>
                </a:cubicBezTo>
                <a:cubicBezTo>
                  <a:pt x="27" y="42"/>
                  <a:pt x="27" y="42"/>
                  <a:pt x="27" y="42"/>
                </a:cubicBezTo>
                <a:cubicBezTo>
                  <a:pt x="27" y="42"/>
                  <a:pt x="27" y="42"/>
                  <a:pt x="27" y="42"/>
                </a:cubicBezTo>
                <a:cubicBezTo>
                  <a:pt x="33" y="42"/>
                  <a:pt x="33" y="42"/>
                  <a:pt x="33" y="42"/>
                </a:cubicBezTo>
                <a:cubicBezTo>
                  <a:pt x="34" y="42"/>
                  <a:pt x="34" y="42"/>
                  <a:pt x="34" y="42"/>
                </a:cubicBezTo>
                <a:cubicBezTo>
                  <a:pt x="40" y="41"/>
                  <a:pt x="40" y="41"/>
                  <a:pt x="40" y="41"/>
                </a:cubicBezTo>
                <a:cubicBezTo>
                  <a:pt x="46" y="41"/>
                  <a:pt x="46" y="41"/>
                  <a:pt x="46" y="41"/>
                </a:cubicBezTo>
                <a:cubicBezTo>
                  <a:pt x="46" y="42"/>
                  <a:pt x="46" y="42"/>
                  <a:pt x="46" y="42"/>
                </a:cubicBezTo>
                <a:cubicBezTo>
                  <a:pt x="53" y="42"/>
                  <a:pt x="53" y="42"/>
                  <a:pt x="53" y="42"/>
                </a:cubicBezTo>
                <a:cubicBezTo>
                  <a:pt x="60" y="42"/>
                  <a:pt x="60" y="42"/>
                  <a:pt x="60" y="42"/>
                </a:cubicBezTo>
                <a:cubicBezTo>
                  <a:pt x="60" y="42"/>
                  <a:pt x="60" y="42"/>
                  <a:pt x="60" y="42"/>
                </a:cubicBezTo>
                <a:cubicBezTo>
                  <a:pt x="66" y="41"/>
                  <a:pt x="66" y="41"/>
                  <a:pt x="66" y="41"/>
                </a:cubicBezTo>
                <a:cubicBezTo>
                  <a:pt x="73" y="41"/>
                  <a:pt x="73" y="41"/>
                  <a:pt x="73" y="41"/>
                </a:cubicBezTo>
                <a:cubicBezTo>
                  <a:pt x="73" y="42"/>
                  <a:pt x="73" y="42"/>
                  <a:pt x="73" y="42"/>
                </a:cubicBezTo>
                <a:cubicBezTo>
                  <a:pt x="80" y="41"/>
                  <a:pt x="80" y="41"/>
                  <a:pt x="80" y="41"/>
                </a:cubicBezTo>
                <a:cubicBezTo>
                  <a:pt x="86" y="41"/>
                  <a:pt x="86" y="41"/>
                  <a:pt x="86" y="41"/>
                </a:cubicBezTo>
                <a:cubicBezTo>
                  <a:pt x="86" y="41"/>
                  <a:pt x="86" y="41"/>
                  <a:pt x="86" y="41"/>
                </a:cubicBezTo>
                <a:cubicBezTo>
                  <a:pt x="93" y="40"/>
                  <a:pt x="93" y="40"/>
                  <a:pt x="93" y="40"/>
                </a:cubicBezTo>
                <a:cubicBezTo>
                  <a:pt x="99" y="40"/>
                  <a:pt x="99" y="40"/>
                  <a:pt x="99" y="40"/>
                </a:cubicBezTo>
                <a:cubicBezTo>
                  <a:pt x="106" y="41"/>
                  <a:pt x="106" y="41"/>
                  <a:pt x="106" y="41"/>
                </a:cubicBezTo>
                <a:cubicBezTo>
                  <a:pt x="106" y="41"/>
                  <a:pt x="106" y="41"/>
                  <a:pt x="106" y="41"/>
                </a:cubicBezTo>
                <a:cubicBezTo>
                  <a:pt x="112" y="41"/>
                  <a:pt x="112" y="41"/>
                  <a:pt x="112" y="41"/>
                </a:cubicBezTo>
                <a:cubicBezTo>
                  <a:pt x="119" y="41"/>
                  <a:pt x="119" y="41"/>
                  <a:pt x="119" y="41"/>
                </a:cubicBezTo>
                <a:cubicBezTo>
                  <a:pt x="119" y="42"/>
                  <a:pt x="119" y="42"/>
                  <a:pt x="119" y="42"/>
                </a:cubicBezTo>
                <a:cubicBezTo>
                  <a:pt x="125" y="41"/>
                  <a:pt x="125" y="41"/>
                  <a:pt x="125" y="41"/>
                </a:cubicBezTo>
                <a:cubicBezTo>
                  <a:pt x="132" y="41"/>
                  <a:pt x="132" y="41"/>
                  <a:pt x="132" y="41"/>
                </a:cubicBezTo>
                <a:cubicBezTo>
                  <a:pt x="132" y="41"/>
                  <a:pt x="132" y="41"/>
                  <a:pt x="132" y="41"/>
                </a:cubicBezTo>
                <a:cubicBezTo>
                  <a:pt x="138" y="40"/>
                  <a:pt x="138" y="40"/>
                  <a:pt x="138" y="40"/>
                </a:cubicBezTo>
                <a:cubicBezTo>
                  <a:pt x="145" y="41"/>
                  <a:pt x="145" y="41"/>
                  <a:pt x="145" y="41"/>
                </a:cubicBezTo>
                <a:cubicBezTo>
                  <a:pt x="145" y="41"/>
                  <a:pt x="145" y="41"/>
                  <a:pt x="145" y="41"/>
                </a:cubicBezTo>
                <a:cubicBezTo>
                  <a:pt x="152" y="40"/>
                  <a:pt x="152" y="40"/>
                  <a:pt x="152" y="40"/>
                </a:cubicBezTo>
                <a:cubicBezTo>
                  <a:pt x="158" y="40"/>
                  <a:pt x="158" y="40"/>
                  <a:pt x="158" y="40"/>
                </a:cubicBezTo>
                <a:cubicBezTo>
                  <a:pt x="165" y="40"/>
                  <a:pt x="165" y="40"/>
                  <a:pt x="165" y="40"/>
                </a:cubicBezTo>
                <a:cubicBezTo>
                  <a:pt x="165" y="40"/>
                  <a:pt x="165" y="40"/>
                  <a:pt x="165" y="40"/>
                </a:cubicBezTo>
                <a:cubicBezTo>
                  <a:pt x="172" y="39"/>
                  <a:pt x="172" y="39"/>
                  <a:pt x="172" y="39"/>
                </a:cubicBezTo>
                <a:cubicBezTo>
                  <a:pt x="178" y="39"/>
                  <a:pt x="178" y="39"/>
                  <a:pt x="178" y="39"/>
                </a:cubicBezTo>
                <a:cubicBezTo>
                  <a:pt x="178" y="39"/>
                  <a:pt x="178" y="39"/>
                  <a:pt x="178" y="39"/>
                </a:cubicBezTo>
                <a:cubicBezTo>
                  <a:pt x="185" y="38"/>
                  <a:pt x="185" y="38"/>
                  <a:pt x="185" y="38"/>
                </a:cubicBezTo>
                <a:cubicBezTo>
                  <a:pt x="191" y="37"/>
                  <a:pt x="191" y="37"/>
                  <a:pt x="191" y="37"/>
                </a:cubicBezTo>
                <a:cubicBezTo>
                  <a:pt x="198" y="36"/>
                  <a:pt x="198" y="36"/>
                  <a:pt x="198" y="36"/>
                </a:cubicBezTo>
                <a:cubicBezTo>
                  <a:pt x="205" y="35"/>
                  <a:pt x="205" y="35"/>
                  <a:pt x="205" y="35"/>
                </a:cubicBezTo>
                <a:cubicBezTo>
                  <a:pt x="205" y="35"/>
                  <a:pt x="205" y="35"/>
                  <a:pt x="205" y="35"/>
                </a:cubicBezTo>
                <a:cubicBezTo>
                  <a:pt x="212" y="33"/>
                  <a:pt x="212" y="33"/>
                  <a:pt x="212" y="33"/>
                </a:cubicBezTo>
                <a:cubicBezTo>
                  <a:pt x="212" y="33"/>
                  <a:pt x="212" y="33"/>
                  <a:pt x="212" y="33"/>
                </a:cubicBezTo>
                <a:cubicBezTo>
                  <a:pt x="218" y="30"/>
                  <a:pt x="218" y="30"/>
                  <a:pt x="218" y="30"/>
                </a:cubicBezTo>
                <a:cubicBezTo>
                  <a:pt x="225" y="28"/>
                  <a:pt x="225" y="28"/>
                  <a:pt x="225" y="28"/>
                </a:cubicBezTo>
                <a:cubicBezTo>
                  <a:pt x="225" y="28"/>
                  <a:pt x="225" y="28"/>
                  <a:pt x="225" y="28"/>
                </a:cubicBezTo>
                <a:cubicBezTo>
                  <a:pt x="231" y="26"/>
                  <a:pt x="231" y="26"/>
                  <a:pt x="231" y="26"/>
                </a:cubicBezTo>
                <a:cubicBezTo>
                  <a:pt x="232" y="26"/>
                  <a:pt x="232" y="26"/>
                  <a:pt x="232" y="26"/>
                </a:cubicBezTo>
                <a:cubicBezTo>
                  <a:pt x="238" y="21"/>
                  <a:pt x="238" y="21"/>
                  <a:pt x="238" y="21"/>
                </a:cubicBezTo>
                <a:cubicBezTo>
                  <a:pt x="244" y="21"/>
                  <a:pt x="244" y="21"/>
                  <a:pt x="244" y="21"/>
                </a:cubicBezTo>
                <a:cubicBezTo>
                  <a:pt x="245" y="21"/>
                  <a:pt x="245" y="21"/>
                  <a:pt x="245" y="21"/>
                </a:cubicBezTo>
                <a:cubicBezTo>
                  <a:pt x="251" y="18"/>
                  <a:pt x="251" y="18"/>
                  <a:pt x="251" y="18"/>
                </a:cubicBezTo>
                <a:cubicBezTo>
                  <a:pt x="257" y="16"/>
                  <a:pt x="257" y="16"/>
                  <a:pt x="257" y="16"/>
                </a:cubicBezTo>
                <a:cubicBezTo>
                  <a:pt x="263" y="16"/>
                  <a:pt x="263" y="16"/>
                  <a:pt x="263" y="16"/>
                </a:cubicBezTo>
                <a:cubicBezTo>
                  <a:pt x="264" y="16"/>
                  <a:pt x="264" y="16"/>
                  <a:pt x="264" y="16"/>
                </a:cubicBezTo>
                <a:cubicBezTo>
                  <a:pt x="270" y="15"/>
                  <a:pt x="270" y="15"/>
                  <a:pt x="270" y="15"/>
                </a:cubicBezTo>
                <a:cubicBezTo>
                  <a:pt x="276" y="17"/>
                  <a:pt x="276" y="17"/>
                  <a:pt x="276" y="17"/>
                </a:cubicBezTo>
                <a:cubicBezTo>
                  <a:pt x="282" y="20"/>
                  <a:pt x="282" y="20"/>
                  <a:pt x="282" y="20"/>
                </a:cubicBezTo>
                <a:cubicBezTo>
                  <a:pt x="283" y="20"/>
                  <a:pt x="283" y="20"/>
                  <a:pt x="283" y="20"/>
                </a:cubicBezTo>
                <a:cubicBezTo>
                  <a:pt x="290" y="21"/>
                  <a:pt x="290" y="21"/>
                  <a:pt x="290" y="21"/>
                </a:cubicBezTo>
                <a:cubicBezTo>
                  <a:pt x="296" y="21"/>
                  <a:pt x="296" y="21"/>
                  <a:pt x="296" y="21"/>
                </a:cubicBezTo>
                <a:cubicBezTo>
                  <a:pt x="297" y="21"/>
                  <a:pt x="297" y="21"/>
                  <a:pt x="297" y="21"/>
                </a:cubicBezTo>
                <a:cubicBezTo>
                  <a:pt x="303" y="20"/>
                  <a:pt x="303" y="20"/>
                  <a:pt x="303" y="20"/>
                </a:cubicBezTo>
                <a:cubicBezTo>
                  <a:pt x="309" y="20"/>
                  <a:pt x="309" y="20"/>
                  <a:pt x="309" y="20"/>
                </a:cubicBezTo>
                <a:cubicBezTo>
                  <a:pt x="316" y="21"/>
                  <a:pt x="316" y="21"/>
                  <a:pt x="316" y="21"/>
                </a:cubicBezTo>
                <a:cubicBezTo>
                  <a:pt x="322" y="23"/>
                  <a:pt x="322" y="23"/>
                  <a:pt x="322" y="23"/>
                </a:cubicBezTo>
                <a:cubicBezTo>
                  <a:pt x="323" y="24"/>
                  <a:pt x="323" y="24"/>
                  <a:pt x="323" y="24"/>
                </a:cubicBezTo>
                <a:cubicBezTo>
                  <a:pt x="329" y="24"/>
                  <a:pt x="329" y="24"/>
                  <a:pt x="329" y="24"/>
                </a:cubicBezTo>
                <a:cubicBezTo>
                  <a:pt x="335" y="26"/>
                  <a:pt x="335" y="26"/>
                  <a:pt x="335" y="26"/>
                </a:cubicBezTo>
                <a:cubicBezTo>
                  <a:pt x="342" y="28"/>
                  <a:pt x="342" y="28"/>
                  <a:pt x="342" y="28"/>
                </a:cubicBezTo>
                <a:cubicBezTo>
                  <a:pt x="342" y="28"/>
                  <a:pt x="342" y="28"/>
                  <a:pt x="342" y="28"/>
                </a:cubicBezTo>
                <a:cubicBezTo>
                  <a:pt x="349" y="30"/>
                  <a:pt x="349" y="30"/>
                  <a:pt x="349" y="30"/>
                </a:cubicBezTo>
                <a:cubicBezTo>
                  <a:pt x="349" y="30"/>
                  <a:pt x="349" y="30"/>
                  <a:pt x="349" y="30"/>
                </a:cubicBezTo>
                <a:cubicBezTo>
                  <a:pt x="355" y="32"/>
                  <a:pt x="355" y="32"/>
                  <a:pt x="355" y="32"/>
                </a:cubicBezTo>
                <a:cubicBezTo>
                  <a:pt x="362" y="34"/>
                  <a:pt x="362" y="34"/>
                  <a:pt x="362" y="34"/>
                </a:cubicBezTo>
                <a:cubicBezTo>
                  <a:pt x="362" y="34"/>
                  <a:pt x="362" y="34"/>
                  <a:pt x="362" y="34"/>
                </a:cubicBezTo>
                <a:cubicBezTo>
                  <a:pt x="368" y="36"/>
                  <a:pt x="368" y="36"/>
                  <a:pt x="368" y="36"/>
                </a:cubicBezTo>
                <a:cubicBezTo>
                  <a:pt x="369" y="36"/>
                  <a:pt x="369" y="36"/>
                  <a:pt x="369" y="36"/>
                </a:cubicBezTo>
                <a:cubicBezTo>
                  <a:pt x="375" y="36"/>
                  <a:pt x="375" y="36"/>
                  <a:pt x="375" y="36"/>
                </a:cubicBezTo>
                <a:cubicBezTo>
                  <a:pt x="375" y="36"/>
                  <a:pt x="375" y="36"/>
                  <a:pt x="375" y="36"/>
                </a:cubicBezTo>
                <a:cubicBezTo>
                  <a:pt x="382" y="36"/>
                  <a:pt x="382" y="36"/>
                  <a:pt x="382" y="36"/>
                </a:cubicBezTo>
                <a:cubicBezTo>
                  <a:pt x="382" y="36"/>
                  <a:pt x="382" y="36"/>
                  <a:pt x="382" y="36"/>
                </a:cubicBezTo>
                <a:cubicBezTo>
                  <a:pt x="389" y="35"/>
                  <a:pt x="389" y="35"/>
                  <a:pt x="389" y="35"/>
                </a:cubicBezTo>
                <a:cubicBezTo>
                  <a:pt x="395" y="35"/>
                  <a:pt x="395" y="35"/>
                  <a:pt x="395" y="35"/>
                </a:cubicBezTo>
                <a:cubicBezTo>
                  <a:pt x="395" y="35"/>
                  <a:pt x="395" y="35"/>
                  <a:pt x="395" y="35"/>
                </a:cubicBezTo>
                <a:cubicBezTo>
                  <a:pt x="402" y="35"/>
                  <a:pt x="402" y="35"/>
                  <a:pt x="402" y="35"/>
                </a:cubicBezTo>
                <a:cubicBezTo>
                  <a:pt x="403" y="35"/>
                  <a:pt x="403" y="35"/>
                  <a:pt x="403" y="35"/>
                </a:cubicBezTo>
                <a:cubicBezTo>
                  <a:pt x="409" y="32"/>
                  <a:pt x="409" y="32"/>
                  <a:pt x="409" y="32"/>
                </a:cubicBezTo>
                <a:cubicBezTo>
                  <a:pt x="415" y="32"/>
                  <a:pt x="415" y="32"/>
                  <a:pt x="415" y="32"/>
                </a:cubicBezTo>
                <a:cubicBezTo>
                  <a:pt x="415" y="31"/>
                  <a:pt x="415" y="31"/>
                  <a:pt x="415" y="31"/>
                </a:cubicBezTo>
                <a:cubicBezTo>
                  <a:pt x="422" y="28"/>
                  <a:pt x="422" y="28"/>
                  <a:pt x="422" y="28"/>
                </a:cubicBezTo>
                <a:cubicBezTo>
                  <a:pt x="422" y="28"/>
                  <a:pt x="422" y="28"/>
                  <a:pt x="422" y="28"/>
                </a:cubicBezTo>
                <a:cubicBezTo>
                  <a:pt x="429" y="23"/>
                  <a:pt x="429" y="23"/>
                  <a:pt x="429" y="23"/>
                </a:cubicBezTo>
                <a:cubicBezTo>
                  <a:pt x="435" y="18"/>
                  <a:pt x="435" y="18"/>
                  <a:pt x="435" y="18"/>
                </a:cubicBezTo>
                <a:cubicBezTo>
                  <a:pt x="442" y="14"/>
                  <a:pt x="442" y="14"/>
                  <a:pt x="442" y="14"/>
                </a:cubicBezTo>
                <a:cubicBezTo>
                  <a:pt x="449" y="10"/>
                  <a:pt x="449" y="10"/>
                  <a:pt x="449" y="10"/>
                </a:cubicBezTo>
                <a:cubicBezTo>
                  <a:pt x="449" y="10"/>
                  <a:pt x="449" y="10"/>
                  <a:pt x="449" y="10"/>
                </a:cubicBezTo>
                <a:cubicBezTo>
                  <a:pt x="455" y="5"/>
                  <a:pt x="455" y="5"/>
                  <a:pt x="455" y="5"/>
                </a:cubicBezTo>
                <a:cubicBezTo>
                  <a:pt x="461" y="5"/>
                  <a:pt x="461" y="5"/>
                  <a:pt x="461" y="5"/>
                </a:cubicBezTo>
                <a:cubicBezTo>
                  <a:pt x="461" y="5"/>
                  <a:pt x="461" y="5"/>
                  <a:pt x="461" y="5"/>
                </a:cubicBezTo>
                <a:cubicBezTo>
                  <a:pt x="467" y="3"/>
                  <a:pt x="467" y="3"/>
                  <a:pt x="467" y="3"/>
                </a:cubicBezTo>
                <a:cubicBezTo>
                  <a:pt x="473" y="6"/>
                  <a:pt x="473" y="6"/>
                  <a:pt x="473" y="6"/>
                </a:cubicBezTo>
                <a:cubicBezTo>
                  <a:pt x="474" y="7"/>
                  <a:pt x="474" y="7"/>
                  <a:pt x="474" y="7"/>
                </a:cubicBezTo>
                <a:cubicBezTo>
                  <a:pt x="480" y="7"/>
                  <a:pt x="480" y="7"/>
                  <a:pt x="480" y="7"/>
                </a:cubicBezTo>
                <a:cubicBezTo>
                  <a:pt x="487" y="9"/>
                  <a:pt x="487" y="9"/>
                  <a:pt x="487" y="9"/>
                </a:cubicBezTo>
                <a:cubicBezTo>
                  <a:pt x="487" y="9"/>
                  <a:pt x="487" y="9"/>
                  <a:pt x="487" y="9"/>
                </a:cubicBezTo>
                <a:cubicBezTo>
                  <a:pt x="493" y="10"/>
                  <a:pt x="493" y="10"/>
                  <a:pt x="493" y="10"/>
                </a:cubicBezTo>
                <a:cubicBezTo>
                  <a:pt x="493" y="10"/>
                  <a:pt x="493" y="10"/>
                  <a:pt x="493" y="10"/>
                </a:cubicBezTo>
                <a:cubicBezTo>
                  <a:pt x="500" y="11"/>
                  <a:pt x="500" y="11"/>
                  <a:pt x="500" y="11"/>
                </a:cubicBezTo>
                <a:cubicBezTo>
                  <a:pt x="500" y="11"/>
                  <a:pt x="500" y="11"/>
                  <a:pt x="500" y="11"/>
                </a:cubicBezTo>
                <a:cubicBezTo>
                  <a:pt x="507" y="11"/>
                  <a:pt x="507" y="11"/>
                  <a:pt x="507" y="11"/>
                </a:cubicBezTo>
                <a:cubicBezTo>
                  <a:pt x="513" y="11"/>
                  <a:pt x="513" y="11"/>
                  <a:pt x="513" y="11"/>
                </a:cubicBezTo>
                <a:cubicBezTo>
                  <a:pt x="520" y="13"/>
                  <a:pt x="520" y="13"/>
                  <a:pt x="520" y="13"/>
                </a:cubicBezTo>
                <a:cubicBezTo>
                  <a:pt x="520" y="13"/>
                  <a:pt x="520" y="13"/>
                  <a:pt x="520" y="13"/>
                </a:cubicBezTo>
                <a:cubicBezTo>
                  <a:pt x="526" y="14"/>
                  <a:pt x="526" y="14"/>
                  <a:pt x="526" y="14"/>
                </a:cubicBezTo>
                <a:cubicBezTo>
                  <a:pt x="527" y="14"/>
                  <a:pt x="527" y="14"/>
                  <a:pt x="527" y="14"/>
                </a:cubicBezTo>
                <a:cubicBezTo>
                  <a:pt x="533" y="14"/>
                  <a:pt x="533" y="14"/>
                  <a:pt x="533" y="14"/>
                </a:cubicBezTo>
                <a:cubicBezTo>
                  <a:pt x="539" y="20"/>
                  <a:pt x="539" y="20"/>
                  <a:pt x="539" y="20"/>
                </a:cubicBezTo>
                <a:cubicBezTo>
                  <a:pt x="539" y="20"/>
                  <a:pt x="539" y="20"/>
                  <a:pt x="539" y="20"/>
                </a:cubicBezTo>
                <a:cubicBezTo>
                  <a:pt x="546" y="22"/>
                  <a:pt x="546" y="22"/>
                  <a:pt x="546" y="22"/>
                </a:cubicBezTo>
                <a:cubicBezTo>
                  <a:pt x="552" y="26"/>
                  <a:pt x="552" y="26"/>
                  <a:pt x="552" y="26"/>
                </a:cubicBezTo>
                <a:cubicBezTo>
                  <a:pt x="552" y="26"/>
                  <a:pt x="552" y="26"/>
                  <a:pt x="552" y="26"/>
                </a:cubicBezTo>
                <a:cubicBezTo>
                  <a:pt x="559" y="28"/>
                  <a:pt x="559" y="28"/>
                  <a:pt x="559" y="28"/>
                </a:cubicBezTo>
                <a:cubicBezTo>
                  <a:pt x="565" y="32"/>
                  <a:pt x="565" y="32"/>
                  <a:pt x="565" y="32"/>
                </a:cubicBezTo>
                <a:cubicBezTo>
                  <a:pt x="566" y="32"/>
                  <a:pt x="566" y="32"/>
                  <a:pt x="566" y="32"/>
                </a:cubicBezTo>
                <a:cubicBezTo>
                  <a:pt x="572" y="33"/>
                  <a:pt x="572" y="33"/>
                  <a:pt x="572" y="33"/>
                </a:cubicBezTo>
                <a:cubicBezTo>
                  <a:pt x="579" y="35"/>
                  <a:pt x="579" y="35"/>
                  <a:pt x="579" y="35"/>
                </a:cubicBezTo>
                <a:cubicBezTo>
                  <a:pt x="579" y="35"/>
                  <a:pt x="579" y="35"/>
                  <a:pt x="579" y="35"/>
                </a:cubicBezTo>
                <a:cubicBezTo>
                  <a:pt x="585" y="36"/>
                  <a:pt x="585" y="36"/>
                  <a:pt x="585" y="36"/>
                </a:cubicBezTo>
                <a:cubicBezTo>
                  <a:pt x="592" y="37"/>
                  <a:pt x="592" y="37"/>
                  <a:pt x="592" y="37"/>
                </a:cubicBezTo>
                <a:cubicBezTo>
                  <a:pt x="592" y="37"/>
                  <a:pt x="592" y="37"/>
                  <a:pt x="592" y="37"/>
                </a:cubicBezTo>
                <a:cubicBezTo>
                  <a:pt x="599" y="38"/>
                  <a:pt x="599" y="38"/>
                  <a:pt x="599" y="38"/>
                </a:cubicBezTo>
                <a:cubicBezTo>
                  <a:pt x="605" y="38"/>
                  <a:pt x="605" y="38"/>
                  <a:pt x="605" y="38"/>
                </a:cubicBezTo>
                <a:cubicBezTo>
                  <a:pt x="605" y="38"/>
                  <a:pt x="605" y="38"/>
                  <a:pt x="605" y="38"/>
                </a:cubicBezTo>
                <a:cubicBezTo>
                  <a:pt x="612" y="39"/>
                  <a:pt x="612" y="39"/>
                  <a:pt x="612" y="39"/>
                </a:cubicBezTo>
                <a:cubicBezTo>
                  <a:pt x="618" y="40"/>
                  <a:pt x="618" y="40"/>
                  <a:pt x="618" y="40"/>
                </a:cubicBezTo>
                <a:cubicBezTo>
                  <a:pt x="619" y="40"/>
                  <a:pt x="619" y="40"/>
                  <a:pt x="619" y="40"/>
                </a:cubicBezTo>
                <a:cubicBezTo>
                  <a:pt x="625" y="40"/>
                  <a:pt x="625" y="40"/>
                  <a:pt x="625" y="40"/>
                </a:cubicBezTo>
                <a:cubicBezTo>
                  <a:pt x="631" y="41"/>
                  <a:pt x="631" y="41"/>
                  <a:pt x="631" y="41"/>
                </a:cubicBezTo>
                <a:cubicBezTo>
                  <a:pt x="632" y="41"/>
                  <a:pt x="632" y="41"/>
                  <a:pt x="632" y="41"/>
                </a:cubicBezTo>
                <a:cubicBezTo>
                  <a:pt x="639" y="40"/>
                  <a:pt x="639" y="40"/>
                  <a:pt x="639" y="40"/>
                </a:cubicBezTo>
                <a:cubicBezTo>
                  <a:pt x="639" y="40"/>
                  <a:pt x="639" y="40"/>
                  <a:pt x="639" y="40"/>
                </a:cubicBezTo>
                <a:cubicBezTo>
                  <a:pt x="645" y="38"/>
                  <a:pt x="645" y="38"/>
                  <a:pt x="645" y="38"/>
                </a:cubicBezTo>
                <a:cubicBezTo>
                  <a:pt x="652" y="38"/>
                  <a:pt x="652" y="38"/>
                  <a:pt x="652" y="38"/>
                </a:cubicBezTo>
                <a:cubicBezTo>
                  <a:pt x="652" y="38"/>
                  <a:pt x="652" y="38"/>
                  <a:pt x="652" y="38"/>
                </a:cubicBezTo>
                <a:cubicBezTo>
                  <a:pt x="658" y="38"/>
                  <a:pt x="658" y="38"/>
                  <a:pt x="658" y="38"/>
                </a:cubicBezTo>
                <a:cubicBezTo>
                  <a:pt x="658" y="38"/>
                  <a:pt x="658" y="38"/>
                  <a:pt x="658" y="38"/>
                </a:cubicBezTo>
                <a:cubicBezTo>
                  <a:pt x="665" y="38"/>
                  <a:pt x="665" y="38"/>
                  <a:pt x="665" y="38"/>
                </a:cubicBezTo>
                <a:cubicBezTo>
                  <a:pt x="671" y="39"/>
                  <a:pt x="671" y="39"/>
                  <a:pt x="671" y="39"/>
                </a:cubicBezTo>
                <a:cubicBezTo>
                  <a:pt x="672" y="39"/>
                  <a:pt x="672" y="39"/>
                  <a:pt x="672" y="39"/>
                </a:cubicBezTo>
                <a:cubicBezTo>
                  <a:pt x="678" y="36"/>
                  <a:pt x="678" y="36"/>
                  <a:pt x="678" y="36"/>
                </a:cubicBezTo>
                <a:cubicBezTo>
                  <a:pt x="684" y="37"/>
                  <a:pt x="684" y="37"/>
                  <a:pt x="684" y="37"/>
                </a:cubicBezTo>
                <a:cubicBezTo>
                  <a:pt x="685" y="37"/>
                  <a:pt x="685" y="37"/>
                  <a:pt x="685" y="37"/>
                </a:cubicBezTo>
                <a:cubicBezTo>
                  <a:pt x="691" y="36"/>
                  <a:pt x="691" y="36"/>
                  <a:pt x="691" y="36"/>
                </a:cubicBezTo>
                <a:cubicBezTo>
                  <a:pt x="698" y="35"/>
                  <a:pt x="698" y="35"/>
                  <a:pt x="698" y="35"/>
                </a:cubicBezTo>
                <a:cubicBezTo>
                  <a:pt x="698" y="35"/>
                  <a:pt x="698" y="35"/>
                  <a:pt x="698" y="35"/>
                </a:cubicBezTo>
                <a:cubicBezTo>
                  <a:pt x="704" y="34"/>
                  <a:pt x="704" y="34"/>
                  <a:pt x="704" y="34"/>
                </a:cubicBezTo>
                <a:cubicBezTo>
                  <a:pt x="711" y="34"/>
                  <a:pt x="711" y="34"/>
                  <a:pt x="711" y="34"/>
                </a:cubicBezTo>
                <a:cubicBezTo>
                  <a:pt x="711" y="34"/>
                  <a:pt x="711" y="34"/>
                  <a:pt x="711" y="34"/>
                </a:cubicBezTo>
                <a:cubicBezTo>
                  <a:pt x="718" y="32"/>
                  <a:pt x="718" y="32"/>
                  <a:pt x="718" y="32"/>
                </a:cubicBezTo>
                <a:cubicBezTo>
                  <a:pt x="724" y="30"/>
                  <a:pt x="724" y="30"/>
                  <a:pt x="724" y="30"/>
                </a:cubicBezTo>
                <a:cubicBezTo>
                  <a:pt x="725" y="30"/>
                  <a:pt x="725" y="30"/>
                  <a:pt x="725" y="30"/>
                </a:cubicBezTo>
                <a:cubicBezTo>
                  <a:pt x="731" y="27"/>
                  <a:pt x="731" y="27"/>
                  <a:pt x="731" y="27"/>
                </a:cubicBezTo>
                <a:cubicBezTo>
                  <a:pt x="737" y="26"/>
                  <a:pt x="737" y="26"/>
                  <a:pt x="737" y="26"/>
                </a:cubicBezTo>
                <a:cubicBezTo>
                  <a:pt x="738" y="26"/>
                  <a:pt x="738" y="26"/>
                  <a:pt x="738" y="26"/>
                </a:cubicBezTo>
                <a:cubicBezTo>
                  <a:pt x="744" y="23"/>
                  <a:pt x="744" y="23"/>
                  <a:pt x="744" y="23"/>
                </a:cubicBezTo>
                <a:cubicBezTo>
                  <a:pt x="751" y="20"/>
                  <a:pt x="751" y="20"/>
                  <a:pt x="751" y="20"/>
                </a:cubicBezTo>
                <a:cubicBezTo>
                  <a:pt x="757" y="18"/>
                  <a:pt x="757" y="18"/>
                  <a:pt x="757" y="18"/>
                </a:cubicBezTo>
                <a:cubicBezTo>
                  <a:pt x="764" y="16"/>
                  <a:pt x="764" y="16"/>
                  <a:pt x="764" y="16"/>
                </a:cubicBezTo>
                <a:cubicBezTo>
                  <a:pt x="770" y="15"/>
                  <a:pt x="770" y="15"/>
                  <a:pt x="770" y="15"/>
                </a:cubicBezTo>
                <a:cubicBezTo>
                  <a:pt x="770" y="15"/>
                  <a:pt x="770" y="15"/>
                  <a:pt x="770" y="15"/>
                </a:cubicBezTo>
                <a:cubicBezTo>
                  <a:pt x="777" y="13"/>
                  <a:pt x="777" y="13"/>
                  <a:pt x="777" y="13"/>
                </a:cubicBezTo>
                <a:cubicBezTo>
                  <a:pt x="783" y="12"/>
                  <a:pt x="783" y="12"/>
                  <a:pt x="783" y="12"/>
                </a:cubicBezTo>
                <a:cubicBezTo>
                  <a:pt x="783" y="12"/>
                  <a:pt x="783" y="12"/>
                  <a:pt x="783" y="12"/>
                </a:cubicBezTo>
                <a:cubicBezTo>
                  <a:pt x="790" y="10"/>
                  <a:pt x="790" y="10"/>
                  <a:pt x="790" y="10"/>
                </a:cubicBezTo>
                <a:cubicBezTo>
                  <a:pt x="796" y="9"/>
                  <a:pt x="796" y="9"/>
                  <a:pt x="796" y="9"/>
                </a:cubicBezTo>
                <a:cubicBezTo>
                  <a:pt x="803" y="10"/>
                  <a:pt x="803" y="10"/>
                  <a:pt x="803" y="10"/>
                </a:cubicBezTo>
                <a:cubicBezTo>
                  <a:pt x="803" y="10"/>
                  <a:pt x="803" y="10"/>
                  <a:pt x="803" y="10"/>
                </a:cubicBezTo>
                <a:cubicBezTo>
                  <a:pt x="809" y="11"/>
                  <a:pt x="809" y="11"/>
                  <a:pt x="809" y="11"/>
                </a:cubicBezTo>
                <a:cubicBezTo>
                  <a:pt x="815" y="13"/>
                  <a:pt x="815" y="13"/>
                  <a:pt x="815" y="13"/>
                </a:cubicBezTo>
                <a:cubicBezTo>
                  <a:pt x="816" y="13"/>
                  <a:pt x="816" y="13"/>
                  <a:pt x="816" y="13"/>
                </a:cubicBezTo>
                <a:cubicBezTo>
                  <a:pt x="822" y="15"/>
                  <a:pt x="822" y="15"/>
                  <a:pt x="822" y="15"/>
                </a:cubicBezTo>
                <a:cubicBezTo>
                  <a:pt x="828" y="17"/>
                  <a:pt x="828" y="17"/>
                  <a:pt x="828" y="17"/>
                </a:cubicBezTo>
                <a:cubicBezTo>
                  <a:pt x="835" y="21"/>
                  <a:pt x="835" y="21"/>
                  <a:pt x="835" y="21"/>
                </a:cubicBezTo>
                <a:cubicBezTo>
                  <a:pt x="836" y="21"/>
                  <a:pt x="836" y="21"/>
                  <a:pt x="836" y="21"/>
                </a:cubicBezTo>
                <a:cubicBezTo>
                  <a:pt x="842" y="21"/>
                  <a:pt x="842" y="21"/>
                  <a:pt x="842" y="21"/>
                </a:cubicBezTo>
                <a:cubicBezTo>
                  <a:pt x="848" y="25"/>
                  <a:pt x="848" y="25"/>
                  <a:pt x="848" y="25"/>
                </a:cubicBezTo>
                <a:cubicBezTo>
                  <a:pt x="848" y="25"/>
                  <a:pt x="848" y="25"/>
                  <a:pt x="848" y="25"/>
                </a:cubicBezTo>
                <a:cubicBezTo>
                  <a:pt x="855" y="28"/>
                  <a:pt x="855" y="28"/>
                  <a:pt x="855" y="28"/>
                </a:cubicBezTo>
                <a:cubicBezTo>
                  <a:pt x="855" y="28"/>
                  <a:pt x="855" y="28"/>
                  <a:pt x="855" y="28"/>
                </a:cubicBezTo>
                <a:cubicBezTo>
                  <a:pt x="861" y="30"/>
                  <a:pt x="861" y="30"/>
                  <a:pt x="861" y="30"/>
                </a:cubicBezTo>
                <a:cubicBezTo>
                  <a:pt x="868" y="33"/>
                  <a:pt x="868" y="33"/>
                  <a:pt x="868" y="33"/>
                </a:cubicBezTo>
                <a:cubicBezTo>
                  <a:pt x="868" y="33"/>
                  <a:pt x="868" y="33"/>
                  <a:pt x="868" y="33"/>
                </a:cubicBezTo>
                <a:cubicBezTo>
                  <a:pt x="875" y="35"/>
                  <a:pt x="875" y="35"/>
                  <a:pt x="875" y="35"/>
                </a:cubicBezTo>
                <a:cubicBezTo>
                  <a:pt x="881" y="36"/>
                  <a:pt x="881" y="36"/>
                  <a:pt x="881" y="36"/>
                </a:cubicBezTo>
                <a:cubicBezTo>
                  <a:pt x="881" y="36"/>
                  <a:pt x="881" y="36"/>
                  <a:pt x="881" y="36"/>
                </a:cubicBezTo>
                <a:cubicBezTo>
                  <a:pt x="888" y="38"/>
                  <a:pt x="888" y="38"/>
                  <a:pt x="888" y="38"/>
                </a:cubicBezTo>
                <a:cubicBezTo>
                  <a:pt x="888" y="38"/>
                  <a:pt x="888" y="38"/>
                  <a:pt x="888" y="38"/>
                </a:cubicBezTo>
                <a:cubicBezTo>
                  <a:pt x="895" y="39"/>
                  <a:pt x="895" y="39"/>
                  <a:pt x="895" y="39"/>
                </a:cubicBezTo>
                <a:cubicBezTo>
                  <a:pt x="895" y="39"/>
                  <a:pt x="895" y="39"/>
                  <a:pt x="895" y="39"/>
                </a:cubicBezTo>
                <a:cubicBezTo>
                  <a:pt x="901" y="39"/>
                  <a:pt x="901" y="39"/>
                  <a:pt x="901" y="39"/>
                </a:cubicBezTo>
                <a:cubicBezTo>
                  <a:pt x="901" y="39"/>
                  <a:pt x="901" y="39"/>
                  <a:pt x="901" y="39"/>
                </a:cubicBezTo>
                <a:cubicBezTo>
                  <a:pt x="908" y="39"/>
                  <a:pt x="908" y="39"/>
                  <a:pt x="908" y="39"/>
                </a:cubicBezTo>
                <a:cubicBezTo>
                  <a:pt x="914" y="41"/>
                  <a:pt x="914" y="41"/>
                  <a:pt x="914" y="41"/>
                </a:cubicBezTo>
                <a:cubicBezTo>
                  <a:pt x="915" y="42"/>
                  <a:pt x="915" y="42"/>
                  <a:pt x="915" y="42"/>
                </a:cubicBezTo>
                <a:cubicBezTo>
                  <a:pt x="921" y="42"/>
                  <a:pt x="921" y="42"/>
                  <a:pt x="921" y="42"/>
                </a:cubicBezTo>
                <a:cubicBezTo>
                  <a:pt x="927" y="43"/>
                  <a:pt x="927" y="43"/>
                  <a:pt x="927" y="43"/>
                </a:cubicBezTo>
                <a:cubicBezTo>
                  <a:pt x="928" y="43"/>
                  <a:pt x="928" y="43"/>
                  <a:pt x="928" y="43"/>
                </a:cubicBezTo>
                <a:cubicBezTo>
                  <a:pt x="934" y="43"/>
                  <a:pt x="934" y="43"/>
                  <a:pt x="934" y="43"/>
                </a:cubicBezTo>
                <a:cubicBezTo>
                  <a:pt x="941" y="44"/>
                  <a:pt x="941" y="44"/>
                  <a:pt x="941" y="44"/>
                </a:cubicBezTo>
                <a:cubicBezTo>
                  <a:pt x="947" y="45"/>
                  <a:pt x="947" y="45"/>
                  <a:pt x="947" y="45"/>
                </a:cubicBezTo>
                <a:cubicBezTo>
                  <a:pt x="947" y="45"/>
                  <a:pt x="947" y="45"/>
                  <a:pt x="947" y="45"/>
                </a:cubicBezTo>
                <a:cubicBezTo>
                  <a:pt x="954" y="45"/>
                  <a:pt x="954" y="45"/>
                  <a:pt x="954" y="45"/>
                </a:cubicBezTo>
                <a:cubicBezTo>
                  <a:pt x="954" y="45"/>
                  <a:pt x="954" y="45"/>
                  <a:pt x="954" y="45"/>
                </a:cubicBezTo>
                <a:cubicBezTo>
                  <a:pt x="961" y="45"/>
                  <a:pt x="961" y="45"/>
                  <a:pt x="961" y="45"/>
                </a:cubicBezTo>
                <a:cubicBezTo>
                  <a:pt x="967" y="45"/>
                  <a:pt x="967" y="45"/>
                  <a:pt x="967" y="45"/>
                </a:cubicBezTo>
                <a:cubicBezTo>
                  <a:pt x="974" y="46"/>
                  <a:pt x="974" y="46"/>
                  <a:pt x="974" y="46"/>
                </a:cubicBezTo>
                <a:cubicBezTo>
                  <a:pt x="980" y="46"/>
                  <a:pt x="980" y="46"/>
                  <a:pt x="980" y="46"/>
                </a:cubicBezTo>
                <a:cubicBezTo>
                  <a:pt x="980" y="46"/>
                  <a:pt x="980" y="46"/>
                  <a:pt x="980" y="46"/>
                </a:cubicBezTo>
                <a:cubicBezTo>
                  <a:pt x="987" y="47"/>
                  <a:pt x="987" y="47"/>
                  <a:pt x="987" y="47"/>
                </a:cubicBezTo>
                <a:cubicBezTo>
                  <a:pt x="987" y="47"/>
                  <a:pt x="987" y="47"/>
                  <a:pt x="987" y="47"/>
                </a:cubicBezTo>
                <a:cubicBezTo>
                  <a:pt x="994" y="46"/>
                  <a:pt x="994" y="46"/>
                  <a:pt x="994" y="46"/>
                </a:cubicBezTo>
                <a:cubicBezTo>
                  <a:pt x="1000" y="47"/>
                  <a:pt x="1000" y="47"/>
                  <a:pt x="1000" y="47"/>
                </a:cubicBezTo>
                <a:cubicBezTo>
                  <a:pt x="1000" y="47"/>
                  <a:pt x="1000" y="47"/>
                  <a:pt x="1000" y="47"/>
                </a:cubicBezTo>
                <a:cubicBezTo>
                  <a:pt x="1007" y="47"/>
                  <a:pt x="1007" y="47"/>
                  <a:pt x="1007" y="47"/>
                </a:cubicBezTo>
                <a:cubicBezTo>
                  <a:pt x="1013" y="47"/>
                  <a:pt x="1013" y="47"/>
                  <a:pt x="1013" y="47"/>
                </a:cubicBezTo>
                <a:cubicBezTo>
                  <a:pt x="1020" y="47"/>
                  <a:pt x="1020" y="47"/>
                  <a:pt x="1020" y="47"/>
                </a:cubicBezTo>
                <a:cubicBezTo>
                  <a:pt x="1020" y="47"/>
                  <a:pt x="1020" y="47"/>
                  <a:pt x="1020" y="47"/>
                </a:cubicBezTo>
                <a:cubicBezTo>
                  <a:pt x="1026" y="48"/>
                  <a:pt x="1026" y="48"/>
                  <a:pt x="1026" y="48"/>
                </a:cubicBezTo>
                <a:cubicBezTo>
                  <a:pt x="1026" y="48"/>
                  <a:pt x="1026" y="48"/>
                  <a:pt x="1026" y="48"/>
                </a:cubicBezTo>
                <a:cubicBezTo>
                  <a:pt x="1033" y="47"/>
                  <a:pt x="1033" y="47"/>
                  <a:pt x="1033" y="47"/>
                </a:cubicBezTo>
                <a:cubicBezTo>
                  <a:pt x="1039" y="48"/>
                  <a:pt x="1039" y="48"/>
                  <a:pt x="1039" y="48"/>
                </a:cubicBezTo>
                <a:cubicBezTo>
                  <a:pt x="1040" y="48"/>
                  <a:pt x="1040" y="48"/>
                  <a:pt x="1040" y="48"/>
                </a:cubicBezTo>
                <a:cubicBezTo>
                  <a:pt x="1046" y="48"/>
                  <a:pt x="1046" y="48"/>
                  <a:pt x="1046" y="48"/>
                </a:cubicBezTo>
                <a:cubicBezTo>
                  <a:pt x="1053" y="48"/>
                  <a:pt x="1053" y="48"/>
                  <a:pt x="1053" y="48"/>
                </a:cubicBezTo>
                <a:cubicBezTo>
                  <a:pt x="1059" y="48"/>
                  <a:pt x="1059" y="48"/>
                  <a:pt x="1059" y="48"/>
                </a:cubicBezTo>
                <a:cubicBezTo>
                  <a:pt x="1066" y="48"/>
                  <a:pt x="1066" y="48"/>
                  <a:pt x="1066" y="48"/>
                </a:cubicBezTo>
                <a:cubicBezTo>
                  <a:pt x="1072" y="49"/>
                  <a:pt x="1072" y="49"/>
                  <a:pt x="1072" y="49"/>
                </a:cubicBezTo>
                <a:cubicBezTo>
                  <a:pt x="1073" y="49"/>
                  <a:pt x="1073" y="49"/>
                  <a:pt x="1073" y="49"/>
                </a:cubicBezTo>
                <a:cubicBezTo>
                  <a:pt x="1079" y="48"/>
                  <a:pt x="1079" y="48"/>
                  <a:pt x="1079" y="48"/>
                </a:cubicBezTo>
                <a:cubicBezTo>
                  <a:pt x="1086" y="48"/>
                  <a:pt x="1086" y="48"/>
                  <a:pt x="1086" y="48"/>
                </a:cubicBezTo>
                <a:cubicBezTo>
                  <a:pt x="1086" y="48"/>
                  <a:pt x="1086" y="48"/>
                  <a:pt x="1086" y="48"/>
                </a:cubicBezTo>
                <a:cubicBezTo>
                  <a:pt x="1092" y="48"/>
                  <a:pt x="1092" y="48"/>
                  <a:pt x="1092" y="48"/>
                </a:cubicBezTo>
                <a:cubicBezTo>
                  <a:pt x="1098" y="49"/>
                  <a:pt x="1098" y="49"/>
                  <a:pt x="1098" y="49"/>
                </a:cubicBezTo>
                <a:cubicBezTo>
                  <a:pt x="1099" y="49"/>
                  <a:pt x="1099" y="49"/>
                  <a:pt x="1099" y="49"/>
                </a:cubicBezTo>
                <a:cubicBezTo>
                  <a:pt x="1105" y="48"/>
                  <a:pt x="1105" y="48"/>
                  <a:pt x="1105" y="48"/>
                </a:cubicBezTo>
                <a:cubicBezTo>
                  <a:pt x="1112" y="49"/>
                  <a:pt x="1112" y="49"/>
                  <a:pt x="1112" y="49"/>
                </a:cubicBezTo>
                <a:cubicBezTo>
                  <a:pt x="1112" y="49"/>
                  <a:pt x="1112" y="49"/>
                  <a:pt x="1112" y="49"/>
                </a:cubicBezTo>
                <a:cubicBezTo>
                  <a:pt x="1119" y="49"/>
                  <a:pt x="1119" y="49"/>
                  <a:pt x="1119" y="49"/>
                </a:cubicBezTo>
                <a:cubicBezTo>
                  <a:pt x="1125" y="49"/>
                  <a:pt x="1125" y="49"/>
                  <a:pt x="1125" y="49"/>
                </a:cubicBezTo>
                <a:cubicBezTo>
                  <a:pt x="1125" y="49"/>
                  <a:pt x="1125" y="49"/>
                  <a:pt x="1125" y="49"/>
                </a:cubicBezTo>
                <a:cubicBezTo>
                  <a:pt x="1132" y="49"/>
                  <a:pt x="1132" y="49"/>
                  <a:pt x="1132" y="49"/>
                </a:cubicBezTo>
                <a:cubicBezTo>
                  <a:pt x="1138" y="49"/>
                  <a:pt x="1138" y="49"/>
                  <a:pt x="1138" y="49"/>
                </a:cubicBezTo>
                <a:cubicBezTo>
                  <a:pt x="1145" y="49"/>
                  <a:pt x="1145" y="49"/>
                  <a:pt x="1145" y="49"/>
                </a:cubicBezTo>
                <a:cubicBezTo>
                  <a:pt x="1151" y="49"/>
                  <a:pt x="1151" y="49"/>
                  <a:pt x="1151" y="49"/>
                </a:cubicBezTo>
                <a:cubicBezTo>
                  <a:pt x="1151" y="49"/>
                  <a:pt x="1151" y="49"/>
                  <a:pt x="1151" y="49"/>
                </a:cubicBezTo>
                <a:cubicBezTo>
                  <a:pt x="1158" y="49"/>
                  <a:pt x="1158" y="49"/>
                  <a:pt x="1158" y="49"/>
                </a:cubicBezTo>
                <a:cubicBezTo>
                  <a:pt x="1164" y="49"/>
                  <a:pt x="1164" y="49"/>
                  <a:pt x="1164" y="49"/>
                </a:cubicBezTo>
                <a:cubicBezTo>
                  <a:pt x="1171" y="49"/>
                  <a:pt x="1171" y="49"/>
                  <a:pt x="1171" y="49"/>
                </a:cubicBezTo>
                <a:cubicBezTo>
                  <a:pt x="1171" y="49"/>
                  <a:pt x="1171" y="49"/>
                  <a:pt x="1171" y="49"/>
                </a:cubicBezTo>
                <a:cubicBezTo>
                  <a:pt x="1177" y="49"/>
                  <a:pt x="1177" y="49"/>
                  <a:pt x="1177" y="49"/>
                </a:cubicBezTo>
                <a:cubicBezTo>
                  <a:pt x="1178" y="49"/>
                  <a:pt x="1178" y="49"/>
                  <a:pt x="1178" y="49"/>
                </a:cubicBezTo>
                <a:cubicBezTo>
                  <a:pt x="1184" y="48"/>
                  <a:pt x="1184" y="48"/>
                  <a:pt x="1184" y="48"/>
                </a:cubicBezTo>
                <a:cubicBezTo>
                  <a:pt x="1184" y="45"/>
                  <a:pt x="1184" y="45"/>
                  <a:pt x="1184" y="45"/>
                </a:cubicBezTo>
                <a:cubicBezTo>
                  <a:pt x="1177" y="46"/>
                  <a:pt x="1177" y="46"/>
                  <a:pt x="1177" y="46"/>
                </a:cubicBezTo>
                <a:cubicBezTo>
                  <a:pt x="1171" y="46"/>
                  <a:pt x="1171" y="46"/>
                  <a:pt x="1171" y="46"/>
                </a:cubicBezTo>
                <a:cubicBezTo>
                  <a:pt x="1165" y="45"/>
                  <a:pt x="1165" y="45"/>
                  <a:pt x="1165" y="45"/>
                </a:cubicBezTo>
                <a:cubicBezTo>
                  <a:pt x="1164" y="45"/>
                  <a:pt x="1164" y="45"/>
                  <a:pt x="1164" y="45"/>
                </a:cubicBezTo>
                <a:cubicBezTo>
                  <a:pt x="1158" y="45"/>
                  <a:pt x="1158" y="45"/>
                  <a:pt x="1158" y="45"/>
                </a:cubicBezTo>
                <a:cubicBezTo>
                  <a:pt x="1151" y="46"/>
                  <a:pt x="1151" y="46"/>
                  <a:pt x="1151" y="46"/>
                </a:cubicBezTo>
                <a:cubicBezTo>
                  <a:pt x="1145" y="45"/>
                  <a:pt x="1145" y="45"/>
                  <a:pt x="1145" y="45"/>
                </a:cubicBezTo>
                <a:cubicBezTo>
                  <a:pt x="1138" y="45"/>
                  <a:pt x="1138" y="45"/>
                  <a:pt x="1138" y="45"/>
                </a:cubicBezTo>
                <a:cubicBezTo>
                  <a:pt x="1138" y="45"/>
                  <a:pt x="1138" y="45"/>
                  <a:pt x="1138" y="45"/>
                </a:cubicBezTo>
                <a:cubicBezTo>
                  <a:pt x="1132" y="45"/>
                  <a:pt x="1132" y="45"/>
                  <a:pt x="1132" y="45"/>
                </a:cubicBezTo>
                <a:cubicBezTo>
                  <a:pt x="1132" y="45"/>
                  <a:pt x="1132" y="45"/>
                  <a:pt x="1132" y="45"/>
                </a:cubicBezTo>
                <a:cubicBezTo>
                  <a:pt x="1125" y="45"/>
                  <a:pt x="1125" y="45"/>
                  <a:pt x="1125" y="45"/>
                </a:cubicBezTo>
                <a:cubicBezTo>
                  <a:pt x="1119" y="45"/>
                  <a:pt x="1119" y="45"/>
                  <a:pt x="1119" y="45"/>
                </a:cubicBezTo>
                <a:cubicBezTo>
                  <a:pt x="1112" y="45"/>
                  <a:pt x="1112" y="45"/>
                  <a:pt x="1112" y="45"/>
                </a:cubicBezTo>
                <a:cubicBezTo>
                  <a:pt x="1106" y="44"/>
                  <a:pt x="1106" y="44"/>
                  <a:pt x="1106" y="44"/>
                </a:cubicBezTo>
                <a:cubicBezTo>
                  <a:pt x="1105" y="44"/>
                  <a:pt x="1105" y="44"/>
                  <a:pt x="1105" y="44"/>
                </a:cubicBezTo>
                <a:cubicBezTo>
                  <a:pt x="1099" y="46"/>
                  <a:pt x="1099" y="46"/>
                  <a:pt x="1099" y="46"/>
                </a:cubicBezTo>
                <a:cubicBezTo>
                  <a:pt x="1092" y="45"/>
                  <a:pt x="1092" y="45"/>
                  <a:pt x="1092" y="45"/>
                </a:cubicBezTo>
                <a:cubicBezTo>
                  <a:pt x="1092" y="45"/>
                  <a:pt x="1092" y="45"/>
                  <a:pt x="1092" y="45"/>
                </a:cubicBezTo>
                <a:cubicBezTo>
                  <a:pt x="1086" y="45"/>
                  <a:pt x="1086" y="45"/>
                  <a:pt x="1086" y="45"/>
                </a:cubicBezTo>
                <a:cubicBezTo>
                  <a:pt x="1079" y="44"/>
                  <a:pt x="1079" y="44"/>
                  <a:pt x="1079" y="44"/>
                </a:cubicBezTo>
                <a:cubicBezTo>
                  <a:pt x="1079" y="44"/>
                  <a:pt x="1079" y="44"/>
                  <a:pt x="1079" y="44"/>
                </a:cubicBezTo>
                <a:cubicBezTo>
                  <a:pt x="1072" y="45"/>
                  <a:pt x="1072" y="45"/>
                  <a:pt x="1072" y="45"/>
                </a:cubicBezTo>
                <a:cubicBezTo>
                  <a:pt x="1066" y="45"/>
                  <a:pt x="1066" y="45"/>
                  <a:pt x="1066" y="45"/>
                </a:cubicBezTo>
                <a:cubicBezTo>
                  <a:pt x="1066" y="45"/>
                  <a:pt x="1066" y="45"/>
                  <a:pt x="1066" y="45"/>
                </a:cubicBezTo>
                <a:cubicBezTo>
                  <a:pt x="1059" y="44"/>
                  <a:pt x="1059" y="44"/>
                  <a:pt x="1059" y="44"/>
                </a:cubicBezTo>
                <a:cubicBezTo>
                  <a:pt x="1059" y="44"/>
                  <a:pt x="1059" y="44"/>
                  <a:pt x="1059" y="44"/>
                </a:cubicBezTo>
                <a:cubicBezTo>
                  <a:pt x="1053" y="44"/>
                  <a:pt x="1053" y="44"/>
                  <a:pt x="1053" y="44"/>
                </a:cubicBezTo>
                <a:cubicBezTo>
                  <a:pt x="1046" y="44"/>
                  <a:pt x="1046" y="44"/>
                  <a:pt x="1046" y="44"/>
                </a:cubicBezTo>
                <a:cubicBezTo>
                  <a:pt x="1046" y="44"/>
                  <a:pt x="1046" y="44"/>
                  <a:pt x="1046" y="44"/>
                </a:cubicBezTo>
                <a:cubicBezTo>
                  <a:pt x="1039" y="44"/>
                  <a:pt x="1039" y="44"/>
                  <a:pt x="1039" y="44"/>
                </a:cubicBezTo>
                <a:cubicBezTo>
                  <a:pt x="1033" y="44"/>
                  <a:pt x="1033" y="44"/>
                  <a:pt x="1033" y="44"/>
                </a:cubicBezTo>
                <a:cubicBezTo>
                  <a:pt x="1033" y="44"/>
                  <a:pt x="1033" y="44"/>
                  <a:pt x="1033" y="44"/>
                </a:cubicBezTo>
                <a:cubicBezTo>
                  <a:pt x="1026" y="44"/>
                  <a:pt x="1026" y="44"/>
                  <a:pt x="1026" y="44"/>
                </a:cubicBezTo>
                <a:cubicBezTo>
                  <a:pt x="1020" y="44"/>
                  <a:pt x="1020" y="44"/>
                  <a:pt x="1020" y="44"/>
                </a:cubicBezTo>
                <a:cubicBezTo>
                  <a:pt x="1013" y="43"/>
                  <a:pt x="1013" y="43"/>
                  <a:pt x="1013" y="43"/>
                </a:cubicBezTo>
                <a:cubicBezTo>
                  <a:pt x="1013" y="43"/>
                  <a:pt x="1013" y="43"/>
                  <a:pt x="1013" y="43"/>
                </a:cubicBezTo>
                <a:cubicBezTo>
                  <a:pt x="1007" y="43"/>
                  <a:pt x="1007" y="43"/>
                  <a:pt x="1007" y="43"/>
                </a:cubicBezTo>
                <a:cubicBezTo>
                  <a:pt x="1006" y="43"/>
                  <a:pt x="1006" y="43"/>
                  <a:pt x="1006" y="43"/>
                </a:cubicBezTo>
                <a:cubicBezTo>
                  <a:pt x="1000" y="44"/>
                  <a:pt x="1000" y="44"/>
                  <a:pt x="1000" y="44"/>
                </a:cubicBezTo>
                <a:cubicBezTo>
                  <a:pt x="994" y="43"/>
                  <a:pt x="994" y="43"/>
                  <a:pt x="994" y="43"/>
                </a:cubicBezTo>
                <a:cubicBezTo>
                  <a:pt x="994" y="43"/>
                  <a:pt x="994" y="43"/>
                  <a:pt x="994" y="43"/>
                </a:cubicBezTo>
                <a:cubicBezTo>
                  <a:pt x="987" y="43"/>
                  <a:pt x="987" y="43"/>
                  <a:pt x="987" y="43"/>
                </a:cubicBezTo>
                <a:cubicBezTo>
                  <a:pt x="981" y="43"/>
                  <a:pt x="981" y="43"/>
                  <a:pt x="981" y="43"/>
                </a:cubicBezTo>
                <a:cubicBezTo>
                  <a:pt x="974" y="42"/>
                  <a:pt x="974" y="42"/>
                  <a:pt x="974" y="42"/>
                </a:cubicBezTo>
                <a:cubicBezTo>
                  <a:pt x="974" y="42"/>
                  <a:pt x="974" y="42"/>
                  <a:pt x="974" y="42"/>
                </a:cubicBezTo>
                <a:cubicBezTo>
                  <a:pt x="967" y="42"/>
                  <a:pt x="967" y="42"/>
                  <a:pt x="967" y="42"/>
                </a:cubicBezTo>
                <a:cubicBezTo>
                  <a:pt x="961" y="42"/>
                  <a:pt x="961" y="42"/>
                  <a:pt x="961" y="42"/>
                </a:cubicBezTo>
                <a:cubicBezTo>
                  <a:pt x="961" y="42"/>
                  <a:pt x="961" y="42"/>
                  <a:pt x="961" y="42"/>
                </a:cubicBezTo>
                <a:cubicBezTo>
                  <a:pt x="954" y="42"/>
                  <a:pt x="954" y="42"/>
                  <a:pt x="954" y="42"/>
                </a:cubicBezTo>
                <a:cubicBezTo>
                  <a:pt x="948" y="41"/>
                  <a:pt x="948" y="41"/>
                  <a:pt x="948" y="41"/>
                </a:cubicBezTo>
                <a:cubicBezTo>
                  <a:pt x="941" y="40"/>
                  <a:pt x="941" y="40"/>
                  <a:pt x="941" y="40"/>
                </a:cubicBezTo>
                <a:cubicBezTo>
                  <a:pt x="941" y="40"/>
                  <a:pt x="941" y="40"/>
                  <a:pt x="941" y="40"/>
                </a:cubicBezTo>
                <a:cubicBezTo>
                  <a:pt x="934" y="40"/>
                  <a:pt x="934" y="40"/>
                  <a:pt x="934" y="40"/>
                </a:cubicBezTo>
                <a:cubicBezTo>
                  <a:pt x="934" y="40"/>
                  <a:pt x="934" y="40"/>
                  <a:pt x="934" y="40"/>
                </a:cubicBezTo>
                <a:cubicBezTo>
                  <a:pt x="928" y="40"/>
                  <a:pt x="928" y="40"/>
                  <a:pt x="928" y="40"/>
                </a:cubicBezTo>
                <a:cubicBezTo>
                  <a:pt x="922" y="38"/>
                  <a:pt x="922" y="38"/>
                  <a:pt x="922" y="38"/>
                </a:cubicBezTo>
                <a:cubicBezTo>
                  <a:pt x="921" y="38"/>
                  <a:pt x="921" y="38"/>
                  <a:pt x="921" y="38"/>
                </a:cubicBezTo>
                <a:cubicBezTo>
                  <a:pt x="915" y="38"/>
                  <a:pt x="915" y="38"/>
                  <a:pt x="915" y="38"/>
                </a:cubicBezTo>
                <a:cubicBezTo>
                  <a:pt x="909" y="36"/>
                  <a:pt x="909" y="36"/>
                  <a:pt x="909" y="36"/>
                </a:cubicBezTo>
                <a:cubicBezTo>
                  <a:pt x="908" y="36"/>
                  <a:pt x="908" y="36"/>
                  <a:pt x="908" y="36"/>
                </a:cubicBezTo>
                <a:cubicBezTo>
                  <a:pt x="901" y="36"/>
                  <a:pt x="901" y="36"/>
                  <a:pt x="901" y="36"/>
                </a:cubicBezTo>
                <a:cubicBezTo>
                  <a:pt x="895" y="35"/>
                  <a:pt x="895" y="35"/>
                  <a:pt x="895" y="35"/>
                </a:cubicBezTo>
                <a:cubicBezTo>
                  <a:pt x="889" y="34"/>
                  <a:pt x="889" y="34"/>
                  <a:pt x="889" y="34"/>
                </a:cubicBezTo>
                <a:cubicBezTo>
                  <a:pt x="882" y="33"/>
                  <a:pt x="882" y="33"/>
                  <a:pt x="882" y="33"/>
                </a:cubicBezTo>
                <a:cubicBezTo>
                  <a:pt x="875" y="31"/>
                  <a:pt x="875" y="31"/>
                  <a:pt x="875" y="31"/>
                </a:cubicBezTo>
                <a:cubicBezTo>
                  <a:pt x="875" y="31"/>
                  <a:pt x="875" y="31"/>
                  <a:pt x="875" y="31"/>
                </a:cubicBezTo>
                <a:cubicBezTo>
                  <a:pt x="869" y="30"/>
                  <a:pt x="869" y="30"/>
                  <a:pt x="869" y="30"/>
                </a:cubicBezTo>
                <a:cubicBezTo>
                  <a:pt x="862" y="27"/>
                  <a:pt x="862" y="27"/>
                  <a:pt x="862" y="27"/>
                </a:cubicBezTo>
                <a:cubicBezTo>
                  <a:pt x="856" y="25"/>
                  <a:pt x="856" y="25"/>
                  <a:pt x="856" y="25"/>
                </a:cubicBezTo>
                <a:cubicBezTo>
                  <a:pt x="850" y="22"/>
                  <a:pt x="850" y="22"/>
                  <a:pt x="850" y="22"/>
                </a:cubicBezTo>
                <a:cubicBezTo>
                  <a:pt x="843" y="18"/>
                  <a:pt x="843" y="18"/>
                  <a:pt x="843" y="18"/>
                </a:cubicBezTo>
                <a:cubicBezTo>
                  <a:pt x="843" y="17"/>
                  <a:pt x="843" y="17"/>
                  <a:pt x="842" y="17"/>
                </a:cubicBezTo>
                <a:cubicBezTo>
                  <a:pt x="836" y="18"/>
                  <a:pt x="836" y="18"/>
                  <a:pt x="836" y="18"/>
                </a:cubicBezTo>
                <a:cubicBezTo>
                  <a:pt x="830" y="14"/>
                  <a:pt x="830" y="14"/>
                  <a:pt x="830" y="14"/>
                </a:cubicBezTo>
                <a:cubicBezTo>
                  <a:pt x="830" y="14"/>
                  <a:pt x="830" y="14"/>
                  <a:pt x="830" y="14"/>
                </a:cubicBezTo>
                <a:cubicBezTo>
                  <a:pt x="823" y="12"/>
                  <a:pt x="823" y="12"/>
                  <a:pt x="823" y="12"/>
                </a:cubicBezTo>
                <a:cubicBezTo>
                  <a:pt x="817" y="10"/>
                  <a:pt x="817" y="10"/>
                  <a:pt x="817" y="10"/>
                </a:cubicBezTo>
                <a:cubicBezTo>
                  <a:pt x="810" y="8"/>
                  <a:pt x="810" y="8"/>
                  <a:pt x="810" y="8"/>
                </a:cubicBezTo>
                <a:cubicBezTo>
                  <a:pt x="810" y="8"/>
                  <a:pt x="810" y="8"/>
                  <a:pt x="810" y="8"/>
                </a:cubicBezTo>
                <a:cubicBezTo>
                  <a:pt x="803" y="7"/>
                  <a:pt x="803" y="7"/>
                  <a:pt x="803" y="7"/>
                </a:cubicBezTo>
                <a:cubicBezTo>
                  <a:pt x="797" y="6"/>
                  <a:pt x="797" y="6"/>
                  <a:pt x="797" y="6"/>
                </a:cubicBezTo>
                <a:cubicBezTo>
                  <a:pt x="796" y="6"/>
                  <a:pt x="796" y="6"/>
                  <a:pt x="796" y="6"/>
                </a:cubicBezTo>
                <a:cubicBezTo>
                  <a:pt x="789" y="7"/>
                  <a:pt x="789" y="7"/>
                  <a:pt x="789" y="7"/>
                </a:cubicBezTo>
                <a:cubicBezTo>
                  <a:pt x="783" y="8"/>
                  <a:pt x="783" y="8"/>
                  <a:pt x="783" y="8"/>
                </a:cubicBezTo>
                <a:cubicBezTo>
                  <a:pt x="776" y="9"/>
                  <a:pt x="776" y="9"/>
                  <a:pt x="776" y="9"/>
                </a:cubicBezTo>
                <a:cubicBezTo>
                  <a:pt x="776" y="9"/>
                  <a:pt x="776" y="9"/>
                  <a:pt x="776" y="9"/>
                </a:cubicBezTo>
                <a:cubicBezTo>
                  <a:pt x="769" y="11"/>
                  <a:pt x="769" y="11"/>
                  <a:pt x="769" y="11"/>
                </a:cubicBezTo>
                <a:cubicBezTo>
                  <a:pt x="763" y="13"/>
                  <a:pt x="763" y="13"/>
                  <a:pt x="763" y="13"/>
                </a:cubicBezTo>
                <a:cubicBezTo>
                  <a:pt x="756" y="15"/>
                  <a:pt x="756" y="15"/>
                  <a:pt x="756" y="15"/>
                </a:cubicBezTo>
                <a:cubicBezTo>
                  <a:pt x="756" y="15"/>
                  <a:pt x="756" y="15"/>
                  <a:pt x="756" y="15"/>
                </a:cubicBezTo>
                <a:cubicBezTo>
                  <a:pt x="750" y="17"/>
                  <a:pt x="750" y="17"/>
                  <a:pt x="750" y="17"/>
                </a:cubicBezTo>
                <a:cubicBezTo>
                  <a:pt x="750" y="17"/>
                  <a:pt x="750" y="17"/>
                  <a:pt x="750" y="17"/>
                </a:cubicBezTo>
                <a:cubicBezTo>
                  <a:pt x="743" y="20"/>
                  <a:pt x="743" y="20"/>
                  <a:pt x="743" y="20"/>
                </a:cubicBezTo>
                <a:cubicBezTo>
                  <a:pt x="743" y="20"/>
                  <a:pt x="743" y="20"/>
                  <a:pt x="743" y="20"/>
                </a:cubicBezTo>
                <a:cubicBezTo>
                  <a:pt x="736" y="22"/>
                  <a:pt x="736" y="22"/>
                  <a:pt x="736" y="22"/>
                </a:cubicBezTo>
                <a:cubicBezTo>
                  <a:pt x="730" y="23"/>
                  <a:pt x="730" y="23"/>
                  <a:pt x="730" y="23"/>
                </a:cubicBezTo>
                <a:cubicBezTo>
                  <a:pt x="730" y="24"/>
                  <a:pt x="730" y="24"/>
                  <a:pt x="730" y="24"/>
                </a:cubicBezTo>
                <a:cubicBezTo>
                  <a:pt x="723" y="27"/>
                  <a:pt x="723" y="27"/>
                  <a:pt x="723" y="27"/>
                </a:cubicBezTo>
                <a:cubicBezTo>
                  <a:pt x="717" y="29"/>
                  <a:pt x="717" y="29"/>
                  <a:pt x="717" y="29"/>
                </a:cubicBezTo>
                <a:cubicBezTo>
                  <a:pt x="710" y="30"/>
                  <a:pt x="710" y="30"/>
                  <a:pt x="710" y="30"/>
                </a:cubicBezTo>
                <a:cubicBezTo>
                  <a:pt x="704" y="30"/>
                  <a:pt x="704" y="30"/>
                  <a:pt x="704" y="30"/>
                </a:cubicBezTo>
                <a:cubicBezTo>
                  <a:pt x="704" y="30"/>
                  <a:pt x="704" y="30"/>
                  <a:pt x="704" y="30"/>
                </a:cubicBezTo>
                <a:cubicBezTo>
                  <a:pt x="697" y="31"/>
                  <a:pt x="697" y="31"/>
                  <a:pt x="697" y="31"/>
                </a:cubicBezTo>
                <a:cubicBezTo>
                  <a:pt x="691" y="32"/>
                  <a:pt x="691" y="32"/>
                  <a:pt x="691" y="32"/>
                </a:cubicBezTo>
                <a:cubicBezTo>
                  <a:pt x="691" y="33"/>
                  <a:pt x="691" y="33"/>
                  <a:pt x="691" y="33"/>
                </a:cubicBezTo>
                <a:cubicBezTo>
                  <a:pt x="684" y="34"/>
                  <a:pt x="684" y="34"/>
                  <a:pt x="684" y="34"/>
                </a:cubicBezTo>
                <a:cubicBezTo>
                  <a:pt x="678" y="33"/>
                  <a:pt x="678" y="33"/>
                  <a:pt x="678" y="33"/>
                </a:cubicBezTo>
                <a:cubicBezTo>
                  <a:pt x="677" y="33"/>
                  <a:pt x="677" y="33"/>
                  <a:pt x="677" y="33"/>
                </a:cubicBezTo>
                <a:cubicBezTo>
                  <a:pt x="671" y="35"/>
                  <a:pt x="671" y="35"/>
                  <a:pt x="671" y="35"/>
                </a:cubicBezTo>
                <a:cubicBezTo>
                  <a:pt x="665" y="34"/>
                  <a:pt x="665" y="34"/>
                  <a:pt x="665" y="34"/>
                </a:cubicBezTo>
                <a:cubicBezTo>
                  <a:pt x="665" y="34"/>
                  <a:pt x="665" y="34"/>
                  <a:pt x="665" y="34"/>
                </a:cubicBezTo>
                <a:cubicBezTo>
                  <a:pt x="658" y="35"/>
                  <a:pt x="658" y="35"/>
                  <a:pt x="658" y="35"/>
                </a:cubicBezTo>
                <a:cubicBezTo>
                  <a:pt x="652" y="35"/>
                  <a:pt x="652" y="35"/>
                  <a:pt x="652" y="35"/>
                </a:cubicBezTo>
                <a:cubicBezTo>
                  <a:pt x="645" y="35"/>
                  <a:pt x="645" y="35"/>
                  <a:pt x="645" y="35"/>
                </a:cubicBezTo>
                <a:cubicBezTo>
                  <a:pt x="644" y="35"/>
                  <a:pt x="644" y="35"/>
                  <a:pt x="644" y="35"/>
                </a:cubicBezTo>
                <a:cubicBezTo>
                  <a:pt x="638" y="37"/>
                  <a:pt x="638" y="37"/>
                  <a:pt x="638" y="37"/>
                </a:cubicBezTo>
                <a:cubicBezTo>
                  <a:pt x="632" y="38"/>
                  <a:pt x="632" y="38"/>
                  <a:pt x="632" y="38"/>
                </a:cubicBezTo>
                <a:cubicBezTo>
                  <a:pt x="626" y="36"/>
                  <a:pt x="626" y="36"/>
                  <a:pt x="626" y="36"/>
                </a:cubicBezTo>
                <a:cubicBezTo>
                  <a:pt x="625" y="36"/>
                  <a:pt x="625" y="36"/>
                  <a:pt x="625" y="36"/>
                </a:cubicBezTo>
                <a:cubicBezTo>
                  <a:pt x="619" y="36"/>
                  <a:pt x="619" y="36"/>
                  <a:pt x="619" y="36"/>
                </a:cubicBezTo>
                <a:cubicBezTo>
                  <a:pt x="612" y="36"/>
                  <a:pt x="612" y="36"/>
                  <a:pt x="612" y="36"/>
                </a:cubicBezTo>
                <a:cubicBezTo>
                  <a:pt x="612" y="36"/>
                  <a:pt x="612" y="36"/>
                  <a:pt x="612" y="36"/>
                </a:cubicBezTo>
                <a:cubicBezTo>
                  <a:pt x="606" y="35"/>
                  <a:pt x="606" y="35"/>
                  <a:pt x="606" y="35"/>
                </a:cubicBezTo>
                <a:cubicBezTo>
                  <a:pt x="599" y="34"/>
                  <a:pt x="599" y="34"/>
                  <a:pt x="599" y="34"/>
                </a:cubicBezTo>
                <a:cubicBezTo>
                  <a:pt x="599" y="34"/>
                  <a:pt x="599" y="34"/>
                  <a:pt x="599" y="34"/>
                </a:cubicBezTo>
                <a:cubicBezTo>
                  <a:pt x="593" y="34"/>
                  <a:pt x="593" y="34"/>
                  <a:pt x="593" y="34"/>
                </a:cubicBezTo>
                <a:cubicBezTo>
                  <a:pt x="586" y="33"/>
                  <a:pt x="586" y="33"/>
                  <a:pt x="586" y="33"/>
                </a:cubicBezTo>
                <a:cubicBezTo>
                  <a:pt x="586" y="32"/>
                  <a:pt x="586" y="32"/>
                  <a:pt x="586" y="32"/>
                </a:cubicBezTo>
                <a:cubicBezTo>
                  <a:pt x="579" y="32"/>
                  <a:pt x="579" y="32"/>
                  <a:pt x="579" y="32"/>
                </a:cubicBezTo>
                <a:cubicBezTo>
                  <a:pt x="573" y="30"/>
                  <a:pt x="573" y="30"/>
                  <a:pt x="573" y="30"/>
                </a:cubicBezTo>
                <a:cubicBezTo>
                  <a:pt x="573" y="29"/>
                  <a:pt x="573" y="29"/>
                  <a:pt x="573" y="29"/>
                </a:cubicBezTo>
                <a:cubicBezTo>
                  <a:pt x="567" y="29"/>
                  <a:pt x="567" y="29"/>
                  <a:pt x="567" y="29"/>
                </a:cubicBezTo>
                <a:cubicBezTo>
                  <a:pt x="560" y="25"/>
                  <a:pt x="560" y="25"/>
                  <a:pt x="560" y="25"/>
                </a:cubicBezTo>
                <a:cubicBezTo>
                  <a:pt x="560" y="25"/>
                  <a:pt x="560" y="25"/>
                  <a:pt x="560" y="25"/>
                </a:cubicBezTo>
                <a:cubicBezTo>
                  <a:pt x="554" y="23"/>
                  <a:pt x="554" y="23"/>
                  <a:pt x="554" y="23"/>
                </a:cubicBezTo>
                <a:cubicBezTo>
                  <a:pt x="547" y="19"/>
                  <a:pt x="547" y="19"/>
                  <a:pt x="547" y="19"/>
                </a:cubicBezTo>
                <a:cubicBezTo>
                  <a:pt x="547" y="19"/>
                  <a:pt x="547" y="19"/>
                  <a:pt x="547" y="19"/>
                </a:cubicBezTo>
                <a:cubicBezTo>
                  <a:pt x="541" y="17"/>
                  <a:pt x="541" y="17"/>
                  <a:pt x="541" y="17"/>
                </a:cubicBezTo>
                <a:cubicBezTo>
                  <a:pt x="534" y="11"/>
                  <a:pt x="534" y="11"/>
                  <a:pt x="534" y="11"/>
                </a:cubicBezTo>
                <a:cubicBezTo>
                  <a:pt x="534" y="11"/>
                  <a:pt x="534" y="11"/>
                  <a:pt x="533" y="11"/>
                </a:cubicBezTo>
                <a:cubicBezTo>
                  <a:pt x="527" y="10"/>
                  <a:pt x="527" y="10"/>
                  <a:pt x="527" y="10"/>
                </a:cubicBezTo>
                <a:cubicBezTo>
                  <a:pt x="520" y="10"/>
                  <a:pt x="520" y="10"/>
                  <a:pt x="520" y="10"/>
                </a:cubicBezTo>
                <a:cubicBezTo>
                  <a:pt x="514" y="8"/>
                  <a:pt x="514" y="8"/>
                  <a:pt x="514" y="8"/>
                </a:cubicBezTo>
                <a:cubicBezTo>
                  <a:pt x="513" y="8"/>
                  <a:pt x="513" y="8"/>
                  <a:pt x="513" y="8"/>
                </a:cubicBezTo>
                <a:cubicBezTo>
                  <a:pt x="507" y="8"/>
                  <a:pt x="507" y="8"/>
                  <a:pt x="507" y="8"/>
                </a:cubicBezTo>
                <a:cubicBezTo>
                  <a:pt x="507" y="8"/>
                  <a:pt x="507" y="8"/>
                  <a:pt x="507" y="8"/>
                </a:cubicBezTo>
                <a:cubicBezTo>
                  <a:pt x="500" y="8"/>
                  <a:pt x="500" y="8"/>
                  <a:pt x="500" y="8"/>
                </a:cubicBezTo>
                <a:cubicBezTo>
                  <a:pt x="494" y="7"/>
                  <a:pt x="494" y="7"/>
                  <a:pt x="494" y="7"/>
                </a:cubicBezTo>
                <a:cubicBezTo>
                  <a:pt x="488" y="6"/>
                  <a:pt x="488" y="6"/>
                  <a:pt x="488" y="6"/>
                </a:cubicBezTo>
                <a:cubicBezTo>
                  <a:pt x="481" y="3"/>
                  <a:pt x="481" y="3"/>
                  <a:pt x="481" y="3"/>
                </a:cubicBezTo>
                <a:cubicBezTo>
                  <a:pt x="481" y="3"/>
                  <a:pt x="481" y="3"/>
                  <a:pt x="481" y="3"/>
                </a:cubicBezTo>
                <a:cubicBezTo>
                  <a:pt x="474" y="3"/>
                  <a:pt x="474" y="3"/>
                  <a:pt x="474" y="3"/>
                </a:cubicBezTo>
                <a:cubicBezTo>
                  <a:pt x="468" y="0"/>
                  <a:pt x="468" y="0"/>
                  <a:pt x="468" y="0"/>
                </a:cubicBezTo>
                <a:cubicBezTo>
                  <a:pt x="468" y="0"/>
                  <a:pt x="467" y="0"/>
                  <a:pt x="467" y="0"/>
                </a:cubicBezTo>
                <a:cubicBezTo>
                  <a:pt x="461" y="2"/>
                  <a:pt x="461" y="2"/>
                  <a:pt x="461" y="2"/>
                </a:cubicBezTo>
                <a:cubicBezTo>
                  <a:pt x="454" y="2"/>
                  <a:pt x="454" y="2"/>
                  <a:pt x="454" y="2"/>
                </a:cubicBezTo>
                <a:cubicBezTo>
                  <a:pt x="454" y="2"/>
                  <a:pt x="453" y="2"/>
                  <a:pt x="453" y="2"/>
                </a:cubicBezTo>
                <a:cubicBezTo>
                  <a:pt x="447" y="7"/>
                  <a:pt x="447" y="7"/>
                  <a:pt x="447" y="7"/>
                </a:cubicBezTo>
                <a:cubicBezTo>
                  <a:pt x="440" y="11"/>
                  <a:pt x="440" y="11"/>
                  <a:pt x="440" y="11"/>
                </a:cubicBezTo>
                <a:cubicBezTo>
                  <a:pt x="434" y="16"/>
                  <a:pt x="434" y="16"/>
                  <a:pt x="434" y="16"/>
                </a:cubicBezTo>
                <a:cubicBezTo>
                  <a:pt x="433" y="16"/>
                  <a:pt x="433" y="16"/>
                  <a:pt x="433" y="16"/>
                </a:cubicBezTo>
                <a:cubicBezTo>
                  <a:pt x="427" y="20"/>
                  <a:pt x="427" y="20"/>
                  <a:pt x="427" y="20"/>
                </a:cubicBezTo>
                <a:cubicBezTo>
                  <a:pt x="420" y="25"/>
                  <a:pt x="420" y="25"/>
                  <a:pt x="420" y="25"/>
                </a:cubicBezTo>
                <a:cubicBezTo>
                  <a:pt x="414" y="28"/>
                  <a:pt x="414" y="28"/>
                  <a:pt x="414" y="28"/>
                </a:cubicBezTo>
                <a:cubicBezTo>
                  <a:pt x="408" y="28"/>
                  <a:pt x="408" y="28"/>
                  <a:pt x="408" y="28"/>
                </a:cubicBezTo>
                <a:cubicBezTo>
                  <a:pt x="407" y="28"/>
                  <a:pt x="407" y="28"/>
                  <a:pt x="407" y="28"/>
                </a:cubicBezTo>
                <a:cubicBezTo>
                  <a:pt x="401" y="31"/>
                  <a:pt x="401" y="31"/>
                  <a:pt x="401" y="31"/>
                </a:cubicBezTo>
                <a:cubicBezTo>
                  <a:pt x="395" y="32"/>
                  <a:pt x="395" y="32"/>
                  <a:pt x="395" y="32"/>
                </a:cubicBezTo>
                <a:cubicBezTo>
                  <a:pt x="389" y="32"/>
                  <a:pt x="389" y="32"/>
                  <a:pt x="389" y="32"/>
                </a:cubicBezTo>
                <a:cubicBezTo>
                  <a:pt x="388" y="32"/>
                  <a:pt x="388" y="32"/>
                  <a:pt x="388" y="32"/>
                </a:cubicBezTo>
                <a:cubicBezTo>
                  <a:pt x="382" y="33"/>
                  <a:pt x="382" y="33"/>
                  <a:pt x="382" y="33"/>
                </a:cubicBezTo>
                <a:cubicBezTo>
                  <a:pt x="375" y="33"/>
                  <a:pt x="375" y="33"/>
                  <a:pt x="375" y="33"/>
                </a:cubicBezTo>
                <a:cubicBezTo>
                  <a:pt x="369" y="32"/>
                  <a:pt x="369" y="32"/>
                  <a:pt x="369" y="32"/>
                </a:cubicBezTo>
                <a:cubicBezTo>
                  <a:pt x="363" y="31"/>
                  <a:pt x="363" y="31"/>
                  <a:pt x="363" y="31"/>
                </a:cubicBezTo>
                <a:cubicBezTo>
                  <a:pt x="356" y="29"/>
                  <a:pt x="356" y="29"/>
                  <a:pt x="356" y="29"/>
                </a:cubicBezTo>
                <a:cubicBezTo>
                  <a:pt x="356" y="28"/>
                  <a:pt x="356" y="28"/>
                  <a:pt x="356" y="28"/>
                </a:cubicBezTo>
                <a:cubicBezTo>
                  <a:pt x="350" y="27"/>
                  <a:pt x="350" y="27"/>
                  <a:pt x="350" y="27"/>
                </a:cubicBezTo>
                <a:cubicBezTo>
                  <a:pt x="343" y="25"/>
                  <a:pt x="343" y="25"/>
                  <a:pt x="343" y="25"/>
                </a:cubicBezTo>
                <a:cubicBezTo>
                  <a:pt x="337" y="22"/>
                  <a:pt x="337" y="22"/>
                  <a:pt x="337" y="22"/>
                </a:cubicBezTo>
                <a:cubicBezTo>
                  <a:pt x="336" y="22"/>
                  <a:pt x="336" y="22"/>
                  <a:pt x="336" y="22"/>
                </a:cubicBezTo>
                <a:cubicBezTo>
                  <a:pt x="330" y="21"/>
                  <a:pt x="330" y="21"/>
                  <a:pt x="330" y="21"/>
                </a:cubicBezTo>
                <a:cubicBezTo>
                  <a:pt x="329" y="21"/>
                  <a:pt x="329" y="21"/>
                  <a:pt x="329" y="21"/>
                </a:cubicBezTo>
                <a:cubicBezTo>
                  <a:pt x="323" y="20"/>
                  <a:pt x="323" y="20"/>
                  <a:pt x="323" y="20"/>
                </a:cubicBezTo>
                <a:cubicBezTo>
                  <a:pt x="317" y="17"/>
                  <a:pt x="317" y="17"/>
                  <a:pt x="317" y="17"/>
                </a:cubicBezTo>
                <a:cubicBezTo>
                  <a:pt x="316" y="17"/>
                  <a:pt x="316" y="17"/>
                  <a:pt x="316" y="17"/>
                </a:cubicBezTo>
                <a:cubicBezTo>
                  <a:pt x="310" y="17"/>
                  <a:pt x="310" y="17"/>
                  <a:pt x="310" y="17"/>
                </a:cubicBezTo>
                <a:cubicBezTo>
                  <a:pt x="310" y="17"/>
                  <a:pt x="310" y="17"/>
                  <a:pt x="310" y="17"/>
                </a:cubicBezTo>
                <a:cubicBezTo>
                  <a:pt x="303" y="16"/>
                  <a:pt x="303" y="16"/>
                  <a:pt x="303" y="16"/>
                </a:cubicBezTo>
                <a:cubicBezTo>
                  <a:pt x="303" y="16"/>
                  <a:pt x="303" y="16"/>
                  <a:pt x="303" y="16"/>
                </a:cubicBezTo>
                <a:cubicBezTo>
                  <a:pt x="296" y="18"/>
                  <a:pt x="296" y="18"/>
                  <a:pt x="296" y="18"/>
                </a:cubicBezTo>
                <a:cubicBezTo>
                  <a:pt x="290" y="17"/>
                  <a:pt x="290" y="17"/>
                  <a:pt x="290" y="17"/>
                </a:cubicBezTo>
                <a:cubicBezTo>
                  <a:pt x="284" y="17"/>
                  <a:pt x="284" y="17"/>
                  <a:pt x="284" y="17"/>
                </a:cubicBezTo>
                <a:cubicBezTo>
                  <a:pt x="277" y="14"/>
                  <a:pt x="277" y="14"/>
                  <a:pt x="277" y="14"/>
                </a:cubicBezTo>
                <a:cubicBezTo>
                  <a:pt x="277" y="14"/>
                  <a:pt x="277" y="14"/>
                  <a:pt x="277" y="14"/>
                </a:cubicBezTo>
                <a:cubicBezTo>
                  <a:pt x="270" y="12"/>
                  <a:pt x="270" y="12"/>
                  <a:pt x="270" y="12"/>
                </a:cubicBezTo>
                <a:cubicBezTo>
                  <a:pt x="270" y="12"/>
                  <a:pt x="270" y="12"/>
                  <a:pt x="270" y="12"/>
                </a:cubicBezTo>
                <a:cubicBezTo>
                  <a:pt x="263" y="13"/>
                  <a:pt x="263" y="13"/>
                  <a:pt x="263" y="13"/>
                </a:cubicBezTo>
                <a:cubicBezTo>
                  <a:pt x="257" y="13"/>
                  <a:pt x="257" y="13"/>
                  <a:pt x="257" y="13"/>
                </a:cubicBezTo>
                <a:cubicBezTo>
                  <a:pt x="257" y="13"/>
                  <a:pt x="257" y="13"/>
                  <a:pt x="257" y="13"/>
                </a:cubicBezTo>
                <a:cubicBezTo>
                  <a:pt x="250" y="15"/>
                  <a:pt x="250" y="15"/>
                  <a:pt x="250" y="15"/>
                </a:cubicBezTo>
                <a:cubicBezTo>
                  <a:pt x="250" y="15"/>
                  <a:pt x="250" y="15"/>
                  <a:pt x="250" y="15"/>
                </a:cubicBezTo>
                <a:cubicBezTo>
                  <a:pt x="244" y="17"/>
                  <a:pt x="244" y="17"/>
                  <a:pt x="244" y="17"/>
                </a:cubicBezTo>
                <a:cubicBezTo>
                  <a:pt x="237" y="18"/>
                  <a:pt x="237" y="18"/>
                  <a:pt x="237" y="18"/>
                </a:cubicBezTo>
                <a:cubicBezTo>
                  <a:pt x="236" y="18"/>
                  <a:pt x="236" y="18"/>
                  <a:pt x="236" y="18"/>
                </a:cubicBezTo>
                <a:cubicBezTo>
                  <a:pt x="230" y="23"/>
                  <a:pt x="230" y="23"/>
                  <a:pt x="230" y="23"/>
                </a:cubicBezTo>
                <a:cubicBezTo>
                  <a:pt x="224" y="25"/>
                  <a:pt x="224" y="25"/>
                  <a:pt x="224" y="25"/>
                </a:cubicBezTo>
                <a:cubicBezTo>
                  <a:pt x="217" y="27"/>
                  <a:pt x="217" y="27"/>
                  <a:pt x="217" y="27"/>
                </a:cubicBezTo>
                <a:cubicBezTo>
                  <a:pt x="217" y="27"/>
                  <a:pt x="217" y="27"/>
                  <a:pt x="217" y="27"/>
                </a:cubicBezTo>
                <a:cubicBezTo>
                  <a:pt x="210" y="30"/>
                  <a:pt x="210" y="30"/>
                  <a:pt x="210" y="30"/>
                </a:cubicBezTo>
                <a:cubicBezTo>
                  <a:pt x="204" y="32"/>
                  <a:pt x="204" y="32"/>
                  <a:pt x="204" y="32"/>
                </a:cubicBezTo>
                <a:cubicBezTo>
                  <a:pt x="198" y="33"/>
                  <a:pt x="198" y="33"/>
                  <a:pt x="198" y="33"/>
                </a:cubicBezTo>
                <a:cubicBezTo>
                  <a:pt x="198" y="33"/>
                  <a:pt x="198" y="33"/>
                  <a:pt x="198" y="33"/>
                </a:cubicBezTo>
                <a:cubicBezTo>
                  <a:pt x="191" y="34"/>
                  <a:pt x="191" y="34"/>
                  <a:pt x="191" y="34"/>
                </a:cubicBezTo>
                <a:cubicBezTo>
                  <a:pt x="184" y="35"/>
                  <a:pt x="184" y="35"/>
                  <a:pt x="184" y="35"/>
                </a:cubicBezTo>
                <a:cubicBezTo>
                  <a:pt x="178" y="36"/>
                  <a:pt x="178" y="36"/>
                  <a:pt x="178" y="36"/>
                </a:cubicBezTo>
                <a:cubicBezTo>
                  <a:pt x="171" y="36"/>
                  <a:pt x="171" y="36"/>
                  <a:pt x="171" y="36"/>
                </a:cubicBezTo>
                <a:cubicBezTo>
                  <a:pt x="171" y="36"/>
                  <a:pt x="171" y="36"/>
                  <a:pt x="171" y="36"/>
                </a:cubicBezTo>
                <a:cubicBezTo>
                  <a:pt x="165" y="37"/>
                  <a:pt x="165" y="37"/>
                  <a:pt x="165" y="37"/>
                </a:cubicBezTo>
                <a:cubicBezTo>
                  <a:pt x="158" y="37"/>
                  <a:pt x="158" y="37"/>
                  <a:pt x="158" y="37"/>
                </a:cubicBezTo>
                <a:cubicBezTo>
                  <a:pt x="158" y="37"/>
                  <a:pt x="158" y="37"/>
                  <a:pt x="158" y="37"/>
                </a:cubicBezTo>
                <a:cubicBezTo>
                  <a:pt x="152" y="37"/>
                  <a:pt x="152" y="37"/>
                  <a:pt x="152" y="37"/>
                </a:cubicBezTo>
                <a:cubicBezTo>
                  <a:pt x="151" y="37"/>
                  <a:pt x="151" y="37"/>
                  <a:pt x="151" y="37"/>
                </a:cubicBezTo>
                <a:cubicBezTo>
                  <a:pt x="145" y="38"/>
                  <a:pt x="145" y="38"/>
                  <a:pt x="145" y="38"/>
                </a:cubicBezTo>
                <a:cubicBezTo>
                  <a:pt x="139" y="37"/>
                  <a:pt x="139" y="37"/>
                  <a:pt x="139" y="37"/>
                </a:cubicBezTo>
                <a:cubicBezTo>
                  <a:pt x="138" y="37"/>
                  <a:pt x="138" y="37"/>
                  <a:pt x="138" y="37"/>
                </a:cubicBezTo>
                <a:cubicBezTo>
                  <a:pt x="132" y="38"/>
                  <a:pt x="132" y="38"/>
                  <a:pt x="132" y="38"/>
                </a:cubicBezTo>
                <a:cubicBezTo>
                  <a:pt x="125" y="38"/>
                  <a:pt x="125" y="38"/>
                  <a:pt x="125" y="38"/>
                </a:cubicBezTo>
                <a:cubicBezTo>
                  <a:pt x="119" y="38"/>
                  <a:pt x="119" y="38"/>
                  <a:pt x="119" y="38"/>
                </a:cubicBezTo>
                <a:cubicBezTo>
                  <a:pt x="112" y="38"/>
                  <a:pt x="112" y="38"/>
                  <a:pt x="112" y="38"/>
                </a:cubicBezTo>
                <a:cubicBezTo>
                  <a:pt x="112" y="38"/>
                  <a:pt x="112" y="38"/>
                  <a:pt x="112" y="38"/>
                </a:cubicBezTo>
                <a:cubicBezTo>
                  <a:pt x="106" y="38"/>
                  <a:pt x="106" y="38"/>
                  <a:pt x="106" y="38"/>
                </a:cubicBezTo>
                <a:cubicBezTo>
                  <a:pt x="100" y="37"/>
                  <a:pt x="100" y="37"/>
                  <a:pt x="100" y="37"/>
                </a:cubicBezTo>
                <a:cubicBezTo>
                  <a:pt x="99" y="37"/>
                  <a:pt x="99" y="37"/>
                  <a:pt x="99" y="37"/>
                </a:cubicBezTo>
                <a:cubicBezTo>
                  <a:pt x="93" y="37"/>
                  <a:pt x="93" y="37"/>
                  <a:pt x="93" y="37"/>
                </a:cubicBezTo>
                <a:cubicBezTo>
                  <a:pt x="92" y="37"/>
                  <a:pt x="92" y="37"/>
                  <a:pt x="92" y="37"/>
                </a:cubicBezTo>
                <a:cubicBezTo>
                  <a:pt x="86" y="38"/>
                  <a:pt x="86" y="38"/>
                  <a:pt x="86" y="38"/>
                </a:cubicBezTo>
                <a:cubicBezTo>
                  <a:pt x="79" y="38"/>
                  <a:pt x="79" y="38"/>
                  <a:pt x="79" y="38"/>
                </a:cubicBezTo>
                <a:cubicBezTo>
                  <a:pt x="79" y="38"/>
                  <a:pt x="79" y="38"/>
                  <a:pt x="79" y="38"/>
                </a:cubicBezTo>
                <a:cubicBezTo>
                  <a:pt x="73" y="38"/>
                  <a:pt x="73" y="38"/>
                  <a:pt x="73" y="38"/>
                </a:cubicBezTo>
                <a:cubicBezTo>
                  <a:pt x="67" y="37"/>
                  <a:pt x="67" y="37"/>
                  <a:pt x="67" y="37"/>
                </a:cubicBezTo>
                <a:cubicBezTo>
                  <a:pt x="66" y="37"/>
                  <a:pt x="66" y="37"/>
                  <a:pt x="66" y="37"/>
                </a:cubicBezTo>
                <a:cubicBezTo>
                  <a:pt x="60" y="39"/>
                  <a:pt x="60" y="39"/>
                  <a:pt x="60" y="39"/>
                </a:cubicBezTo>
                <a:cubicBezTo>
                  <a:pt x="53" y="38"/>
                  <a:pt x="53" y="38"/>
                  <a:pt x="53" y="38"/>
                </a:cubicBezTo>
                <a:cubicBezTo>
                  <a:pt x="47" y="38"/>
                  <a:pt x="47" y="38"/>
                  <a:pt x="47" y="38"/>
                </a:cubicBezTo>
                <a:cubicBezTo>
                  <a:pt x="40" y="37"/>
                  <a:pt x="40" y="37"/>
                  <a:pt x="40" y="37"/>
                </a:cubicBezTo>
                <a:cubicBezTo>
                  <a:pt x="40" y="37"/>
                  <a:pt x="40" y="37"/>
                  <a:pt x="40" y="37"/>
                </a:cubicBezTo>
                <a:cubicBezTo>
                  <a:pt x="33" y="39"/>
                  <a:pt x="33" y="39"/>
                  <a:pt x="33" y="39"/>
                </a:cubicBezTo>
                <a:cubicBezTo>
                  <a:pt x="27" y="39"/>
                  <a:pt x="27" y="39"/>
                  <a:pt x="27" y="39"/>
                </a:cubicBezTo>
                <a:cubicBezTo>
                  <a:pt x="20" y="38"/>
                  <a:pt x="20" y="38"/>
                  <a:pt x="20" y="38"/>
                </a:cubicBezTo>
                <a:cubicBezTo>
                  <a:pt x="14" y="38"/>
                  <a:pt x="14" y="38"/>
                  <a:pt x="14" y="38"/>
                </a:cubicBezTo>
                <a:cubicBezTo>
                  <a:pt x="14" y="38"/>
                  <a:pt x="14" y="38"/>
                  <a:pt x="14" y="38"/>
                </a:cubicBezTo>
                <a:cubicBezTo>
                  <a:pt x="7" y="38"/>
                  <a:pt x="7" y="38"/>
                  <a:pt x="7" y="38"/>
                </a:cubicBezTo>
                <a:cubicBezTo>
                  <a:pt x="7" y="38"/>
                  <a:pt x="7" y="38"/>
                  <a:pt x="7" y="38"/>
                </a:cubicBezTo>
                <a:cubicBezTo>
                  <a:pt x="0" y="38"/>
                  <a:pt x="0" y="38"/>
                  <a:pt x="0" y="38"/>
                </a:cubicBezTo>
                <a:cubicBezTo>
                  <a:pt x="1" y="42"/>
                  <a:pt x="1" y="42"/>
                  <a:pt x="1" y="4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276">
            <a:extLst>
              <a:ext uri="{FF2B5EF4-FFF2-40B4-BE49-F238E27FC236}">
                <a16:creationId xmlns:a16="http://schemas.microsoft.com/office/drawing/2014/main" id="{190507AD-11D6-477C-9D97-1C1766264000}"/>
              </a:ext>
            </a:extLst>
          </p:cNvPr>
          <p:cNvSpPr>
            <a:spLocks/>
          </p:cNvSpPr>
          <p:nvPr/>
        </p:nvSpPr>
        <p:spPr bwMode="auto">
          <a:xfrm>
            <a:off x="4749081" y="4058487"/>
            <a:ext cx="3228975" cy="254000"/>
          </a:xfrm>
          <a:custGeom>
            <a:avLst/>
            <a:gdLst>
              <a:gd name="T0" fmla="*/ 34 w 1185"/>
              <a:gd name="T1" fmla="*/ 73 h 93"/>
              <a:gd name="T2" fmla="*/ 73 w 1185"/>
              <a:gd name="T3" fmla="*/ 74 h 93"/>
              <a:gd name="T4" fmla="*/ 112 w 1185"/>
              <a:gd name="T5" fmla="*/ 73 h 93"/>
              <a:gd name="T6" fmla="*/ 152 w 1185"/>
              <a:gd name="T7" fmla="*/ 73 h 93"/>
              <a:gd name="T8" fmla="*/ 185 w 1185"/>
              <a:gd name="T9" fmla="*/ 68 h 93"/>
              <a:gd name="T10" fmla="*/ 219 w 1185"/>
              <a:gd name="T11" fmla="*/ 55 h 93"/>
              <a:gd name="T12" fmla="*/ 257 w 1185"/>
              <a:gd name="T13" fmla="*/ 34 h 93"/>
              <a:gd name="T14" fmla="*/ 297 w 1185"/>
              <a:gd name="T15" fmla="*/ 42 h 93"/>
              <a:gd name="T16" fmla="*/ 342 w 1185"/>
              <a:gd name="T17" fmla="*/ 48 h 93"/>
              <a:gd name="T18" fmla="*/ 382 w 1185"/>
              <a:gd name="T19" fmla="*/ 57 h 93"/>
              <a:gd name="T20" fmla="*/ 416 w 1185"/>
              <a:gd name="T21" fmla="*/ 48 h 93"/>
              <a:gd name="T22" fmla="*/ 455 w 1185"/>
              <a:gd name="T23" fmla="*/ 5 h 93"/>
              <a:gd name="T24" fmla="*/ 500 w 1185"/>
              <a:gd name="T25" fmla="*/ 11 h 93"/>
              <a:gd name="T26" fmla="*/ 539 w 1185"/>
              <a:gd name="T27" fmla="*/ 23 h 93"/>
              <a:gd name="T28" fmla="*/ 572 w 1185"/>
              <a:gd name="T29" fmla="*/ 44 h 93"/>
              <a:gd name="T30" fmla="*/ 612 w 1185"/>
              <a:gd name="T31" fmla="*/ 57 h 93"/>
              <a:gd name="T32" fmla="*/ 652 w 1185"/>
              <a:gd name="T33" fmla="*/ 54 h 93"/>
              <a:gd name="T34" fmla="*/ 684 w 1185"/>
              <a:gd name="T35" fmla="*/ 44 h 93"/>
              <a:gd name="T36" fmla="*/ 718 w 1185"/>
              <a:gd name="T37" fmla="*/ 28 h 93"/>
              <a:gd name="T38" fmla="*/ 763 w 1185"/>
              <a:gd name="T39" fmla="*/ 12 h 93"/>
              <a:gd name="T40" fmla="*/ 802 w 1185"/>
              <a:gd name="T41" fmla="*/ 15 h 93"/>
              <a:gd name="T42" fmla="*/ 854 w 1185"/>
              <a:gd name="T43" fmla="*/ 48 h 93"/>
              <a:gd name="T44" fmla="*/ 894 w 1185"/>
              <a:gd name="T45" fmla="*/ 67 h 93"/>
              <a:gd name="T46" fmla="*/ 934 w 1185"/>
              <a:gd name="T47" fmla="*/ 77 h 93"/>
              <a:gd name="T48" fmla="*/ 980 w 1185"/>
              <a:gd name="T49" fmla="*/ 83 h 93"/>
              <a:gd name="T50" fmla="*/ 1026 w 1185"/>
              <a:gd name="T51" fmla="*/ 88 h 93"/>
              <a:gd name="T52" fmla="*/ 1065 w 1185"/>
              <a:gd name="T53" fmla="*/ 90 h 93"/>
              <a:gd name="T54" fmla="*/ 1105 w 1185"/>
              <a:gd name="T55" fmla="*/ 89 h 93"/>
              <a:gd name="T56" fmla="*/ 1151 w 1185"/>
              <a:gd name="T57" fmla="*/ 92 h 93"/>
              <a:gd name="T58" fmla="*/ 1177 w 1185"/>
              <a:gd name="T59" fmla="*/ 89 h 93"/>
              <a:gd name="T60" fmla="*/ 1145 w 1185"/>
              <a:gd name="T61" fmla="*/ 87 h 93"/>
              <a:gd name="T62" fmla="*/ 1106 w 1185"/>
              <a:gd name="T63" fmla="*/ 86 h 93"/>
              <a:gd name="T64" fmla="*/ 1072 w 1185"/>
              <a:gd name="T65" fmla="*/ 87 h 93"/>
              <a:gd name="T66" fmla="*/ 1033 w 1185"/>
              <a:gd name="T67" fmla="*/ 83 h 93"/>
              <a:gd name="T68" fmla="*/ 994 w 1185"/>
              <a:gd name="T69" fmla="*/ 81 h 93"/>
              <a:gd name="T70" fmla="*/ 961 w 1185"/>
              <a:gd name="T71" fmla="*/ 77 h 93"/>
              <a:gd name="T72" fmla="*/ 922 w 1185"/>
              <a:gd name="T73" fmla="*/ 70 h 93"/>
              <a:gd name="T74" fmla="*/ 883 w 1185"/>
              <a:gd name="T75" fmla="*/ 58 h 93"/>
              <a:gd name="T76" fmla="*/ 850 w 1185"/>
              <a:gd name="T77" fmla="*/ 40 h 93"/>
              <a:gd name="T78" fmla="*/ 810 w 1185"/>
              <a:gd name="T79" fmla="*/ 15 h 93"/>
              <a:gd name="T80" fmla="*/ 770 w 1185"/>
              <a:gd name="T81" fmla="*/ 10 h 93"/>
              <a:gd name="T82" fmla="*/ 730 w 1185"/>
              <a:gd name="T83" fmla="*/ 16 h 93"/>
              <a:gd name="T84" fmla="*/ 690 w 1185"/>
              <a:gd name="T85" fmla="*/ 38 h 93"/>
              <a:gd name="T86" fmla="*/ 644 w 1185"/>
              <a:gd name="T87" fmla="*/ 51 h 93"/>
              <a:gd name="T88" fmla="*/ 599 w 1185"/>
              <a:gd name="T89" fmla="*/ 53 h 93"/>
              <a:gd name="T90" fmla="*/ 554 w 1185"/>
              <a:gd name="T91" fmla="*/ 29 h 93"/>
              <a:gd name="T92" fmla="*/ 520 w 1185"/>
              <a:gd name="T93" fmla="*/ 8 h 93"/>
              <a:gd name="T94" fmla="*/ 481 w 1185"/>
              <a:gd name="T95" fmla="*/ 2 h 93"/>
              <a:gd name="T96" fmla="*/ 440 w 1185"/>
              <a:gd name="T97" fmla="*/ 16 h 93"/>
              <a:gd name="T98" fmla="*/ 401 w 1185"/>
              <a:gd name="T99" fmla="*/ 50 h 93"/>
              <a:gd name="T100" fmla="*/ 363 w 1185"/>
              <a:gd name="T101" fmla="*/ 51 h 93"/>
              <a:gd name="T102" fmla="*/ 317 w 1185"/>
              <a:gd name="T103" fmla="*/ 38 h 93"/>
              <a:gd name="T104" fmla="*/ 284 w 1185"/>
              <a:gd name="T105" fmla="*/ 38 h 93"/>
              <a:gd name="T106" fmla="*/ 243 w 1185"/>
              <a:gd name="T107" fmla="*/ 37 h 93"/>
              <a:gd name="T108" fmla="*/ 204 w 1185"/>
              <a:gd name="T109" fmla="*/ 59 h 93"/>
              <a:gd name="T110" fmla="*/ 158 w 1185"/>
              <a:gd name="T111" fmla="*/ 67 h 93"/>
              <a:gd name="T112" fmla="*/ 112 w 1185"/>
              <a:gd name="T113" fmla="*/ 69 h 93"/>
              <a:gd name="T114" fmla="*/ 73 w 1185"/>
              <a:gd name="T115" fmla="*/ 71 h 93"/>
              <a:gd name="T116" fmla="*/ 33 w 1185"/>
              <a:gd name="T117" fmla="*/ 7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5" h="93">
                <a:moveTo>
                  <a:pt x="1" y="74"/>
                </a:moveTo>
                <a:cubicBezTo>
                  <a:pt x="7" y="72"/>
                  <a:pt x="7" y="72"/>
                  <a:pt x="7" y="72"/>
                </a:cubicBezTo>
                <a:cubicBezTo>
                  <a:pt x="13" y="73"/>
                  <a:pt x="13" y="73"/>
                  <a:pt x="13" y="73"/>
                </a:cubicBezTo>
                <a:cubicBezTo>
                  <a:pt x="20" y="74"/>
                  <a:pt x="20" y="74"/>
                  <a:pt x="20" y="74"/>
                </a:cubicBezTo>
                <a:cubicBezTo>
                  <a:pt x="20" y="74"/>
                  <a:pt x="20" y="74"/>
                  <a:pt x="20" y="74"/>
                </a:cubicBezTo>
                <a:cubicBezTo>
                  <a:pt x="27" y="74"/>
                  <a:pt x="27" y="74"/>
                  <a:pt x="27" y="74"/>
                </a:cubicBezTo>
                <a:cubicBezTo>
                  <a:pt x="27" y="74"/>
                  <a:pt x="27" y="74"/>
                  <a:pt x="27" y="74"/>
                </a:cubicBezTo>
                <a:cubicBezTo>
                  <a:pt x="34" y="73"/>
                  <a:pt x="34" y="73"/>
                  <a:pt x="34" y="73"/>
                </a:cubicBezTo>
                <a:cubicBezTo>
                  <a:pt x="34" y="73"/>
                  <a:pt x="34" y="73"/>
                  <a:pt x="34" y="73"/>
                </a:cubicBezTo>
                <a:cubicBezTo>
                  <a:pt x="40" y="72"/>
                  <a:pt x="40" y="72"/>
                  <a:pt x="40" y="72"/>
                </a:cubicBezTo>
                <a:cubicBezTo>
                  <a:pt x="46" y="74"/>
                  <a:pt x="46" y="74"/>
                  <a:pt x="46" y="74"/>
                </a:cubicBezTo>
                <a:cubicBezTo>
                  <a:pt x="47" y="74"/>
                  <a:pt x="47" y="74"/>
                  <a:pt x="47" y="74"/>
                </a:cubicBezTo>
                <a:cubicBezTo>
                  <a:pt x="53" y="74"/>
                  <a:pt x="53" y="74"/>
                  <a:pt x="53" y="74"/>
                </a:cubicBezTo>
                <a:cubicBezTo>
                  <a:pt x="60" y="74"/>
                  <a:pt x="60" y="74"/>
                  <a:pt x="60" y="74"/>
                </a:cubicBezTo>
                <a:cubicBezTo>
                  <a:pt x="60" y="74"/>
                  <a:pt x="60" y="74"/>
                  <a:pt x="60" y="74"/>
                </a:cubicBezTo>
                <a:cubicBezTo>
                  <a:pt x="66" y="73"/>
                  <a:pt x="66" y="73"/>
                  <a:pt x="66" y="73"/>
                </a:cubicBezTo>
                <a:cubicBezTo>
                  <a:pt x="73" y="74"/>
                  <a:pt x="73" y="74"/>
                  <a:pt x="73" y="74"/>
                </a:cubicBezTo>
                <a:cubicBezTo>
                  <a:pt x="73" y="74"/>
                  <a:pt x="73" y="74"/>
                  <a:pt x="73" y="74"/>
                </a:cubicBezTo>
                <a:cubicBezTo>
                  <a:pt x="80" y="73"/>
                  <a:pt x="80" y="73"/>
                  <a:pt x="80" y="73"/>
                </a:cubicBezTo>
                <a:cubicBezTo>
                  <a:pt x="86" y="73"/>
                  <a:pt x="86" y="73"/>
                  <a:pt x="86" y="73"/>
                </a:cubicBezTo>
                <a:cubicBezTo>
                  <a:pt x="86" y="73"/>
                  <a:pt x="86" y="73"/>
                  <a:pt x="86" y="73"/>
                </a:cubicBezTo>
                <a:cubicBezTo>
                  <a:pt x="93" y="72"/>
                  <a:pt x="93" y="72"/>
                  <a:pt x="93" y="72"/>
                </a:cubicBezTo>
                <a:cubicBezTo>
                  <a:pt x="99" y="73"/>
                  <a:pt x="99" y="73"/>
                  <a:pt x="99" y="73"/>
                </a:cubicBezTo>
                <a:cubicBezTo>
                  <a:pt x="99" y="73"/>
                  <a:pt x="99" y="73"/>
                  <a:pt x="99" y="73"/>
                </a:cubicBezTo>
                <a:cubicBezTo>
                  <a:pt x="106" y="73"/>
                  <a:pt x="106" y="73"/>
                  <a:pt x="106" y="73"/>
                </a:cubicBezTo>
                <a:cubicBezTo>
                  <a:pt x="106" y="73"/>
                  <a:pt x="106" y="73"/>
                  <a:pt x="106" y="73"/>
                </a:cubicBezTo>
                <a:cubicBezTo>
                  <a:pt x="112" y="73"/>
                  <a:pt x="112" y="73"/>
                  <a:pt x="112" y="73"/>
                </a:cubicBezTo>
                <a:cubicBezTo>
                  <a:pt x="119" y="73"/>
                  <a:pt x="119" y="73"/>
                  <a:pt x="119" y="73"/>
                </a:cubicBezTo>
                <a:cubicBezTo>
                  <a:pt x="119" y="73"/>
                  <a:pt x="119" y="73"/>
                  <a:pt x="119" y="73"/>
                </a:cubicBezTo>
                <a:cubicBezTo>
                  <a:pt x="125" y="73"/>
                  <a:pt x="125" y="73"/>
                  <a:pt x="125" y="73"/>
                </a:cubicBezTo>
                <a:cubicBezTo>
                  <a:pt x="132" y="73"/>
                  <a:pt x="132" y="73"/>
                  <a:pt x="132" y="73"/>
                </a:cubicBezTo>
                <a:cubicBezTo>
                  <a:pt x="132" y="73"/>
                  <a:pt x="132" y="73"/>
                  <a:pt x="132" y="73"/>
                </a:cubicBezTo>
                <a:cubicBezTo>
                  <a:pt x="139" y="71"/>
                  <a:pt x="139" y="71"/>
                  <a:pt x="139" y="71"/>
                </a:cubicBezTo>
                <a:cubicBezTo>
                  <a:pt x="145" y="73"/>
                  <a:pt x="145" y="73"/>
                  <a:pt x="145" y="73"/>
                </a:cubicBezTo>
                <a:cubicBezTo>
                  <a:pt x="145" y="73"/>
                  <a:pt x="145" y="73"/>
                  <a:pt x="145" y="73"/>
                </a:cubicBezTo>
                <a:cubicBezTo>
                  <a:pt x="152" y="73"/>
                  <a:pt x="152" y="73"/>
                  <a:pt x="152" y="73"/>
                </a:cubicBezTo>
                <a:cubicBezTo>
                  <a:pt x="152" y="73"/>
                  <a:pt x="152" y="73"/>
                  <a:pt x="152" y="73"/>
                </a:cubicBezTo>
                <a:cubicBezTo>
                  <a:pt x="159" y="71"/>
                  <a:pt x="159" y="71"/>
                  <a:pt x="159" y="71"/>
                </a:cubicBezTo>
                <a:cubicBezTo>
                  <a:pt x="165" y="71"/>
                  <a:pt x="165" y="71"/>
                  <a:pt x="165" y="71"/>
                </a:cubicBezTo>
                <a:cubicBezTo>
                  <a:pt x="165" y="71"/>
                  <a:pt x="165" y="71"/>
                  <a:pt x="165" y="71"/>
                </a:cubicBezTo>
                <a:cubicBezTo>
                  <a:pt x="172" y="71"/>
                  <a:pt x="172" y="71"/>
                  <a:pt x="172" y="71"/>
                </a:cubicBezTo>
                <a:cubicBezTo>
                  <a:pt x="172" y="71"/>
                  <a:pt x="172" y="71"/>
                  <a:pt x="172" y="71"/>
                </a:cubicBezTo>
                <a:cubicBezTo>
                  <a:pt x="178" y="70"/>
                  <a:pt x="178" y="70"/>
                  <a:pt x="178" y="70"/>
                </a:cubicBezTo>
                <a:cubicBezTo>
                  <a:pt x="178" y="70"/>
                  <a:pt x="178" y="70"/>
                  <a:pt x="178" y="70"/>
                </a:cubicBezTo>
                <a:cubicBezTo>
                  <a:pt x="185" y="68"/>
                  <a:pt x="185" y="68"/>
                  <a:pt x="185" y="68"/>
                </a:cubicBezTo>
                <a:cubicBezTo>
                  <a:pt x="185" y="68"/>
                  <a:pt x="185" y="68"/>
                  <a:pt x="185" y="68"/>
                </a:cubicBezTo>
                <a:cubicBezTo>
                  <a:pt x="192" y="65"/>
                  <a:pt x="192" y="65"/>
                  <a:pt x="192" y="65"/>
                </a:cubicBezTo>
                <a:cubicBezTo>
                  <a:pt x="198" y="65"/>
                  <a:pt x="198" y="65"/>
                  <a:pt x="198" y="65"/>
                </a:cubicBezTo>
                <a:cubicBezTo>
                  <a:pt x="198" y="65"/>
                  <a:pt x="198" y="65"/>
                  <a:pt x="198" y="65"/>
                </a:cubicBezTo>
                <a:cubicBezTo>
                  <a:pt x="205" y="63"/>
                  <a:pt x="205" y="63"/>
                  <a:pt x="205" y="63"/>
                </a:cubicBezTo>
                <a:cubicBezTo>
                  <a:pt x="205" y="63"/>
                  <a:pt x="205" y="63"/>
                  <a:pt x="205" y="63"/>
                </a:cubicBezTo>
                <a:cubicBezTo>
                  <a:pt x="212" y="58"/>
                  <a:pt x="212" y="58"/>
                  <a:pt x="212" y="58"/>
                </a:cubicBezTo>
                <a:cubicBezTo>
                  <a:pt x="218" y="55"/>
                  <a:pt x="218" y="55"/>
                  <a:pt x="218" y="55"/>
                </a:cubicBezTo>
                <a:cubicBezTo>
                  <a:pt x="219" y="55"/>
                  <a:pt x="219" y="55"/>
                  <a:pt x="219" y="55"/>
                </a:cubicBezTo>
                <a:cubicBezTo>
                  <a:pt x="225" y="51"/>
                  <a:pt x="225" y="51"/>
                  <a:pt x="225" y="51"/>
                </a:cubicBezTo>
                <a:cubicBezTo>
                  <a:pt x="231" y="49"/>
                  <a:pt x="231" y="49"/>
                  <a:pt x="231" y="49"/>
                </a:cubicBezTo>
                <a:cubicBezTo>
                  <a:pt x="232" y="49"/>
                  <a:pt x="232" y="49"/>
                  <a:pt x="232" y="49"/>
                </a:cubicBezTo>
                <a:cubicBezTo>
                  <a:pt x="238" y="42"/>
                  <a:pt x="238" y="42"/>
                  <a:pt x="238" y="42"/>
                </a:cubicBezTo>
                <a:cubicBezTo>
                  <a:pt x="244" y="41"/>
                  <a:pt x="244" y="41"/>
                  <a:pt x="244" y="41"/>
                </a:cubicBezTo>
                <a:cubicBezTo>
                  <a:pt x="245" y="41"/>
                  <a:pt x="245" y="41"/>
                  <a:pt x="245" y="41"/>
                </a:cubicBezTo>
                <a:cubicBezTo>
                  <a:pt x="251" y="37"/>
                  <a:pt x="251" y="37"/>
                  <a:pt x="251" y="37"/>
                </a:cubicBezTo>
                <a:cubicBezTo>
                  <a:pt x="251" y="37"/>
                  <a:pt x="251" y="37"/>
                  <a:pt x="251" y="37"/>
                </a:cubicBezTo>
                <a:cubicBezTo>
                  <a:pt x="257" y="34"/>
                  <a:pt x="257" y="34"/>
                  <a:pt x="257" y="34"/>
                </a:cubicBezTo>
                <a:cubicBezTo>
                  <a:pt x="263" y="34"/>
                  <a:pt x="263" y="34"/>
                  <a:pt x="263" y="34"/>
                </a:cubicBezTo>
                <a:cubicBezTo>
                  <a:pt x="263" y="34"/>
                  <a:pt x="263" y="34"/>
                  <a:pt x="263" y="34"/>
                </a:cubicBezTo>
                <a:cubicBezTo>
                  <a:pt x="270" y="34"/>
                  <a:pt x="270" y="34"/>
                  <a:pt x="270" y="34"/>
                </a:cubicBezTo>
                <a:cubicBezTo>
                  <a:pt x="276" y="36"/>
                  <a:pt x="276" y="36"/>
                  <a:pt x="276" y="36"/>
                </a:cubicBezTo>
                <a:cubicBezTo>
                  <a:pt x="282" y="41"/>
                  <a:pt x="282" y="41"/>
                  <a:pt x="282" y="41"/>
                </a:cubicBezTo>
                <a:cubicBezTo>
                  <a:pt x="282" y="41"/>
                  <a:pt x="283" y="42"/>
                  <a:pt x="283" y="42"/>
                </a:cubicBezTo>
                <a:cubicBezTo>
                  <a:pt x="290" y="41"/>
                  <a:pt x="290" y="41"/>
                  <a:pt x="290" y="41"/>
                </a:cubicBezTo>
                <a:cubicBezTo>
                  <a:pt x="296" y="42"/>
                  <a:pt x="296" y="42"/>
                  <a:pt x="296" y="42"/>
                </a:cubicBezTo>
                <a:cubicBezTo>
                  <a:pt x="297" y="42"/>
                  <a:pt x="297" y="42"/>
                  <a:pt x="297" y="42"/>
                </a:cubicBezTo>
                <a:cubicBezTo>
                  <a:pt x="303" y="41"/>
                  <a:pt x="303" y="41"/>
                  <a:pt x="303" y="41"/>
                </a:cubicBezTo>
                <a:cubicBezTo>
                  <a:pt x="309" y="41"/>
                  <a:pt x="309" y="41"/>
                  <a:pt x="309" y="41"/>
                </a:cubicBezTo>
                <a:cubicBezTo>
                  <a:pt x="316" y="41"/>
                  <a:pt x="316" y="41"/>
                  <a:pt x="316" y="41"/>
                </a:cubicBezTo>
                <a:cubicBezTo>
                  <a:pt x="322" y="45"/>
                  <a:pt x="322" y="45"/>
                  <a:pt x="322" y="45"/>
                </a:cubicBezTo>
                <a:cubicBezTo>
                  <a:pt x="323" y="45"/>
                  <a:pt x="323" y="45"/>
                  <a:pt x="323" y="45"/>
                </a:cubicBezTo>
                <a:cubicBezTo>
                  <a:pt x="329" y="45"/>
                  <a:pt x="329" y="45"/>
                  <a:pt x="329" y="45"/>
                </a:cubicBezTo>
                <a:cubicBezTo>
                  <a:pt x="329" y="45"/>
                  <a:pt x="329" y="45"/>
                  <a:pt x="329" y="45"/>
                </a:cubicBezTo>
                <a:cubicBezTo>
                  <a:pt x="335" y="45"/>
                  <a:pt x="335" y="45"/>
                  <a:pt x="335" y="45"/>
                </a:cubicBezTo>
                <a:cubicBezTo>
                  <a:pt x="342" y="48"/>
                  <a:pt x="342" y="48"/>
                  <a:pt x="342" y="48"/>
                </a:cubicBezTo>
                <a:cubicBezTo>
                  <a:pt x="342" y="48"/>
                  <a:pt x="342" y="48"/>
                  <a:pt x="342" y="48"/>
                </a:cubicBezTo>
                <a:cubicBezTo>
                  <a:pt x="348" y="51"/>
                  <a:pt x="348" y="51"/>
                  <a:pt x="348" y="51"/>
                </a:cubicBezTo>
                <a:cubicBezTo>
                  <a:pt x="349" y="51"/>
                  <a:pt x="349" y="51"/>
                  <a:pt x="349" y="51"/>
                </a:cubicBezTo>
                <a:cubicBezTo>
                  <a:pt x="355" y="52"/>
                  <a:pt x="355" y="52"/>
                  <a:pt x="355" y="52"/>
                </a:cubicBezTo>
                <a:cubicBezTo>
                  <a:pt x="362" y="54"/>
                  <a:pt x="362" y="54"/>
                  <a:pt x="362" y="54"/>
                </a:cubicBezTo>
                <a:cubicBezTo>
                  <a:pt x="368" y="57"/>
                  <a:pt x="368" y="57"/>
                  <a:pt x="368" y="57"/>
                </a:cubicBezTo>
                <a:cubicBezTo>
                  <a:pt x="369" y="57"/>
                  <a:pt x="369" y="57"/>
                  <a:pt x="369" y="57"/>
                </a:cubicBezTo>
                <a:cubicBezTo>
                  <a:pt x="375" y="56"/>
                  <a:pt x="375" y="56"/>
                  <a:pt x="375" y="56"/>
                </a:cubicBezTo>
                <a:cubicBezTo>
                  <a:pt x="382" y="57"/>
                  <a:pt x="382" y="57"/>
                  <a:pt x="382" y="57"/>
                </a:cubicBezTo>
                <a:cubicBezTo>
                  <a:pt x="382" y="57"/>
                  <a:pt x="382" y="57"/>
                  <a:pt x="382" y="57"/>
                </a:cubicBezTo>
                <a:cubicBezTo>
                  <a:pt x="389" y="56"/>
                  <a:pt x="389" y="56"/>
                  <a:pt x="389" y="56"/>
                </a:cubicBezTo>
                <a:cubicBezTo>
                  <a:pt x="389" y="56"/>
                  <a:pt x="389" y="56"/>
                  <a:pt x="389" y="56"/>
                </a:cubicBezTo>
                <a:cubicBezTo>
                  <a:pt x="395" y="53"/>
                  <a:pt x="395" y="53"/>
                  <a:pt x="395" y="53"/>
                </a:cubicBezTo>
                <a:cubicBezTo>
                  <a:pt x="402" y="53"/>
                  <a:pt x="402" y="53"/>
                  <a:pt x="402" y="53"/>
                </a:cubicBezTo>
                <a:cubicBezTo>
                  <a:pt x="403" y="53"/>
                  <a:pt x="403" y="53"/>
                  <a:pt x="403" y="53"/>
                </a:cubicBezTo>
                <a:cubicBezTo>
                  <a:pt x="409" y="49"/>
                  <a:pt x="409" y="49"/>
                  <a:pt x="409" y="49"/>
                </a:cubicBezTo>
                <a:cubicBezTo>
                  <a:pt x="415" y="48"/>
                  <a:pt x="415" y="48"/>
                  <a:pt x="415" y="48"/>
                </a:cubicBezTo>
                <a:cubicBezTo>
                  <a:pt x="415" y="48"/>
                  <a:pt x="416" y="48"/>
                  <a:pt x="416" y="48"/>
                </a:cubicBezTo>
                <a:cubicBezTo>
                  <a:pt x="422" y="41"/>
                  <a:pt x="422" y="41"/>
                  <a:pt x="422" y="41"/>
                </a:cubicBezTo>
                <a:cubicBezTo>
                  <a:pt x="429" y="35"/>
                  <a:pt x="429" y="35"/>
                  <a:pt x="429" y="35"/>
                </a:cubicBezTo>
                <a:cubicBezTo>
                  <a:pt x="429" y="35"/>
                  <a:pt x="429" y="35"/>
                  <a:pt x="429" y="35"/>
                </a:cubicBezTo>
                <a:cubicBezTo>
                  <a:pt x="436" y="28"/>
                  <a:pt x="436" y="28"/>
                  <a:pt x="436" y="28"/>
                </a:cubicBezTo>
                <a:cubicBezTo>
                  <a:pt x="436" y="28"/>
                  <a:pt x="436" y="28"/>
                  <a:pt x="436" y="28"/>
                </a:cubicBezTo>
                <a:cubicBezTo>
                  <a:pt x="442" y="19"/>
                  <a:pt x="442" y="19"/>
                  <a:pt x="442" y="19"/>
                </a:cubicBezTo>
                <a:cubicBezTo>
                  <a:pt x="449" y="13"/>
                  <a:pt x="449" y="13"/>
                  <a:pt x="449" y="13"/>
                </a:cubicBezTo>
                <a:cubicBezTo>
                  <a:pt x="449" y="13"/>
                  <a:pt x="449" y="13"/>
                  <a:pt x="449" y="13"/>
                </a:cubicBezTo>
                <a:cubicBezTo>
                  <a:pt x="455" y="5"/>
                  <a:pt x="455" y="5"/>
                  <a:pt x="455" y="5"/>
                </a:cubicBezTo>
                <a:cubicBezTo>
                  <a:pt x="461" y="4"/>
                  <a:pt x="461" y="4"/>
                  <a:pt x="461" y="4"/>
                </a:cubicBezTo>
                <a:cubicBezTo>
                  <a:pt x="467" y="4"/>
                  <a:pt x="467" y="4"/>
                  <a:pt x="467" y="4"/>
                </a:cubicBezTo>
                <a:cubicBezTo>
                  <a:pt x="474" y="4"/>
                  <a:pt x="474" y="4"/>
                  <a:pt x="474" y="4"/>
                </a:cubicBezTo>
                <a:cubicBezTo>
                  <a:pt x="480" y="5"/>
                  <a:pt x="480" y="5"/>
                  <a:pt x="480" y="5"/>
                </a:cubicBezTo>
                <a:cubicBezTo>
                  <a:pt x="486" y="8"/>
                  <a:pt x="486" y="8"/>
                  <a:pt x="486" y="8"/>
                </a:cubicBezTo>
                <a:cubicBezTo>
                  <a:pt x="487" y="8"/>
                  <a:pt x="487" y="8"/>
                  <a:pt x="487" y="8"/>
                </a:cubicBezTo>
                <a:cubicBezTo>
                  <a:pt x="493" y="10"/>
                  <a:pt x="493" y="10"/>
                  <a:pt x="493" y="10"/>
                </a:cubicBezTo>
                <a:cubicBezTo>
                  <a:pt x="494" y="10"/>
                  <a:pt x="494" y="10"/>
                  <a:pt x="494" y="10"/>
                </a:cubicBezTo>
                <a:cubicBezTo>
                  <a:pt x="500" y="11"/>
                  <a:pt x="500" y="11"/>
                  <a:pt x="500" y="11"/>
                </a:cubicBezTo>
                <a:cubicBezTo>
                  <a:pt x="501" y="11"/>
                  <a:pt x="501" y="11"/>
                  <a:pt x="501" y="11"/>
                </a:cubicBezTo>
                <a:cubicBezTo>
                  <a:pt x="507" y="9"/>
                  <a:pt x="507" y="9"/>
                  <a:pt x="507" y="9"/>
                </a:cubicBezTo>
                <a:cubicBezTo>
                  <a:pt x="513" y="10"/>
                  <a:pt x="513" y="10"/>
                  <a:pt x="513" y="10"/>
                </a:cubicBezTo>
                <a:cubicBezTo>
                  <a:pt x="519" y="12"/>
                  <a:pt x="519" y="12"/>
                  <a:pt x="519" y="12"/>
                </a:cubicBezTo>
                <a:cubicBezTo>
                  <a:pt x="526" y="15"/>
                  <a:pt x="526" y="15"/>
                  <a:pt x="526" y="15"/>
                </a:cubicBezTo>
                <a:cubicBezTo>
                  <a:pt x="526" y="15"/>
                  <a:pt x="527" y="15"/>
                  <a:pt x="527" y="15"/>
                </a:cubicBezTo>
                <a:cubicBezTo>
                  <a:pt x="532" y="14"/>
                  <a:pt x="532" y="14"/>
                  <a:pt x="532" y="14"/>
                </a:cubicBezTo>
                <a:cubicBezTo>
                  <a:pt x="538" y="22"/>
                  <a:pt x="538" y="22"/>
                  <a:pt x="538" y="22"/>
                </a:cubicBezTo>
                <a:cubicBezTo>
                  <a:pt x="539" y="23"/>
                  <a:pt x="539" y="23"/>
                  <a:pt x="539" y="23"/>
                </a:cubicBezTo>
                <a:cubicBezTo>
                  <a:pt x="545" y="28"/>
                  <a:pt x="545" y="28"/>
                  <a:pt x="545" y="28"/>
                </a:cubicBezTo>
                <a:cubicBezTo>
                  <a:pt x="546" y="28"/>
                  <a:pt x="546" y="28"/>
                  <a:pt x="546" y="28"/>
                </a:cubicBezTo>
                <a:cubicBezTo>
                  <a:pt x="552" y="32"/>
                  <a:pt x="552" y="32"/>
                  <a:pt x="552" y="32"/>
                </a:cubicBezTo>
                <a:cubicBezTo>
                  <a:pt x="552" y="32"/>
                  <a:pt x="552" y="32"/>
                  <a:pt x="552" y="32"/>
                </a:cubicBezTo>
                <a:cubicBezTo>
                  <a:pt x="558" y="35"/>
                  <a:pt x="558" y="35"/>
                  <a:pt x="558" y="35"/>
                </a:cubicBezTo>
                <a:cubicBezTo>
                  <a:pt x="565" y="40"/>
                  <a:pt x="565" y="40"/>
                  <a:pt x="565" y="40"/>
                </a:cubicBezTo>
                <a:cubicBezTo>
                  <a:pt x="565" y="41"/>
                  <a:pt x="565" y="41"/>
                  <a:pt x="565" y="41"/>
                </a:cubicBezTo>
                <a:cubicBezTo>
                  <a:pt x="572" y="44"/>
                  <a:pt x="572" y="44"/>
                  <a:pt x="572" y="44"/>
                </a:cubicBezTo>
                <a:cubicBezTo>
                  <a:pt x="572" y="44"/>
                  <a:pt x="572" y="44"/>
                  <a:pt x="572" y="44"/>
                </a:cubicBezTo>
                <a:cubicBezTo>
                  <a:pt x="578" y="47"/>
                  <a:pt x="578" y="47"/>
                  <a:pt x="578" y="47"/>
                </a:cubicBezTo>
                <a:cubicBezTo>
                  <a:pt x="585" y="50"/>
                  <a:pt x="585" y="50"/>
                  <a:pt x="585" y="50"/>
                </a:cubicBezTo>
                <a:cubicBezTo>
                  <a:pt x="585" y="51"/>
                  <a:pt x="585" y="51"/>
                  <a:pt x="585" y="51"/>
                </a:cubicBezTo>
                <a:cubicBezTo>
                  <a:pt x="592" y="53"/>
                  <a:pt x="592" y="53"/>
                  <a:pt x="592" y="53"/>
                </a:cubicBezTo>
                <a:cubicBezTo>
                  <a:pt x="598" y="56"/>
                  <a:pt x="598" y="56"/>
                  <a:pt x="598" y="56"/>
                </a:cubicBezTo>
                <a:cubicBezTo>
                  <a:pt x="599" y="56"/>
                  <a:pt x="599" y="56"/>
                  <a:pt x="599" y="56"/>
                </a:cubicBezTo>
                <a:cubicBezTo>
                  <a:pt x="605" y="57"/>
                  <a:pt x="605" y="57"/>
                  <a:pt x="605" y="57"/>
                </a:cubicBezTo>
                <a:cubicBezTo>
                  <a:pt x="606" y="57"/>
                  <a:pt x="606" y="57"/>
                  <a:pt x="606" y="57"/>
                </a:cubicBezTo>
                <a:cubicBezTo>
                  <a:pt x="612" y="57"/>
                  <a:pt x="612" y="57"/>
                  <a:pt x="612" y="57"/>
                </a:cubicBezTo>
                <a:cubicBezTo>
                  <a:pt x="618" y="58"/>
                  <a:pt x="618" y="58"/>
                  <a:pt x="618" y="58"/>
                </a:cubicBezTo>
                <a:cubicBezTo>
                  <a:pt x="619" y="58"/>
                  <a:pt x="619" y="58"/>
                  <a:pt x="619" y="58"/>
                </a:cubicBezTo>
                <a:cubicBezTo>
                  <a:pt x="625" y="57"/>
                  <a:pt x="625" y="57"/>
                  <a:pt x="625" y="57"/>
                </a:cubicBezTo>
                <a:cubicBezTo>
                  <a:pt x="631" y="59"/>
                  <a:pt x="631" y="59"/>
                  <a:pt x="631" y="59"/>
                </a:cubicBezTo>
                <a:cubicBezTo>
                  <a:pt x="632" y="59"/>
                  <a:pt x="632" y="59"/>
                  <a:pt x="632" y="59"/>
                </a:cubicBezTo>
                <a:cubicBezTo>
                  <a:pt x="639" y="58"/>
                  <a:pt x="639" y="58"/>
                  <a:pt x="639" y="58"/>
                </a:cubicBezTo>
                <a:cubicBezTo>
                  <a:pt x="639" y="58"/>
                  <a:pt x="639" y="58"/>
                  <a:pt x="639" y="58"/>
                </a:cubicBezTo>
                <a:cubicBezTo>
                  <a:pt x="645" y="54"/>
                  <a:pt x="645" y="54"/>
                  <a:pt x="645" y="54"/>
                </a:cubicBezTo>
                <a:cubicBezTo>
                  <a:pt x="652" y="54"/>
                  <a:pt x="652" y="54"/>
                  <a:pt x="652" y="54"/>
                </a:cubicBezTo>
                <a:cubicBezTo>
                  <a:pt x="652" y="54"/>
                  <a:pt x="652" y="54"/>
                  <a:pt x="652" y="54"/>
                </a:cubicBezTo>
                <a:cubicBezTo>
                  <a:pt x="658" y="53"/>
                  <a:pt x="658" y="53"/>
                  <a:pt x="658" y="53"/>
                </a:cubicBezTo>
                <a:cubicBezTo>
                  <a:pt x="659" y="53"/>
                  <a:pt x="659" y="53"/>
                  <a:pt x="659" y="53"/>
                </a:cubicBezTo>
                <a:cubicBezTo>
                  <a:pt x="665" y="51"/>
                  <a:pt x="665" y="51"/>
                  <a:pt x="665" y="51"/>
                </a:cubicBezTo>
                <a:cubicBezTo>
                  <a:pt x="665" y="51"/>
                  <a:pt x="665" y="51"/>
                  <a:pt x="665" y="51"/>
                </a:cubicBezTo>
                <a:cubicBezTo>
                  <a:pt x="672" y="50"/>
                  <a:pt x="672" y="50"/>
                  <a:pt x="672" y="50"/>
                </a:cubicBezTo>
                <a:cubicBezTo>
                  <a:pt x="673" y="49"/>
                  <a:pt x="673" y="49"/>
                  <a:pt x="673" y="49"/>
                </a:cubicBezTo>
                <a:cubicBezTo>
                  <a:pt x="679" y="43"/>
                  <a:pt x="679" y="43"/>
                  <a:pt x="679" y="43"/>
                </a:cubicBezTo>
                <a:cubicBezTo>
                  <a:pt x="684" y="44"/>
                  <a:pt x="684" y="44"/>
                  <a:pt x="684" y="44"/>
                </a:cubicBezTo>
                <a:cubicBezTo>
                  <a:pt x="685" y="44"/>
                  <a:pt x="685" y="44"/>
                  <a:pt x="685" y="44"/>
                </a:cubicBezTo>
                <a:cubicBezTo>
                  <a:pt x="692" y="41"/>
                  <a:pt x="692" y="41"/>
                  <a:pt x="692" y="41"/>
                </a:cubicBezTo>
                <a:cubicBezTo>
                  <a:pt x="692" y="41"/>
                  <a:pt x="692" y="41"/>
                  <a:pt x="692" y="41"/>
                </a:cubicBezTo>
                <a:cubicBezTo>
                  <a:pt x="698" y="36"/>
                  <a:pt x="698" y="36"/>
                  <a:pt x="698" y="36"/>
                </a:cubicBezTo>
                <a:cubicBezTo>
                  <a:pt x="704" y="35"/>
                  <a:pt x="704" y="35"/>
                  <a:pt x="704" y="35"/>
                </a:cubicBezTo>
                <a:cubicBezTo>
                  <a:pt x="705" y="35"/>
                  <a:pt x="705" y="35"/>
                  <a:pt x="705" y="35"/>
                </a:cubicBezTo>
                <a:cubicBezTo>
                  <a:pt x="711" y="33"/>
                  <a:pt x="711" y="33"/>
                  <a:pt x="711" y="33"/>
                </a:cubicBezTo>
                <a:cubicBezTo>
                  <a:pt x="712" y="33"/>
                  <a:pt x="712" y="33"/>
                  <a:pt x="712" y="33"/>
                </a:cubicBezTo>
                <a:cubicBezTo>
                  <a:pt x="718" y="28"/>
                  <a:pt x="718" y="28"/>
                  <a:pt x="718" y="28"/>
                </a:cubicBezTo>
                <a:cubicBezTo>
                  <a:pt x="725" y="23"/>
                  <a:pt x="725" y="23"/>
                  <a:pt x="725" y="23"/>
                </a:cubicBezTo>
                <a:cubicBezTo>
                  <a:pt x="731" y="19"/>
                  <a:pt x="731" y="19"/>
                  <a:pt x="731" y="19"/>
                </a:cubicBezTo>
                <a:cubicBezTo>
                  <a:pt x="737" y="17"/>
                  <a:pt x="737" y="17"/>
                  <a:pt x="737" y="17"/>
                </a:cubicBezTo>
                <a:cubicBezTo>
                  <a:pt x="738" y="17"/>
                  <a:pt x="738" y="17"/>
                  <a:pt x="738" y="17"/>
                </a:cubicBezTo>
                <a:cubicBezTo>
                  <a:pt x="744" y="15"/>
                  <a:pt x="744" y="15"/>
                  <a:pt x="744" y="15"/>
                </a:cubicBezTo>
                <a:cubicBezTo>
                  <a:pt x="750" y="14"/>
                  <a:pt x="750" y="14"/>
                  <a:pt x="750" y="14"/>
                </a:cubicBezTo>
                <a:cubicBezTo>
                  <a:pt x="757" y="14"/>
                  <a:pt x="757" y="14"/>
                  <a:pt x="757" y="14"/>
                </a:cubicBezTo>
                <a:cubicBezTo>
                  <a:pt x="757" y="14"/>
                  <a:pt x="757" y="14"/>
                  <a:pt x="757" y="14"/>
                </a:cubicBezTo>
                <a:cubicBezTo>
                  <a:pt x="763" y="12"/>
                  <a:pt x="763" y="12"/>
                  <a:pt x="763" y="12"/>
                </a:cubicBezTo>
                <a:cubicBezTo>
                  <a:pt x="769" y="14"/>
                  <a:pt x="769" y="14"/>
                  <a:pt x="769" y="14"/>
                </a:cubicBezTo>
                <a:cubicBezTo>
                  <a:pt x="770" y="14"/>
                  <a:pt x="770" y="14"/>
                  <a:pt x="770" y="14"/>
                </a:cubicBezTo>
                <a:cubicBezTo>
                  <a:pt x="776" y="14"/>
                  <a:pt x="776" y="14"/>
                  <a:pt x="776" y="14"/>
                </a:cubicBezTo>
                <a:cubicBezTo>
                  <a:pt x="783" y="15"/>
                  <a:pt x="783" y="15"/>
                  <a:pt x="783" y="15"/>
                </a:cubicBezTo>
                <a:cubicBezTo>
                  <a:pt x="783" y="15"/>
                  <a:pt x="783" y="15"/>
                  <a:pt x="783" y="15"/>
                </a:cubicBezTo>
                <a:cubicBezTo>
                  <a:pt x="790" y="14"/>
                  <a:pt x="790" y="14"/>
                  <a:pt x="790" y="14"/>
                </a:cubicBezTo>
                <a:cubicBezTo>
                  <a:pt x="790" y="14"/>
                  <a:pt x="790" y="14"/>
                  <a:pt x="790" y="14"/>
                </a:cubicBezTo>
                <a:cubicBezTo>
                  <a:pt x="796" y="13"/>
                  <a:pt x="796" y="13"/>
                  <a:pt x="796" y="13"/>
                </a:cubicBezTo>
                <a:cubicBezTo>
                  <a:pt x="802" y="15"/>
                  <a:pt x="802" y="15"/>
                  <a:pt x="802" y="15"/>
                </a:cubicBezTo>
                <a:cubicBezTo>
                  <a:pt x="809" y="18"/>
                  <a:pt x="809" y="18"/>
                  <a:pt x="809" y="18"/>
                </a:cubicBezTo>
                <a:cubicBezTo>
                  <a:pt x="815" y="21"/>
                  <a:pt x="815" y="21"/>
                  <a:pt x="815" y="21"/>
                </a:cubicBezTo>
                <a:cubicBezTo>
                  <a:pt x="822" y="25"/>
                  <a:pt x="822" y="25"/>
                  <a:pt x="822" y="25"/>
                </a:cubicBezTo>
                <a:cubicBezTo>
                  <a:pt x="828" y="29"/>
                  <a:pt x="828" y="29"/>
                  <a:pt x="828" y="29"/>
                </a:cubicBezTo>
                <a:cubicBezTo>
                  <a:pt x="835" y="35"/>
                  <a:pt x="835" y="35"/>
                  <a:pt x="835" y="35"/>
                </a:cubicBezTo>
                <a:cubicBezTo>
                  <a:pt x="835" y="35"/>
                  <a:pt x="835" y="35"/>
                  <a:pt x="835" y="35"/>
                </a:cubicBezTo>
                <a:cubicBezTo>
                  <a:pt x="841" y="37"/>
                  <a:pt x="841" y="37"/>
                  <a:pt x="841" y="37"/>
                </a:cubicBezTo>
                <a:cubicBezTo>
                  <a:pt x="848" y="42"/>
                  <a:pt x="848" y="42"/>
                  <a:pt x="848" y="42"/>
                </a:cubicBezTo>
                <a:cubicBezTo>
                  <a:pt x="854" y="48"/>
                  <a:pt x="854" y="48"/>
                  <a:pt x="854" y="48"/>
                </a:cubicBezTo>
                <a:cubicBezTo>
                  <a:pt x="855" y="48"/>
                  <a:pt x="855" y="48"/>
                  <a:pt x="855" y="48"/>
                </a:cubicBezTo>
                <a:cubicBezTo>
                  <a:pt x="861" y="51"/>
                  <a:pt x="861" y="51"/>
                  <a:pt x="861" y="51"/>
                </a:cubicBezTo>
                <a:cubicBezTo>
                  <a:pt x="868" y="56"/>
                  <a:pt x="868" y="56"/>
                  <a:pt x="868" y="56"/>
                </a:cubicBezTo>
                <a:cubicBezTo>
                  <a:pt x="868" y="56"/>
                  <a:pt x="868" y="56"/>
                  <a:pt x="868" y="56"/>
                </a:cubicBezTo>
                <a:cubicBezTo>
                  <a:pt x="874" y="58"/>
                  <a:pt x="874" y="58"/>
                  <a:pt x="874" y="58"/>
                </a:cubicBezTo>
                <a:cubicBezTo>
                  <a:pt x="881" y="61"/>
                  <a:pt x="881" y="61"/>
                  <a:pt x="881" y="61"/>
                </a:cubicBezTo>
                <a:cubicBezTo>
                  <a:pt x="887" y="65"/>
                  <a:pt x="887" y="65"/>
                  <a:pt x="887" y="65"/>
                </a:cubicBezTo>
                <a:cubicBezTo>
                  <a:pt x="888" y="66"/>
                  <a:pt x="888" y="66"/>
                  <a:pt x="888" y="66"/>
                </a:cubicBezTo>
                <a:cubicBezTo>
                  <a:pt x="894" y="67"/>
                  <a:pt x="894" y="67"/>
                  <a:pt x="894" y="67"/>
                </a:cubicBezTo>
                <a:cubicBezTo>
                  <a:pt x="895" y="67"/>
                  <a:pt x="895" y="67"/>
                  <a:pt x="895" y="67"/>
                </a:cubicBezTo>
                <a:cubicBezTo>
                  <a:pt x="901" y="68"/>
                  <a:pt x="901" y="68"/>
                  <a:pt x="901" y="68"/>
                </a:cubicBezTo>
                <a:cubicBezTo>
                  <a:pt x="907" y="70"/>
                  <a:pt x="907" y="70"/>
                  <a:pt x="907" y="70"/>
                </a:cubicBezTo>
                <a:cubicBezTo>
                  <a:pt x="914" y="73"/>
                  <a:pt x="914" y="73"/>
                  <a:pt x="914" y="73"/>
                </a:cubicBezTo>
                <a:cubicBezTo>
                  <a:pt x="915" y="73"/>
                  <a:pt x="915" y="73"/>
                  <a:pt x="915" y="73"/>
                </a:cubicBezTo>
                <a:cubicBezTo>
                  <a:pt x="921" y="73"/>
                  <a:pt x="921" y="73"/>
                  <a:pt x="921" y="73"/>
                </a:cubicBezTo>
                <a:cubicBezTo>
                  <a:pt x="927" y="77"/>
                  <a:pt x="927" y="77"/>
                  <a:pt x="927" y="77"/>
                </a:cubicBezTo>
                <a:cubicBezTo>
                  <a:pt x="928" y="77"/>
                  <a:pt x="928" y="77"/>
                  <a:pt x="928" y="77"/>
                </a:cubicBezTo>
                <a:cubicBezTo>
                  <a:pt x="934" y="77"/>
                  <a:pt x="934" y="77"/>
                  <a:pt x="934" y="77"/>
                </a:cubicBezTo>
                <a:cubicBezTo>
                  <a:pt x="941" y="77"/>
                  <a:pt x="941" y="77"/>
                  <a:pt x="941" y="77"/>
                </a:cubicBezTo>
                <a:cubicBezTo>
                  <a:pt x="947" y="79"/>
                  <a:pt x="947" y="79"/>
                  <a:pt x="947" y="79"/>
                </a:cubicBezTo>
                <a:cubicBezTo>
                  <a:pt x="947" y="79"/>
                  <a:pt x="947" y="79"/>
                  <a:pt x="947" y="79"/>
                </a:cubicBezTo>
                <a:cubicBezTo>
                  <a:pt x="954" y="80"/>
                  <a:pt x="954" y="80"/>
                  <a:pt x="954" y="80"/>
                </a:cubicBezTo>
                <a:cubicBezTo>
                  <a:pt x="960" y="81"/>
                  <a:pt x="960" y="81"/>
                  <a:pt x="960" y="81"/>
                </a:cubicBezTo>
                <a:cubicBezTo>
                  <a:pt x="967" y="82"/>
                  <a:pt x="967" y="82"/>
                  <a:pt x="967" y="82"/>
                </a:cubicBezTo>
                <a:cubicBezTo>
                  <a:pt x="973" y="84"/>
                  <a:pt x="973" y="84"/>
                  <a:pt x="973" y="84"/>
                </a:cubicBezTo>
                <a:cubicBezTo>
                  <a:pt x="974" y="84"/>
                  <a:pt x="974" y="84"/>
                  <a:pt x="974" y="84"/>
                </a:cubicBezTo>
                <a:cubicBezTo>
                  <a:pt x="980" y="83"/>
                  <a:pt x="980" y="83"/>
                  <a:pt x="980" y="83"/>
                </a:cubicBezTo>
                <a:cubicBezTo>
                  <a:pt x="987" y="84"/>
                  <a:pt x="987" y="84"/>
                  <a:pt x="987" y="84"/>
                </a:cubicBezTo>
                <a:cubicBezTo>
                  <a:pt x="993" y="84"/>
                  <a:pt x="993" y="84"/>
                  <a:pt x="993" y="84"/>
                </a:cubicBezTo>
                <a:cubicBezTo>
                  <a:pt x="1000" y="86"/>
                  <a:pt x="1000" y="86"/>
                  <a:pt x="1000" y="86"/>
                </a:cubicBezTo>
                <a:cubicBezTo>
                  <a:pt x="1000" y="86"/>
                  <a:pt x="1000" y="86"/>
                  <a:pt x="1000" y="86"/>
                </a:cubicBezTo>
                <a:cubicBezTo>
                  <a:pt x="1006" y="86"/>
                  <a:pt x="1006" y="86"/>
                  <a:pt x="1006" y="86"/>
                </a:cubicBezTo>
                <a:cubicBezTo>
                  <a:pt x="1007" y="86"/>
                  <a:pt x="1007" y="86"/>
                  <a:pt x="1007" y="86"/>
                </a:cubicBezTo>
                <a:cubicBezTo>
                  <a:pt x="1013" y="86"/>
                  <a:pt x="1013" y="86"/>
                  <a:pt x="1013" y="86"/>
                </a:cubicBezTo>
                <a:cubicBezTo>
                  <a:pt x="1019" y="86"/>
                  <a:pt x="1019" y="86"/>
                  <a:pt x="1019" y="86"/>
                </a:cubicBezTo>
                <a:cubicBezTo>
                  <a:pt x="1026" y="88"/>
                  <a:pt x="1026" y="88"/>
                  <a:pt x="1026" y="88"/>
                </a:cubicBezTo>
                <a:cubicBezTo>
                  <a:pt x="1027" y="88"/>
                  <a:pt x="1027" y="88"/>
                  <a:pt x="1027" y="88"/>
                </a:cubicBezTo>
                <a:cubicBezTo>
                  <a:pt x="1033" y="87"/>
                  <a:pt x="1033" y="87"/>
                  <a:pt x="1033" y="87"/>
                </a:cubicBezTo>
                <a:cubicBezTo>
                  <a:pt x="1039" y="88"/>
                  <a:pt x="1039" y="88"/>
                  <a:pt x="1039" y="88"/>
                </a:cubicBezTo>
                <a:cubicBezTo>
                  <a:pt x="1040" y="88"/>
                  <a:pt x="1040" y="88"/>
                  <a:pt x="1040" y="88"/>
                </a:cubicBezTo>
                <a:cubicBezTo>
                  <a:pt x="1046" y="87"/>
                  <a:pt x="1046" y="87"/>
                  <a:pt x="1046" y="87"/>
                </a:cubicBezTo>
                <a:cubicBezTo>
                  <a:pt x="1052" y="89"/>
                  <a:pt x="1052" y="89"/>
                  <a:pt x="1052" y="89"/>
                </a:cubicBezTo>
                <a:cubicBezTo>
                  <a:pt x="1053" y="89"/>
                  <a:pt x="1053" y="89"/>
                  <a:pt x="1053" y="89"/>
                </a:cubicBezTo>
                <a:cubicBezTo>
                  <a:pt x="1059" y="88"/>
                  <a:pt x="1059" y="88"/>
                  <a:pt x="1059" y="88"/>
                </a:cubicBezTo>
                <a:cubicBezTo>
                  <a:pt x="1065" y="90"/>
                  <a:pt x="1065" y="90"/>
                  <a:pt x="1065" y="90"/>
                </a:cubicBezTo>
                <a:cubicBezTo>
                  <a:pt x="1066" y="90"/>
                  <a:pt x="1066" y="90"/>
                  <a:pt x="1066" y="90"/>
                </a:cubicBezTo>
                <a:cubicBezTo>
                  <a:pt x="1072" y="90"/>
                  <a:pt x="1072" y="90"/>
                  <a:pt x="1072" y="90"/>
                </a:cubicBezTo>
                <a:cubicBezTo>
                  <a:pt x="1073" y="90"/>
                  <a:pt x="1073" y="90"/>
                  <a:pt x="1073" y="90"/>
                </a:cubicBezTo>
                <a:cubicBezTo>
                  <a:pt x="1079" y="89"/>
                  <a:pt x="1079" y="89"/>
                  <a:pt x="1079" y="89"/>
                </a:cubicBezTo>
                <a:cubicBezTo>
                  <a:pt x="1085" y="89"/>
                  <a:pt x="1085" y="89"/>
                  <a:pt x="1085" y="89"/>
                </a:cubicBezTo>
                <a:cubicBezTo>
                  <a:pt x="1092" y="89"/>
                  <a:pt x="1092" y="89"/>
                  <a:pt x="1092" y="89"/>
                </a:cubicBezTo>
                <a:cubicBezTo>
                  <a:pt x="1098" y="91"/>
                  <a:pt x="1098" y="91"/>
                  <a:pt x="1098" y="91"/>
                </a:cubicBezTo>
                <a:cubicBezTo>
                  <a:pt x="1099" y="91"/>
                  <a:pt x="1099" y="91"/>
                  <a:pt x="1099" y="91"/>
                </a:cubicBezTo>
                <a:cubicBezTo>
                  <a:pt x="1105" y="89"/>
                  <a:pt x="1105" y="89"/>
                  <a:pt x="1105" y="89"/>
                </a:cubicBezTo>
                <a:cubicBezTo>
                  <a:pt x="1112" y="90"/>
                  <a:pt x="1112" y="90"/>
                  <a:pt x="1112" y="90"/>
                </a:cubicBezTo>
                <a:cubicBezTo>
                  <a:pt x="1112" y="90"/>
                  <a:pt x="1112" y="90"/>
                  <a:pt x="1112" y="90"/>
                </a:cubicBezTo>
                <a:cubicBezTo>
                  <a:pt x="1118" y="90"/>
                  <a:pt x="1118" y="90"/>
                  <a:pt x="1118" y="90"/>
                </a:cubicBezTo>
                <a:cubicBezTo>
                  <a:pt x="1125" y="91"/>
                  <a:pt x="1125" y="91"/>
                  <a:pt x="1125" y="91"/>
                </a:cubicBezTo>
                <a:cubicBezTo>
                  <a:pt x="1125" y="91"/>
                  <a:pt x="1125" y="91"/>
                  <a:pt x="1125" y="91"/>
                </a:cubicBezTo>
                <a:cubicBezTo>
                  <a:pt x="1132" y="90"/>
                  <a:pt x="1132" y="90"/>
                  <a:pt x="1132" y="90"/>
                </a:cubicBezTo>
                <a:cubicBezTo>
                  <a:pt x="1138" y="90"/>
                  <a:pt x="1138" y="90"/>
                  <a:pt x="1138" y="90"/>
                </a:cubicBezTo>
                <a:cubicBezTo>
                  <a:pt x="1145" y="91"/>
                  <a:pt x="1145" y="91"/>
                  <a:pt x="1145" y="91"/>
                </a:cubicBezTo>
                <a:cubicBezTo>
                  <a:pt x="1151" y="92"/>
                  <a:pt x="1151" y="92"/>
                  <a:pt x="1151" y="92"/>
                </a:cubicBezTo>
                <a:cubicBezTo>
                  <a:pt x="1152" y="92"/>
                  <a:pt x="1152" y="92"/>
                  <a:pt x="1152" y="92"/>
                </a:cubicBezTo>
                <a:cubicBezTo>
                  <a:pt x="1158" y="91"/>
                  <a:pt x="1158" y="91"/>
                  <a:pt x="1158" y="91"/>
                </a:cubicBezTo>
                <a:cubicBezTo>
                  <a:pt x="1164" y="91"/>
                  <a:pt x="1164" y="91"/>
                  <a:pt x="1164" y="91"/>
                </a:cubicBezTo>
                <a:cubicBezTo>
                  <a:pt x="1171" y="91"/>
                  <a:pt x="1171" y="91"/>
                  <a:pt x="1171" y="91"/>
                </a:cubicBezTo>
                <a:cubicBezTo>
                  <a:pt x="1177" y="93"/>
                  <a:pt x="1177" y="93"/>
                  <a:pt x="1177" y="93"/>
                </a:cubicBezTo>
                <a:cubicBezTo>
                  <a:pt x="1178" y="93"/>
                  <a:pt x="1178" y="93"/>
                  <a:pt x="1178" y="93"/>
                </a:cubicBezTo>
                <a:cubicBezTo>
                  <a:pt x="1185" y="90"/>
                  <a:pt x="1185" y="90"/>
                  <a:pt x="1185" y="90"/>
                </a:cubicBezTo>
                <a:cubicBezTo>
                  <a:pt x="1184" y="87"/>
                  <a:pt x="1184" y="87"/>
                  <a:pt x="1184" y="87"/>
                </a:cubicBezTo>
                <a:cubicBezTo>
                  <a:pt x="1177" y="89"/>
                  <a:pt x="1177" y="89"/>
                  <a:pt x="1177" y="89"/>
                </a:cubicBezTo>
                <a:cubicBezTo>
                  <a:pt x="1171" y="88"/>
                  <a:pt x="1171" y="88"/>
                  <a:pt x="1171" y="88"/>
                </a:cubicBezTo>
                <a:cubicBezTo>
                  <a:pt x="1171" y="87"/>
                  <a:pt x="1171" y="87"/>
                  <a:pt x="1171" y="87"/>
                </a:cubicBezTo>
                <a:cubicBezTo>
                  <a:pt x="1164" y="87"/>
                  <a:pt x="1164" y="87"/>
                  <a:pt x="1164" y="87"/>
                </a:cubicBezTo>
                <a:cubicBezTo>
                  <a:pt x="1164" y="87"/>
                  <a:pt x="1164" y="87"/>
                  <a:pt x="1164" y="87"/>
                </a:cubicBezTo>
                <a:cubicBezTo>
                  <a:pt x="1158" y="87"/>
                  <a:pt x="1158" y="87"/>
                  <a:pt x="1158" y="87"/>
                </a:cubicBezTo>
                <a:cubicBezTo>
                  <a:pt x="1157" y="87"/>
                  <a:pt x="1157" y="87"/>
                  <a:pt x="1157" y="87"/>
                </a:cubicBezTo>
                <a:cubicBezTo>
                  <a:pt x="1151" y="88"/>
                  <a:pt x="1151" y="88"/>
                  <a:pt x="1151" y="88"/>
                </a:cubicBezTo>
                <a:cubicBezTo>
                  <a:pt x="1145" y="87"/>
                  <a:pt x="1145" y="87"/>
                  <a:pt x="1145" y="87"/>
                </a:cubicBezTo>
                <a:cubicBezTo>
                  <a:pt x="1145" y="87"/>
                  <a:pt x="1145" y="87"/>
                  <a:pt x="1145" y="87"/>
                </a:cubicBezTo>
                <a:cubicBezTo>
                  <a:pt x="1138" y="87"/>
                  <a:pt x="1138" y="87"/>
                  <a:pt x="1138" y="87"/>
                </a:cubicBezTo>
                <a:cubicBezTo>
                  <a:pt x="1138" y="87"/>
                  <a:pt x="1138" y="87"/>
                  <a:pt x="1138" y="87"/>
                </a:cubicBezTo>
                <a:cubicBezTo>
                  <a:pt x="1132" y="87"/>
                  <a:pt x="1132" y="87"/>
                  <a:pt x="1132" y="87"/>
                </a:cubicBezTo>
                <a:cubicBezTo>
                  <a:pt x="1131" y="87"/>
                  <a:pt x="1131" y="87"/>
                  <a:pt x="1131" y="87"/>
                </a:cubicBezTo>
                <a:cubicBezTo>
                  <a:pt x="1125" y="88"/>
                  <a:pt x="1125" y="88"/>
                  <a:pt x="1125" y="88"/>
                </a:cubicBezTo>
                <a:cubicBezTo>
                  <a:pt x="1119" y="87"/>
                  <a:pt x="1119" y="87"/>
                  <a:pt x="1119" y="87"/>
                </a:cubicBezTo>
                <a:cubicBezTo>
                  <a:pt x="1118" y="87"/>
                  <a:pt x="1118" y="87"/>
                  <a:pt x="1118" y="87"/>
                </a:cubicBezTo>
                <a:cubicBezTo>
                  <a:pt x="1112" y="87"/>
                  <a:pt x="1112" y="87"/>
                  <a:pt x="1112" y="87"/>
                </a:cubicBezTo>
                <a:cubicBezTo>
                  <a:pt x="1106" y="86"/>
                  <a:pt x="1106" y="86"/>
                  <a:pt x="1106" y="86"/>
                </a:cubicBezTo>
                <a:cubicBezTo>
                  <a:pt x="1105" y="86"/>
                  <a:pt x="1105" y="86"/>
                  <a:pt x="1105" y="86"/>
                </a:cubicBezTo>
                <a:cubicBezTo>
                  <a:pt x="1099" y="87"/>
                  <a:pt x="1099" y="87"/>
                  <a:pt x="1099" y="87"/>
                </a:cubicBezTo>
                <a:cubicBezTo>
                  <a:pt x="1092" y="86"/>
                  <a:pt x="1092" y="86"/>
                  <a:pt x="1092" y="86"/>
                </a:cubicBezTo>
                <a:cubicBezTo>
                  <a:pt x="1092" y="86"/>
                  <a:pt x="1092" y="86"/>
                  <a:pt x="1092" y="86"/>
                </a:cubicBezTo>
                <a:cubicBezTo>
                  <a:pt x="1086" y="85"/>
                  <a:pt x="1086" y="85"/>
                  <a:pt x="1086" y="85"/>
                </a:cubicBezTo>
                <a:cubicBezTo>
                  <a:pt x="1086" y="85"/>
                  <a:pt x="1086" y="85"/>
                  <a:pt x="1086" y="85"/>
                </a:cubicBezTo>
                <a:cubicBezTo>
                  <a:pt x="1079" y="85"/>
                  <a:pt x="1079" y="85"/>
                  <a:pt x="1079" y="85"/>
                </a:cubicBezTo>
                <a:cubicBezTo>
                  <a:pt x="1079" y="85"/>
                  <a:pt x="1079" y="85"/>
                  <a:pt x="1079" y="85"/>
                </a:cubicBezTo>
                <a:cubicBezTo>
                  <a:pt x="1072" y="87"/>
                  <a:pt x="1072" y="87"/>
                  <a:pt x="1072" y="87"/>
                </a:cubicBezTo>
                <a:cubicBezTo>
                  <a:pt x="1066" y="86"/>
                  <a:pt x="1066" y="86"/>
                  <a:pt x="1066" y="86"/>
                </a:cubicBezTo>
                <a:cubicBezTo>
                  <a:pt x="1060" y="85"/>
                  <a:pt x="1060" y="85"/>
                  <a:pt x="1060" y="85"/>
                </a:cubicBezTo>
                <a:cubicBezTo>
                  <a:pt x="1059" y="85"/>
                  <a:pt x="1059" y="85"/>
                  <a:pt x="1059" y="85"/>
                </a:cubicBezTo>
                <a:cubicBezTo>
                  <a:pt x="1053" y="85"/>
                  <a:pt x="1053" y="85"/>
                  <a:pt x="1053" y="85"/>
                </a:cubicBezTo>
                <a:cubicBezTo>
                  <a:pt x="1046" y="84"/>
                  <a:pt x="1046" y="84"/>
                  <a:pt x="1046" y="84"/>
                </a:cubicBezTo>
                <a:cubicBezTo>
                  <a:pt x="1046" y="84"/>
                  <a:pt x="1046" y="84"/>
                  <a:pt x="1046" y="84"/>
                </a:cubicBezTo>
                <a:cubicBezTo>
                  <a:pt x="1040" y="85"/>
                  <a:pt x="1040" y="85"/>
                  <a:pt x="1040" y="85"/>
                </a:cubicBezTo>
                <a:cubicBezTo>
                  <a:pt x="1033" y="83"/>
                  <a:pt x="1033" y="83"/>
                  <a:pt x="1033" y="83"/>
                </a:cubicBezTo>
                <a:cubicBezTo>
                  <a:pt x="1033" y="83"/>
                  <a:pt x="1033" y="83"/>
                  <a:pt x="1033" y="83"/>
                </a:cubicBezTo>
                <a:cubicBezTo>
                  <a:pt x="1026" y="85"/>
                  <a:pt x="1026" y="85"/>
                  <a:pt x="1026" y="85"/>
                </a:cubicBezTo>
                <a:cubicBezTo>
                  <a:pt x="1020" y="83"/>
                  <a:pt x="1020" y="83"/>
                  <a:pt x="1020" y="83"/>
                </a:cubicBezTo>
                <a:cubicBezTo>
                  <a:pt x="1020" y="82"/>
                  <a:pt x="1020" y="82"/>
                  <a:pt x="1020" y="82"/>
                </a:cubicBezTo>
                <a:cubicBezTo>
                  <a:pt x="1013" y="82"/>
                  <a:pt x="1013" y="82"/>
                  <a:pt x="1013" y="82"/>
                </a:cubicBezTo>
                <a:cubicBezTo>
                  <a:pt x="1013" y="82"/>
                  <a:pt x="1013" y="82"/>
                  <a:pt x="1013" y="82"/>
                </a:cubicBezTo>
                <a:cubicBezTo>
                  <a:pt x="1007" y="82"/>
                  <a:pt x="1007" y="82"/>
                  <a:pt x="1007" y="82"/>
                </a:cubicBezTo>
                <a:cubicBezTo>
                  <a:pt x="1000" y="82"/>
                  <a:pt x="1000" y="82"/>
                  <a:pt x="1000" y="82"/>
                </a:cubicBezTo>
                <a:cubicBezTo>
                  <a:pt x="994" y="81"/>
                  <a:pt x="994" y="81"/>
                  <a:pt x="994" y="81"/>
                </a:cubicBezTo>
                <a:cubicBezTo>
                  <a:pt x="994" y="81"/>
                  <a:pt x="994" y="81"/>
                  <a:pt x="994" y="81"/>
                </a:cubicBezTo>
                <a:cubicBezTo>
                  <a:pt x="987" y="80"/>
                  <a:pt x="987" y="80"/>
                  <a:pt x="987" y="80"/>
                </a:cubicBezTo>
                <a:cubicBezTo>
                  <a:pt x="987" y="80"/>
                  <a:pt x="987" y="80"/>
                  <a:pt x="987" y="80"/>
                </a:cubicBezTo>
                <a:cubicBezTo>
                  <a:pt x="981" y="80"/>
                  <a:pt x="981" y="80"/>
                  <a:pt x="981" y="80"/>
                </a:cubicBezTo>
                <a:cubicBezTo>
                  <a:pt x="980" y="80"/>
                  <a:pt x="980" y="80"/>
                  <a:pt x="980" y="80"/>
                </a:cubicBezTo>
                <a:cubicBezTo>
                  <a:pt x="974" y="80"/>
                  <a:pt x="974" y="80"/>
                  <a:pt x="974" y="80"/>
                </a:cubicBezTo>
                <a:cubicBezTo>
                  <a:pt x="968" y="78"/>
                  <a:pt x="968" y="78"/>
                  <a:pt x="968" y="78"/>
                </a:cubicBezTo>
                <a:cubicBezTo>
                  <a:pt x="968" y="78"/>
                  <a:pt x="968" y="78"/>
                  <a:pt x="968" y="78"/>
                </a:cubicBezTo>
                <a:cubicBezTo>
                  <a:pt x="961" y="77"/>
                  <a:pt x="961" y="77"/>
                  <a:pt x="961" y="77"/>
                </a:cubicBezTo>
                <a:cubicBezTo>
                  <a:pt x="961" y="77"/>
                  <a:pt x="961" y="77"/>
                  <a:pt x="961" y="77"/>
                </a:cubicBezTo>
                <a:cubicBezTo>
                  <a:pt x="954" y="76"/>
                  <a:pt x="954" y="76"/>
                  <a:pt x="954" y="76"/>
                </a:cubicBezTo>
                <a:cubicBezTo>
                  <a:pt x="954" y="76"/>
                  <a:pt x="954" y="76"/>
                  <a:pt x="954" y="76"/>
                </a:cubicBezTo>
                <a:cubicBezTo>
                  <a:pt x="948" y="76"/>
                  <a:pt x="948" y="76"/>
                  <a:pt x="948" y="76"/>
                </a:cubicBezTo>
                <a:cubicBezTo>
                  <a:pt x="941" y="74"/>
                  <a:pt x="941" y="74"/>
                  <a:pt x="941" y="74"/>
                </a:cubicBezTo>
                <a:cubicBezTo>
                  <a:pt x="941" y="74"/>
                  <a:pt x="941" y="74"/>
                  <a:pt x="941" y="74"/>
                </a:cubicBezTo>
                <a:cubicBezTo>
                  <a:pt x="934" y="73"/>
                  <a:pt x="934" y="73"/>
                  <a:pt x="934" y="73"/>
                </a:cubicBezTo>
                <a:cubicBezTo>
                  <a:pt x="934" y="73"/>
                  <a:pt x="934" y="73"/>
                  <a:pt x="934" y="73"/>
                </a:cubicBezTo>
                <a:cubicBezTo>
                  <a:pt x="928" y="73"/>
                  <a:pt x="928" y="73"/>
                  <a:pt x="928" y="73"/>
                </a:cubicBezTo>
                <a:cubicBezTo>
                  <a:pt x="922" y="70"/>
                  <a:pt x="922" y="70"/>
                  <a:pt x="922" y="70"/>
                </a:cubicBezTo>
                <a:cubicBezTo>
                  <a:pt x="921" y="70"/>
                  <a:pt x="921" y="70"/>
                  <a:pt x="921" y="70"/>
                </a:cubicBezTo>
                <a:cubicBezTo>
                  <a:pt x="915" y="70"/>
                  <a:pt x="915" y="70"/>
                  <a:pt x="915" y="70"/>
                </a:cubicBezTo>
                <a:cubicBezTo>
                  <a:pt x="909" y="67"/>
                  <a:pt x="909" y="67"/>
                  <a:pt x="909" y="67"/>
                </a:cubicBezTo>
                <a:cubicBezTo>
                  <a:pt x="908" y="67"/>
                  <a:pt x="908" y="67"/>
                  <a:pt x="908" y="67"/>
                </a:cubicBezTo>
                <a:cubicBezTo>
                  <a:pt x="902" y="65"/>
                  <a:pt x="902" y="65"/>
                  <a:pt x="902" y="65"/>
                </a:cubicBezTo>
                <a:cubicBezTo>
                  <a:pt x="902" y="65"/>
                  <a:pt x="902" y="65"/>
                  <a:pt x="902" y="65"/>
                </a:cubicBezTo>
                <a:cubicBezTo>
                  <a:pt x="895" y="64"/>
                  <a:pt x="895" y="64"/>
                  <a:pt x="895" y="64"/>
                </a:cubicBezTo>
                <a:cubicBezTo>
                  <a:pt x="889" y="62"/>
                  <a:pt x="889" y="62"/>
                  <a:pt x="889" y="62"/>
                </a:cubicBezTo>
                <a:cubicBezTo>
                  <a:pt x="883" y="58"/>
                  <a:pt x="883" y="58"/>
                  <a:pt x="883" y="58"/>
                </a:cubicBezTo>
                <a:cubicBezTo>
                  <a:pt x="882" y="58"/>
                  <a:pt x="882" y="58"/>
                  <a:pt x="882" y="58"/>
                </a:cubicBezTo>
                <a:cubicBezTo>
                  <a:pt x="876" y="55"/>
                  <a:pt x="876" y="55"/>
                  <a:pt x="876" y="55"/>
                </a:cubicBezTo>
                <a:cubicBezTo>
                  <a:pt x="875" y="54"/>
                  <a:pt x="875" y="54"/>
                  <a:pt x="875" y="54"/>
                </a:cubicBezTo>
                <a:cubicBezTo>
                  <a:pt x="869" y="53"/>
                  <a:pt x="869" y="53"/>
                  <a:pt x="869" y="53"/>
                </a:cubicBezTo>
                <a:cubicBezTo>
                  <a:pt x="863" y="48"/>
                  <a:pt x="863" y="48"/>
                  <a:pt x="863" y="48"/>
                </a:cubicBezTo>
                <a:cubicBezTo>
                  <a:pt x="863" y="48"/>
                  <a:pt x="863" y="48"/>
                  <a:pt x="863" y="48"/>
                </a:cubicBezTo>
                <a:cubicBezTo>
                  <a:pt x="856" y="45"/>
                  <a:pt x="856" y="45"/>
                  <a:pt x="856" y="45"/>
                </a:cubicBezTo>
                <a:cubicBezTo>
                  <a:pt x="850" y="40"/>
                  <a:pt x="850" y="40"/>
                  <a:pt x="850" y="40"/>
                </a:cubicBezTo>
                <a:cubicBezTo>
                  <a:pt x="850" y="40"/>
                  <a:pt x="850" y="40"/>
                  <a:pt x="850" y="40"/>
                </a:cubicBezTo>
                <a:cubicBezTo>
                  <a:pt x="843" y="34"/>
                  <a:pt x="843" y="34"/>
                  <a:pt x="843" y="34"/>
                </a:cubicBezTo>
                <a:cubicBezTo>
                  <a:pt x="843" y="34"/>
                  <a:pt x="843" y="34"/>
                  <a:pt x="843" y="34"/>
                </a:cubicBezTo>
                <a:cubicBezTo>
                  <a:pt x="837" y="32"/>
                  <a:pt x="837" y="32"/>
                  <a:pt x="837" y="32"/>
                </a:cubicBezTo>
                <a:cubicBezTo>
                  <a:pt x="830" y="26"/>
                  <a:pt x="830" y="26"/>
                  <a:pt x="830" y="26"/>
                </a:cubicBezTo>
                <a:cubicBezTo>
                  <a:pt x="830" y="26"/>
                  <a:pt x="830" y="26"/>
                  <a:pt x="830" y="26"/>
                </a:cubicBezTo>
                <a:cubicBezTo>
                  <a:pt x="824" y="22"/>
                  <a:pt x="824" y="22"/>
                  <a:pt x="824" y="22"/>
                </a:cubicBezTo>
                <a:cubicBezTo>
                  <a:pt x="823" y="22"/>
                  <a:pt x="823" y="22"/>
                  <a:pt x="823" y="22"/>
                </a:cubicBezTo>
                <a:cubicBezTo>
                  <a:pt x="817" y="18"/>
                  <a:pt x="817" y="18"/>
                  <a:pt x="817" y="18"/>
                </a:cubicBezTo>
                <a:cubicBezTo>
                  <a:pt x="810" y="15"/>
                  <a:pt x="810" y="15"/>
                  <a:pt x="810" y="15"/>
                </a:cubicBezTo>
                <a:cubicBezTo>
                  <a:pt x="810" y="15"/>
                  <a:pt x="810" y="15"/>
                  <a:pt x="810" y="15"/>
                </a:cubicBezTo>
                <a:cubicBezTo>
                  <a:pt x="804" y="12"/>
                  <a:pt x="804" y="12"/>
                  <a:pt x="804" y="12"/>
                </a:cubicBezTo>
                <a:cubicBezTo>
                  <a:pt x="803" y="12"/>
                  <a:pt x="803" y="12"/>
                  <a:pt x="803" y="12"/>
                </a:cubicBezTo>
                <a:cubicBezTo>
                  <a:pt x="797" y="10"/>
                  <a:pt x="797" y="10"/>
                  <a:pt x="797" y="10"/>
                </a:cubicBezTo>
                <a:cubicBezTo>
                  <a:pt x="796" y="10"/>
                  <a:pt x="796" y="10"/>
                  <a:pt x="796" y="10"/>
                </a:cubicBezTo>
                <a:cubicBezTo>
                  <a:pt x="789" y="11"/>
                  <a:pt x="789" y="11"/>
                  <a:pt x="789" y="11"/>
                </a:cubicBezTo>
                <a:cubicBezTo>
                  <a:pt x="783" y="12"/>
                  <a:pt x="783" y="12"/>
                  <a:pt x="783" y="12"/>
                </a:cubicBezTo>
                <a:cubicBezTo>
                  <a:pt x="777" y="11"/>
                  <a:pt x="777" y="11"/>
                  <a:pt x="777" y="11"/>
                </a:cubicBezTo>
                <a:cubicBezTo>
                  <a:pt x="770" y="10"/>
                  <a:pt x="770" y="10"/>
                  <a:pt x="770" y="10"/>
                </a:cubicBezTo>
                <a:cubicBezTo>
                  <a:pt x="764" y="9"/>
                  <a:pt x="764" y="9"/>
                  <a:pt x="764" y="9"/>
                </a:cubicBezTo>
                <a:cubicBezTo>
                  <a:pt x="763" y="9"/>
                  <a:pt x="763" y="9"/>
                  <a:pt x="763" y="9"/>
                </a:cubicBezTo>
                <a:cubicBezTo>
                  <a:pt x="756" y="11"/>
                  <a:pt x="756" y="11"/>
                  <a:pt x="756" y="11"/>
                </a:cubicBezTo>
                <a:cubicBezTo>
                  <a:pt x="750" y="10"/>
                  <a:pt x="750" y="10"/>
                  <a:pt x="750" y="10"/>
                </a:cubicBezTo>
                <a:cubicBezTo>
                  <a:pt x="750" y="10"/>
                  <a:pt x="750" y="10"/>
                  <a:pt x="750" y="10"/>
                </a:cubicBezTo>
                <a:cubicBezTo>
                  <a:pt x="743" y="12"/>
                  <a:pt x="743" y="12"/>
                  <a:pt x="743" y="12"/>
                </a:cubicBezTo>
                <a:cubicBezTo>
                  <a:pt x="743" y="12"/>
                  <a:pt x="743" y="12"/>
                  <a:pt x="743" y="12"/>
                </a:cubicBezTo>
                <a:cubicBezTo>
                  <a:pt x="736" y="14"/>
                  <a:pt x="736" y="14"/>
                  <a:pt x="736" y="14"/>
                </a:cubicBezTo>
                <a:cubicBezTo>
                  <a:pt x="730" y="16"/>
                  <a:pt x="730" y="16"/>
                  <a:pt x="730" y="16"/>
                </a:cubicBezTo>
                <a:cubicBezTo>
                  <a:pt x="730" y="16"/>
                  <a:pt x="730" y="16"/>
                  <a:pt x="730" y="16"/>
                </a:cubicBezTo>
                <a:cubicBezTo>
                  <a:pt x="723" y="20"/>
                  <a:pt x="723" y="20"/>
                  <a:pt x="723" y="20"/>
                </a:cubicBezTo>
                <a:cubicBezTo>
                  <a:pt x="723" y="20"/>
                  <a:pt x="723" y="20"/>
                  <a:pt x="723" y="20"/>
                </a:cubicBezTo>
                <a:cubicBezTo>
                  <a:pt x="716" y="25"/>
                  <a:pt x="716" y="25"/>
                  <a:pt x="716" y="25"/>
                </a:cubicBezTo>
                <a:cubicBezTo>
                  <a:pt x="710" y="30"/>
                  <a:pt x="710" y="30"/>
                  <a:pt x="710" y="30"/>
                </a:cubicBezTo>
                <a:cubicBezTo>
                  <a:pt x="704" y="32"/>
                  <a:pt x="704" y="32"/>
                  <a:pt x="704" y="32"/>
                </a:cubicBezTo>
                <a:cubicBezTo>
                  <a:pt x="697" y="33"/>
                  <a:pt x="697" y="33"/>
                  <a:pt x="697" y="33"/>
                </a:cubicBezTo>
                <a:cubicBezTo>
                  <a:pt x="697" y="33"/>
                  <a:pt x="697" y="33"/>
                  <a:pt x="697" y="33"/>
                </a:cubicBezTo>
                <a:cubicBezTo>
                  <a:pt x="690" y="38"/>
                  <a:pt x="690" y="38"/>
                  <a:pt x="690" y="38"/>
                </a:cubicBezTo>
                <a:cubicBezTo>
                  <a:pt x="684" y="41"/>
                  <a:pt x="684" y="41"/>
                  <a:pt x="684" y="41"/>
                </a:cubicBezTo>
                <a:cubicBezTo>
                  <a:pt x="678" y="40"/>
                  <a:pt x="678" y="40"/>
                  <a:pt x="678" y="40"/>
                </a:cubicBezTo>
                <a:cubicBezTo>
                  <a:pt x="678" y="40"/>
                  <a:pt x="677" y="40"/>
                  <a:pt x="677" y="40"/>
                </a:cubicBezTo>
                <a:cubicBezTo>
                  <a:pt x="670" y="46"/>
                  <a:pt x="670" y="46"/>
                  <a:pt x="670" y="46"/>
                </a:cubicBezTo>
                <a:cubicBezTo>
                  <a:pt x="664" y="48"/>
                  <a:pt x="664" y="48"/>
                  <a:pt x="664" y="48"/>
                </a:cubicBezTo>
                <a:cubicBezTo>
                  <a:pt x="658" y="50"/>
                  <a:pt x="658" y="50"/>
                  <a:pt x="658" y="50"/>
                </a:cubicBezTo>
                <a:cubicBezTo>
                  <a:pt x="651" y="51"/>
                  <a:pt x="651" y="51"/>
                  <a:pt x="651" y="51"/>
                </a:cubicBezTo>
                <a:cubicBezTo>
                  <a:pt x="645" y="51"/>
                  <a:pt x="645" y="51"/>
                  <a:pt x="645" y="51"/>
                </a:cubicBezTo>
                <a:cubicBezTo>
                  <a:pt x="644" y="51"/>
                  <a:pt x="644" y="51"/>
                  <a:pt x="644" y="51"/>
                </a:cubicBezTo>
                <a:cubicBezTo>
                  <a:pt x="638" y="55"/>
                  <a:pt x="638" y="55"/>
                  <a:pt x="638" y="55"/>
                </a:cubicBezTo>
                <a:cubicBezTo>
                  <a:pt x="632" y="55"/>
                  <a:pt x="632" y="55"/>
                  <a:pt x="632" y="55"/>
                </a:cubicBezTo>
                <a:cubicBezTo>
                  <a:pt x="626" y="54"/>
                  <a:pt x="626" y="54"/>
                  <a:pt x="626" y="54"/>
                </a:cubicBezTo>
                <a:cubicBezTo>
                  <a:pt x="625" y="54"/>
                  <a:pt x="625" y="54"/>
                  <a:pt x="625" y="54"/>
                </a:cubicBezTo>
                <a:cubicBezTo>
                  <a:pt x="619" y="55"/>
                  <a:pt x="619" y="55"/>
                  <a:pt x="619" y="55"/>
                </a:cubicBezTo>
                <a:cubicBezTo>
                  <a:pt x="612" y="54"/>
                  <a:pt x="612" y="54"/>
                  <a:pt x="612" y="54"/>
                </a:cubicBezTo>
                <a:cubicBezTo>
                  <a:pt x="612" y="54"/>
                  <a:pt x="612" y="54"/>
                  <a:pt x="612" y="54"/>
                </a:cubicBezTo>
                <a:cubicBezTo>
                  <a:pt x="606" y="54"/>
                  <a:pt x="606" y="54"/>
                  <a:pt x="606" y="54"/>
                </a:cubicBezTo>
                <a:cubicBezTo>
                  <a:pt x="599" y="53"/>
                  <a:pt x="599" y="53"/>
                  <a:pt x="599" y="53"/>
                </a:cubicBezTo>
                <a:cubicBezTo>
                  <a:pt x="593" y="50"/>
                  <a:pt x="593" y="50"/>
                  <a:pt x="593" y="50"/>
                </a:cubicBezTo>
                <a:cubicBezTo>
                  <a:pt x="593" y="50"/>
                  <a:pt x="593" y="50"/>
                  <a:pt x="593" y="50"/>
                </a:cubicBezTo>
                <a:cubicBezTo>
                  <a:pt x="586" y="47"/>
                  <a:pt x="586" y="47"/>
                  <a:pt x="586" y="47"/>
                </a:cubicBezTo>
                <a:cubicBezTo>
                  <a:pt x="580" y="44"/>
                  <a:pt x="580" y="44"/>
                  <a:pt x="580" y="44"/>
                </a:cubicBezTo>
                <a:cubicBezTo>
                  <a:pt x="573" y="41"/>
                  <a:pt x="573" y="41"/>
                  <a:pt x="573" y="41"/>
                </a:cubicBezTo>
                <a:cubicBezTo>
                  <a:pt x="567" y="38"/>
                  <a:pt x="567" y="38"/>
                  <a:pt x="567" y="38"/>
                </a:cubicBezTo>
                <a:cubicBezTo>
                  <a:pt x="560" y="32"/>
                  <a:pt x="560" y="32"/>
                  <a:pt x="560" y="32"/>
                </a:cubicBezTo>
                <a:cubicBezTo>
                  <a:pt x="560" y="32"/>
                  <a:pt x="560" y="32"/>
                  <a:pt x="560" y="32"/>
                </a:cubicBezTo>
                <a:cubicBezTo>
                  <a:pt x="554" y="29"/>
                  <a:pt x="554" y="29"/>
                  <a:pt x="554" y="29"/>
                </a:cubicBezTo>
                <a:cubicBezTo>
                  <a:pt x="553" y="30"/>
                  <a:pt x="553" y="30"/>
                  <a:pt x="553" y="30"/>
                </a:cubicBezTo>
                <a:cubicBezTo>
                  <a:pt x="554" y="29"/>
                  <a:pt x="554" y="29"/>
                  <a:pt x="554" y="29"/>
                </a:cubicBezTo>
                <a:cubicBezTo>
                  <a:pt x="547" y="25"/>
                  <a:pt x="547" y="25"/>
                  <a:pt x="547" y="25"/>
                </a:cubicBezTo>
                <a:cubicBezTo>
                  <a:pt x="541" y="20"/>
                  <a:pt x="541" y="20"/>
                  <a:pt x="541" y="20"/>
                </a:cubicBezTo>
                <a:cubicBezTo>
                  <a:pt x="535" y="11"/>
                  <a:pt x="535" y="11"/>
                  <a:pt x="535" y="11"/>
                </a:cubicBezTo>
                <a:cubicBezTo>
                  <a:pt x="534" y="11"/>
                  <a:pt x="534" y="11"/>
                  <a:pt x="533" y="11"/>
                </a:cubicBezTo>
                <a:cubicBezTo>
                  <a:pt x="527" y="12"/>
                  <a:pt x="527" y="12"/>
                  <a:pt x="527" y="12"/>
                </a:cubicBezTo>
                <a:cubicBezTo>
                  <a:pt x="521" y="8"/>
                  <a:pt x="521" y="8"/>
                  <a:pt x="521" y="8"/>
                </a:cubicBezTo>
                <a:cubicBezTo>
                  <a:pt x="520" y="8"/>
                  <a:pt x="520" y="8"/>
                  <a:pt x="520" y="8"/>
                </a:cubicBezTo>
                <a:cubicBezTo>
                  <a:pt x="514" y="7"/>
                  <a:pt x="514" y="7"/>
                  <a:pt x="514" y="7"/>
                </a:cubicBezTo>
                <a:cubicBezTo>
                  <a:pt x="514" y="7"/>
                  <a:pt x="514" y="7"/>
                  <a:pt x="514" y="7"/>
                </a:cubicBezTo>
                <a:cubicBezTo>
                  <a:pt x="507" y="6"/>
                  <a:pt x="507" y="6"/>
                  <a:pt x="507" y="6"/>
                </a:cubicBezTo>
                <a:cubicBezTo>
                  <a:pt x="507" y="6"/>
                  <a:pt x="507" y="6"/>
                  <a:pt x="507" y="6"/>
                </a:cubicBezTo>
                <a:cubicBezTo>
                  <a:pt x="500" y="7"/>
                  <a:pt x="500" y="7"/>
                  <a:pt x="500" y="7"/>
                </a:cubicBezTo>
                <a:cubicBezTo>
                  <a:pt x="494" y="6"/>
                  <a:pt x="494" y="6"/>
                  <a:pt x="494" y="6"/>
                </a:cubicBezTo>
                <a:cubicBezTo>
                  <a:pt x="488" y="4"/>
                  <a:pt x="488" y="4"/>
                  <a:pt x="488" y="4"/>
                </a:cubicBezTo>
                <a:cubicBezTo>
                  <a:pt x="481" y="2"/>
                  <a:pt x="481" y="2"/>
                  <a:pt x="481" y="2"/>
                </a:cubicBezTo>
                <a:cubicBezTo>
                  <a:pt x="481" y="2"/>
                  <a:pt x="481" y="2"/>
                  <a:pt x="481" y="2"/>
                </a:cubicBezTo>
                <a:cubicBezTo>
                  <a:pt x="474" y="1"/>
                  <a:pt x="474" y="1"/>
                  <a:pt x="474" y="1"/>
                </a:cubicBezTo>
                <a:cubicBezTo>
                  <a:pt x="468" y="0"/>
                  <a:pt x="468" y="0"/>
                  <a:pt x="468" y="0"/>
                </a:cubicBezTo>
                <a:cubicBezTo>
                  <a:pt x="467" y="0"/>
                  <a:pt x="467" y="0"/>
                  <a:pt x="467" y="0"/>
                </a:cubicBezTo>
                <a:cubicBezTo>
                  <a:pt x="461" y="1"/>
                  <a:pt x="461" y="1"/>
                  <a:pt x="461" y="1"/>
                </a:cubicBezTo>
                <a:cubicBezTo>
                  <a:pt x="460" y="1"/>
                  <a:pt x="460" y="1"/>
                  <a:pt x="460" y="1"/>
                </a:cubicBezTo>
                <a:cubicBezTo>
                  <a:pt x="454" y="2"/>
                  <a:pt x="454" y="2"/>
                  <a:pt x="454" y="2"/>
                </a:cubicBezTo>
                <a:cubicBezTo>
                  <a:pt x="453" y="3"/>
                  <a:pt x="453" y="3"/>
                  <a:pt x="453" y="3"/>
                </a:cubicBezTo>
                <a:cubicBezTo>
                  <a:pt x="446" y="10"/>
                  <a:pt x="446" y="10"/>
                  <a:pt x="446" y="10"/>
                </a:cubicBezTo>
                <a:cubicBezTo>
                  <a:pt x="440" y="16"/>
                  <a:pt x="440" y="16"/>
                  <a:pt x="440" y="16"/>
                </a:cubicBezTo>
                <a:cubicBezTo>
                  <a:pt x="440" y="17"/>
                  <a:pt x="440" y="17"/>
                  <a:pt x="440" y="17"/>
                </a:cubicBezTo>
                <a:cubicBezTo>
                  <a:pt x="433" y="26"/>
                  <a:pt x="433" y="26"/>
                  <a:pt x="433" y="26"/>
                </a:cubicBezTo>
                <a:cubicBezTo>
                  <a:pt x="427" y="33"/>
                  <a:pt x="427" y="33"/>
                  <a:pt x="427" y="33"/>
                </a:cubicBezTo>
                <a:cubicBezTo>
                  <a:pt x="420" y="39"/>
                  <a:pt x="420" y="39"/>
                  <a:pt x="420" y="39"/>
                </a:cubicBezTo>
                <a:cubicBezTo>
                  <a:pt x="420" y="39"/>
                  <a:pt x="420" y="39"/>
                  <a:pt x="420" y="39"/>
                </a:cubicBezTo>
                <a:cubicBezTo>
                  <a:pt x="414" y="45"/>
                  <a:pt x="414" y="45"/>
                  <a:pt x="414" y="45"/>
                </a:cubicBezTo>
                <a:cubicBezTo>
                  <a:pt x="408" y="46"/>
                  <a:pt x="408" y="46"/>
                  <a:pt x="408" y="46"/>
                </a:cubicBezTo>
                <a:cubicBezTo>
                  <a:pt x="407" y="46"/>
                  <a:pt x="407" y="46"/>
                  <a:pt x="407" y="46"/>
                </a:cubicBezTo>
                <a:cubicBezTo>
                  <a:pt x="401" y="50"/>
                  <a:pt x="401" y="50"/>
                  <a:pt x="401" y="50"/>
                </a:cubicBezTo>
                <a:cubicBezTo>
                  <a:pt x="395" y="50"/>
                  <a:pt x="395" y="50"/>
                  <a:pt x="395" y="50"/>
                </a:cubicBezTo>
                <a:cubicBezTo>
                  <a:pt x="395" y="50"/>
                  <a:pt x="395" y="50"/>
                  <a:pt x="395" y="50"/>
                </a:cubicBezTo>
                <a:cubicBezTo>
                  <a:pt x="388" y="52"/>
                  <a:pt x="388" y="52"/>
                  <a:pt x="388" y="52"/>
                </a:cubicBezTo>
                <a:cubicBezTo>
                  <a:pt x="382" y="53"/>
                  <a:pt x="382" y="53"/>
                  <a:pt x="382" y="53"/>
                </a:cubicBezTo>
                <a:cubicBezTo>
                  <a:pt x="376" y="53"/>
                  <a:pt x="376" y="53"/>
                  <a:pt x="376" y="53"/>
                </a:cubicBezTo>
                <a:cubicBezTo>
                  <a:pt x="375" y="53"/>
                  <a:pt x="375" y="53"/>
                  <a:pt x="375" y="53"/>
                </a:cubicBezTo>
                <a:cubicBezTo>
                  <a:pt x="369" y="54"/>
                  <a:pt x="369" y="54"/>
                  <a:pt x="369" y="54"/>
                </a:cubicBezTo>
                <a:cubicBezTo>
                  <a:pt x="363" y="51"/>
                  <a:pt x="363" y="51"/>
                  <a:pt x="363" y="51"/>
                </a:cubicBezTo>
                <a:cubicBezTo>
                  <a:pt x="363" y="51"/>
                  <a:pt x="363" y="51"/>
                  <a:pt x="363" y="51"/>
                </a:cubicBezTo>
                <a:cubicBezTo>
                  <a:pt x="356" y="49"/>
                  <a:pt x="356" y="49"/>
                  <a:pt x="356" y="49"/>
                </a:cubicBezTo>
                <a:cubicBezTo>
                  <a:pt x="356" y="49"/>
                  <a:pt x="356" y="49"/>
                  <a:pt x="356" y="49"/>
                </a:cubicBezTo>
                <a:cubicBezTo>
                  <a:pt x="350" y="47"/>
                  <a:pt x="350" y="47"/>
                  <a:pt x="350" y="47"/>
                </a:cubicBezTo>
                <a:cubicBezTo>
                  <a:pt x="343" y="45"/>
                  <a:pt x="343" y="45"/>
                  <a:pt x="343" y="45"/>
                </a:cubicBezTo>
                <a:cubicBezTo>
                  <a:pt x="337" y="42"/>
                  <a:pt x="337" y="42"/>
                  <a:pt x="337" y="42"/>
                </a:cubicBezTo>
                <a:cubicBezTo>
                  <a:pt x="336" y="41"/>
                  <a:pt x="336" y="41"/>
                  <a:pt x="336" y="41"/>
                </a:cubicBezTo>
                <a:cubicBezTo>
                  <a:pt x="329" y="42"/>
                  <a:pt x="329" y="42"/>
                  <a:pt x="329" y="42"/>
                </a:cubicBezTo>
                <a:cubicBezTo>
                  <a:pt x="323" y="41"/>
                  <a:pt x="323" y="41"/>
                  <a:pt x="323" y="41"/>
                </a:cubicBezTo>
                <a:cubicBezTo>
                  <a:pt x="317" y="38"/>
                  <a:pt x="317" y="38"/>
                  <a:pt x="317" y="38"/>
                </a:cubicBezTo>
                <a:cubicBezTo>
                  <a:pt x="316" y="38"/>
                  <a:pt x="316" y="38"/>
                  <a:pt x="316" y="38"/>
                </a:cubicBezTo>
                <a:cubicBezTo>
                  <a:pt x="310" y="37"/>
                  <a:pt x="310" y="37"/>
                  <a:pt x="310" y="37"/>
                </a:cubicBezTo>
                <a:cubicBezTo>
                  <a:pt x="310" y="37"/>
                  <a:pt x="310" y="37"/>
                  <a:pt x="310" y="37"/>
                </a:cubicBezTo>
                <a:cubicBezTo>
                  <a:pt x="303" y="37"/>
                  <a:pt x="303" y="37"/>
                  <a:pt x="303" y="37"/>
                </a:cubicBezTo>
                <a:cubicBezTo>
                  <a:pt x="303" y="37"/>
                  <a:pt x="303" y="37"/>
                  <a:pt x="303" y="37"/>
                </a:cubicBezTo>
                <a:cubicBezTo>
                  <a:pt x="296" y="38"/>
                  <a:pt x="296" y="38"/>
                  <a:pt x="296" y="38"/>
                </a:cubicBezTo>
                <a:cubicBezTo>
                  <a:pt x="290" y="38"/>
                  <a:pt x="290" y="38"/>
                  <a:pt x="290" y="38"/>
                </a:cubicBezTo>
                <a:cubicBezTo>
                  <a:pt x="290" y="38"/>
                  <a:pt x="290" y="38"/>
                  <a:pt x="290" y="38"/>
                </a:cubicBezTo>
                <a:cubicBezTo>
                  <a:pt x="284" y="38"/>
                  <a:pt x="284" y="38"/>
                  <a:pt x="284" y="38"/>
                </a:cubicBezTo>
                <a:cubicBezTo>
                  <a:pt x="278" y="33"/>
                  <a:pt x="278" y="33"/>
                  <a:pt x="278" y="33"/>
                </a:cubicBezTo>
                <a:cubicBezTo>
                  <a:pt x="277" y="32"/>
                  <a:pt x="277" y="32"/>
                  <a:pt x="277" y="32"/>
                </a:cubicBezTo>
                <a:cubicBezTo>
                  <a:pt x="270" y="31"/>
                  <a:pt x="270" y="31"/>
                  <a:pt x="270" y="31"/>
                </a:cubicBezTo>
                <a:cubicBezTo>
                  <a:pt x="270" y="30"/>
                  <a:pt x="270" y="30"/>
                  <a:pt x="270" y="30"/>
                </a:cubicBezTo>
                <a:cubicBezTo>
                  <a:pt x="263" y="31"/>
                  <a:pt x="263" y="31"/>
                  <a:pt x="263" y="31"/>
                </a:cubicBezTo>
                <a:cubicBezTo>
                  <a:pt x="257" y="30"/>
                  <a:pt x="257" y="30"/>
                  <a:pt x="257" y="30"/>
                </a:cubicBezTo>
                <a:cubicBezTo>
                  <a:pt x="256" y="31"/>
                  <a:pt x="256" y="31"/>
                  <a:pt x="256" y="31"/>
                </a:cubicBezTo>
                <a:cubicBezTo>
                  <a:pt x="250" y="34"/>
                  <a:pt x="250" y="34"/>
                  <a:pt x="250" y="34"/>
                </a:cubicBezTo>
                <a:cubicBezTo>
                  <a:pt x="243" y="37"/>
                  <a:pt x="243" y="37"/>
                  <a:pt x="243" y="37"/>
                </a:cubicBezTo>
                <a:cubicBezTo>
                  <a:pt x="237" y="39"/>
                  <a:pt x="237" y="39"/>
                  <a:pt x="237" y="39"/>
                </a:cubicBezTo>
                <a:cubicBezTo>
                  <a:pt x="236" y="40"/>
                  <a:pt x="236" y="40"/>
                  <a:pt x="236" y="40"/>
                </a:cubicBezTo>
                <a:cubicBezTo>
                  <a:pt x="230" y="46"/>
                  <a:pt x="230" y="46"/>
                  <a:pt x="230" y="46"/>
                </a:cubicBezTo>
                <a:cubicBezTo>
                  <a:pt x="224" y="48"/>
                  <a:pt x="224" y="48"/>
                  <a:pt x="224" y="48"/>
                </a:cubicBezTo>
                <a:cubicBezTo>
                  <a:pt x="223" y="48"/>
                  <a:pt x="223" y="48"/>
                  <a:pt x="223" y="48"/>
                </a:cubicBezTo>
                <a:cubicBezTo>
                  <a:pt x="217" y="52"/>
                  <a:pt x="217" y="52"/>
                  <a:pt x="217" y="52"/>
                </a:cubicBezTo>
                <a:cubicBezTo>
                  <a:pt x="210" y="55"/>
                  <a:pt x="210" y="55"/>
                  <a:pt x="210" y="55"/>
                </a:cubicBezTo>
                <a:cubicBezTo>
                  <a:pt x="210" y="55"/>
                  <a:pt x="210" y="55"/>
                  <a:pt x="210" y="55"/>
                </a:cubicBezTo>
                <a:cubicBezTo>
                  <a:pt x="204" y="59"/>
                  <a:pt x="204" y="59"/>
                  <a:pt x="204" y="59"/>
                </a:cubicBezTo>
                <a:cubicBezTo>
                  <a:pt x="198" y="61"/>
                  <a:pt x="198" y="61"/>
                  <a:pt x="198" y="61"/>
                </a:cubicBezTo>
                <a:cubicBezTo>
                  <a:pt x="191" y="61"/>
                  <a:pt x="191" y="61"/>
                  <a:pt x="191" y="61"/>
                </a:cubicBezTo>
                <a:cubicBezTo>
                  <a:pt x="190" y="62"/>
                  <a:pt x="190" y="62"/>
                  <a:pt x="190" y="62"/>
                </a:cubicBezTo>
                <a:cubicBezTo>
                  <a:pt x="184" y="65"/>
                  <a:pt x="184" y="65"/>
                  <a:pt x="184" y="65"/>
                </a:cubicBezTo>
                <a:cubicBezTo>
                  <a:pt x="178" y="66"/>
                  <a:pt x="178" y="66"/>
                  <a:pt x="178" y="66"/>
                </a:cubicBezTo>
                <a:cubicBezTo>
                  <a:pt x="171" y="67"/>
                  <a:pt x="171" y="67"/>
                  <a:pt x="171" y="67"/>
                </a:cubicBezTo>
                <a:cubicBezTo>
                  <a:pt x="165" y="67"/>
                  <a:pt x="165" y="67"/>
                  <a:pt x="165" y="67"/>
                </a:cubicBezTo>
                <a:cubicBezTo>
                  <a:pt x="158" y="67"/>
                  <a:pt x="158" y="67"/>
                  <a:pt x="158" y="67"/>
                </a:cubicBezTo>
                <a:cubicBezTo>
                  <a:pt x="158" y="67"/>
                  <a:pt x="158" y="67"/>
                  <a:pt x="158" y="67"/>
                </a:cubicBezTo>
                <a:cubicBezTo>
                  <a:pt x="151" y="69"/>
                  <a:pt x="151" y="69"/>
                  <a:pt x="151" y="69"/>
                </a:cubicBezTo>
                <a:cubicBezTo>
                  <a:pt x="145" y="69"/>
                  <a:pt x="145" y="69"/>
                  <a:pt x="145" y="69"/>
                </a:cubicBezTo>
                <a:cubicBezTo>
                  <a:pt x="139" y="68"/>
                  <a:pt x="139" y="68"/>
                  <a:pt x="139" y="68"/>
                </a:cubicBezTo>
                <a:cubicBezTo>
                  <a:pt x="138" y="68"/>
                  <a:pt x="138" y="68"/>
                  <a:pt x="138" y="68"/>
                </a:cubicBezTo>
                <a:cubicBezTo>
                  <a:pt x="132" y="69"/>
                  <a:pt x="132" y="69"/>
                  <a:pt x="132" y="69"/>
                </a:cubicBezTo>
                <a:cubicBezTo>
                  <a:pt x="125" y="69"/>
                  <a:pt x="125" y="69"/>
                  <a:pt x="125" y="69"/>
                </a:cubicBezTo>
                <a:cubicBezTo>
                  <a:pt x="125" y="69"/>
                  <a:pt x="125" y="69"/>
                  <a:pt x="125" y="69"/>
                </a:cubicBezTo>
                <a:cubicBezTo>
                  <a:pt x="119" y="70"/>
                  <a:pt x="119" y="70"/>
                  <a:pt x="119" y="70"/>
                </a:cubicBezTo>
                <a:cubicBezTo>
                  <a:pt x="112" y="69"/>
                  <a:pt x="112" y="69"/>
                  <a:pt x="112" y="69"/>
                </a:cubicBezTo>
                <a:cubicBezTo>
                  <a:pt x="112" y="69"/>
                  <a:pt x="112" y="69"/>
                  <a:pt x="112" y="69"/>
                </a:cubicBezTo>
                <a:cubicBezTo>
                  <a:pt x="106" y="70"/>
                  <a:pt x="106" y="70"/>
                  <a:pt x="106" y="70"/>
                </a:cubicBezTo>
                <a:cubicBezTo>
                  <a:pt x="99" y="69"/>
                  <a:pt x="99" y="69"/>
                  <a:pt x="99" y="69"/>
                </a:cubicBezTo>
                <a:cubicBezTo>
                  <a:pt x="93" y="68"/>
                  <a:pt x="93" y="68"/>
                  <a:pt x="93" y="68"/>
                </a:cubicBezTo>
                <a:cubicBezTo>
                  <a:pt x="92" y="69"/>
                  <a:pt x="92" y="69"/>
                  <a:pt x="92" y="69"/>
                </a:cubicBezTo>
                <a:cubicBezTo>
                  <a:pt x="86" y="70"/>
                  <a:pt x="86" y="70"/>
                  <a:pt x="86" y="70"/>
                </a:cubicBezTo>
                <a:cubicBezTo>
                  <a:pt x="80" y="70"/>
                  <a:pt x="80" y="70"/>
                  <a:pt x="80" y="70"/>
                </a:cubicBezTo>
                <a:cubicBezTo>
                  <a:pt x="79" y="70"/>
                  <a:pt x="79" y="70"/>
                  <a:pt x="79" y="70"/>
                </a:cubicBezTo>
                <a:cubicBezTo>
                  <a:pt x="73" y="71"/>
                  <a:pt x="73" y="71"/>
                  <a:pt x="73" y="71"/>
                </a:cubicBezTo>
                <a:cubicBezTo>
                  <a:pt x="67" y="70"/>
                  <a:pt x="67" y="70"/>
                  <a:pt x="67" y="70"/>
                </a:cubicBezTo>
                <a:cubicBezTo>
                  <a:pt x="66" y="70"/>
                  <a:pt x="66" y="70"/>
                  <a:pt x="66" y="70"/>
                </a:cubicBezTo>
                <a:cubicBezTo>
                  <a:pt x="60" y="71"/>
                  <a:pt x="60" y="71"/>
                  <a:pt x="60" y="71"/>
                </a:cubicBezTo>
                <a:cubicBezTo>
                  <a:pt x="53" y="71"/>
                  <a:pt x="53" y="71"/>
                  <a:pt x="53" y="71"/>
                </a:cubicBezTo>
                <a:cubicBezTo>
                  <a:pt x="53" y="71"/>
                  <a:pt x="53" y="71"/>
                  <a:pt x="53" y="71"/>
                </a:cubicBezTo>
                <a:cubicBezTo>
                  <a:pt x="47" y="71"/>
                  <a:pt x="47" y="71"/>
                  <a:pt x="47" y="71"/>
                </a:cubicBezTo>
                <a:cubicBezTo>
                  <a:pt x="40" y="69"/>
                  <a:pt x="40" y="69"/>
                  <a:pt x="40" y="69"/>
                </a:cubicBezTo>
                <a:cubicBezTo>
                  <a:pt x="40" y="69"/>
                  <a:pt x="40" y="69"/>
                  <a:pt x="40" y="69"/>
                </a:cubicBezTo>
                <a:cubicBezTo>
                  <a:pt x="33" y="70"/>
                  <a:pt x="33" y="70"/>
                  <a:pt x="33" y="70"/>
                </a:cubicBezTo>
                <a:cubicBezTo>
                  <a:pt x="27" y="71"/>
                  <a:pt x="27" y="71"/>
                  <a:pt x="27" y="71"/>
                </a:cubicBezTo>
                <a:cubicBezTo>
                  <a:pt x="20" y="71"/>
                  <a:pt x="20" y="71"/>
                  <a:pt x="20" y="71"/>
                </a:cubicBezTo>
                <a:cubicBezTo>
                  <a:pt x="14" y="70"/>
                  <a:pt x="14" y="70"/>
                  <a:pt x="14" y="70"/>
                </a:cubicBezTo>
                <a:cubicBezTo>
                  <a:pt x="7" y="68"/>
                  <a:pt x="7" y="68"/>
                  <a:pt x="7" y="68"/>
                </a:cubicBezTo>
                <a:cubicBezTo>
                  <a:pt x="6" y="68"/>
                  <a:pt x="6" y="68"/>
                  <a:pt x="6" y="68"/>
                </a:cubicBezTo>
                <a:cubicBezTo>
                  <a:pt x="0" y="71"/>
                  <a:pt x="0" y="71"/>
                  <a:pt x="0" y="71"/>
                </a:cubicBezTo>
                <a:cubicBezTo>
                  <a:pt x="1" y="74"/>
                  <a:pt x="1" y="74"/>
                  <a:pt x="1" y="74"/>
                </a:cubicBezTo>
                <a:close/>
              </a:path>
            </a:pathLst>
          </a:custGeom>
          <a:solidFill>
            <a:srgbClr val="E52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277">
            <a:extLst>
              <a:ext uri="{FF2B5EF4-FFF2-40B4-BE49-F238E27FC236}">
                <a16:creationId xmlns:a16="http://schemas.microsoft.com/office/drawing/2014/main" id="{E6A31A73-669A-4C25-AF5A-EA07C956BC20}"/>
              </a:ext>
            </a:extLst>
          </p:cNvPr>
          <p:cNvSpPr>
            <a:spLocks/>
          </p:cNvSpPr>
          <p:nvPr/>
        </p:nvSpPr>
        <p:spPr bwMode="auto">
          <a:xfrm>
            <a:off x="4749081" y="3883862"/>
            <a:ext cx="3228975" cy="390525"/>
          </a:xfrm>
          <a:custGeom>
            <a:avLst/>
            <a:gdLst>
              <a:gd name="T0" fmla="*/ 34 w 1185"/>
              <a:gd name="T1" fmla="*/ 114 h 143"/>
              <a:gd name="T2" fmla="*/ 80 w 1185"/>
              <a:gd name="T3" fmla="*/ 113 h 143"/>
              <a:gd name="T4" fmla="*/ 119 w 1185"/>
              <a:gd name="T5" fmla="*/ 112 h 143"/>
              <a:gd name="T6" fmla="*/ 159 w 1185"/>
              <a:gd name="T7" fmla="*/ 110 h 143"/>
              <a:gd name="T8" fmla="*/ 198 w 1185"/>
              <a:gd name="T9" fmla="*/ 102 h 143"/>
              <a:gd name="T10" fmla="*/ 245 w 1185"/>
              <a:gd name="T11" fmla="*/ 69 h 143"/>
              <a:gd name="T12" fmla="*/ 290 w 1185"/>
              <a:gd name="T13" fmla="*/ 71 h 143"/>
              <a:gd name="T14" fmla="*/ 336 w 1185"/>
              <a:gd name="T15" fmla="*/ 75 h 143"/>
              <a:gd name="T16" fmla="*/ 382 w 1185"/>
              <a:gd name="T17" fmla="*/ 86 h 143"/>
              <a:gd name="T18" fmla="*/ 416 w 1185"/>
              <a:gd name="T19" fmla="*/ 73 h 143"/>
              <a:gd name="T20" fmla="*/ 455 w 1185"/>
              <a:gd name="T21" fmla="*/ 18 h 143"/>
              <a:gd name="T22" fmla="*/ 500 w 1185"/>
              <a:gd name="T23" fmla="*/ 18 h 143"/>
              <a:gd name="T24" fmla="*/ 538 w 1185"/>
              <a:gd name="T25" fmla="*/ 26 h 143"/>
              <a:gd name="T26" fmla="*/ 578 w 1185"/>
              <a:gd name="T27" fmla="*/ 67 h 143"/>
              <a:gd name="T28" fmla="*/ 618 w 1185"/>
              <a:gd name="T29" fmla="*/ 85 h 143"/>
              <a:gd name="T30" fmla="*/ 659 w 1185"/>
              <a:gd name="T31" fmla="*/ 75 h 143"/>
              <a:gd name="T32" fmla="*/ 692 w 1185"/>
              <a:gd name="T33" fmla="*/ 55 h 143"/>
              <a:gd name="T34" fmla="*/ 732 w 1185"/>
              <a:gd name="T35" fmla="*/ 14 h 143"/>
              <a:gd name="T36" fmla="*/ 775 w 1185"/>
              <a:gd name="T37" fmla="*/ 18 h 143"/>
              <a:gd name="T38" fmla="*/ 815 w 1185"/>
              <a:gd name="T39" fmla="*/ 40 h 143"/>
              <a:gd name="T40" fmla="*/ 854 w 1185"/>
              <a:gd name="T41" fmla="*/ 77 h 143"/>
              <a:gd name="T42" fmla="*/ 894 w 1185"/>
              <a:gd name="T43" fmla="*/ 104 h 143"/>
              <a:gd name="T44" fmla="*/ 940 w 1185"/>
              <a:gd name="T45" fmla="*/ 121 h 143"/>
              <a:gd name="T46" fmla="*/ 987 w 1185"/>
              <a:gd name="T47" fmla="*/ 131 h 143"/>
              <a:gd name="T48" fmla="*/ 1026 w 1185"/>
              <a:gd name="T49" fmla="*/ 138 h 143"/>
              <a:gd name="T50" fmla="*/ 1065 w 1185"/>
              <a:gd name="T51" fmla="*/ 140 h 143"/>
              <a:gd name="T52" fmla="*/ 1099 w 1185"/>
              <a:gd name="T53" fmla="*/ 141 h 143"/>
              <a:gd name="T54" fmla="*/ 1145 w 1185"/>
              <a:gd name="T55" fmla="*/ 142 h 143"/>
              <a:gd name="T56" fmla="*/ 1185 w 1185"/>
              <a:gd name="T57" fmla="*/ 142 h 143"/>
              <a:gd name="T58" fmla="*/ 1145 w 1185"/>
              <a:gd name="T59" fmla="*/ 138 h 143"/>
              <a:gd name="T60" fmla="*/ 1105 w 1185"/>
              <a:gd name="T61" fmla="*/ 137 h 143"/>
              <a:gd name="T62" fmla="*/ 1066 w 1185"/>
              <a:gd name="T63" fmla="*/ 137 h 143"/>
              <a:gd name="T64" fmla="*/ 1027 w 1185"/>
              <a:gd name="T65" fmla="*/ 134 h 143"/>
              <a:gd name="T66" fmla="*/ 987 w 1185"/>
              <a:gd name="T67" fmla="*/ 127 h 143"/>
              <a:gd name="T68" fmla="*/ 954 w 1185"/>
              <a:gd name="T69" fmla="*/ 121 h 143"/>
              <a:gd name="T70" fmla="*/ 915 w 1185"/>
              <a:gd name="T71" fmla="*/ 111 h 143"/>
              <a:gd name="T72" fmla="*/ 883 w 1185"/>
              <a:gd name="T73" fmla="*/ 94 h 143"/>
              <a:gd name="T74" fmla="*/ 843 w 1185"/>
              <a:gd name="T75" fmla="*/ 60 h 143"/>
              <a:gd name="T76" fmla="*/ 804 w 1185"/>
              <a:gd name="T77" fmla="*/ 29 h 143"/>
              <a:gd name="T78" fmla="*/ 764 w 1185"/>
              <a:gd name="T79" fmla="*/ 5 h 143"/>
              <a:gd name="T80" fmla="*/ 723 w 1185"/>
              <a:gd name="T81" fmla="*/ 17 h 143"/>
              <a:gd name="T82" fmla="*/ 690 w 1185"/>
              <a:gd name="T83" fmla="*/ 52 h 143"/>
              <a:gd name="T84" fmla="*/ 645 w 1185"/>
              <a:gd name="T85" fmla="*/ 75 h 143"/>
              <a:gd name="T86" fmla="*/ 606 w 1185"/>
              <a:gd name="T87" fmla="*/ 80 h 143"/>
              <a:gd name="T88" fmla="*/ 561 w 1185"/>
              <a:gd name="T89" fmla="*/ 42 h 143"/>
              <a:gd name="T90" fmla="*/ 521 w 1185"/>
              <a:gd name="T91" fmla="*/ 13 h 143"/>
              <a:gd name="T92" fmla="*/ 482 w 1185"/>
              <a:gd name="T93" fmla="*/ 10 h 143"/>
              <a:gd name="T94" fmla="*/ 446 w 1185"/>
              <a:gd name="T95" fmla="*/ 23 h 143"/>
              <a:gd name="T96" fmla="*/ 407 w 1185"/>
              <a:gd name="T97" fmla="*/ 73 h 143"/>
              <a:gd name="T98" fmla="*/ 356 w 1185"/>
              <a:gd name="T99" fmla="*/ 78 h 143"/>
              <a:gd name="T100" fmla="*/ 323 w 1185"/>
              <a:gd name="T101" fmla="*/ 71 h 143"/>
              <a:gd name="T102" fmla="*/ 284 w 1185"/>
              <a:gd name="T103" fmla="*/ 68 h 143"/>
              <a:gd name="T104" fmla="*/ 250 w 1185"/>
              <a:gd name="T105" fmla="*/ 63 h 143"/>
              <a:gd name="T106" fmla="*/ 217 w 1185"/>
              <a:gd name="T107" fmla="*/ 85 h 143"/>
              <a:gd name="T108" fmla="*/ 177 w 1185"/>
              <a:gd name="T109" fmla="*/ 104 h 143"/>
              <a:gd name="T110" fmla="*/ 138 w 1185"/>
              <a:gd name="T111" fmla="*/ 107 h 143"/>
              <a:gd name="T112" fmla="*/ 99 w 1185"/>
              <a:gd name="T113" fmla="*/ 109 h 143"/>
              <a:gd name="T114" fmla="*/ 60 w 1185"/>
              <a:gd name="T115" fmla="*/ 110 h 143"/>
              <a:gd name="T116" fmla="*/ 20 w 1185"/>
              <a:gd name="T117" fmla="*/ 1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5" h="143">
                <a:moveTo>
                  <a:pt x="1" y="115"/>
                </a:moveTo>
                <a:cubicBezTo>
                  <a:pt x="7" y="112"/>
                  <a:pt x="7" y="112"/>
                  <a:pt x="7" y="112"/>
                </a:cubicBezTo>
                <a:cubicBezTo>
                  <a:pt x="13" y="114"/>
                  <a:pt x="13" y="114"/>
                  <a:pt x="13" y="114"/>
                </a:cubicBezTo>
                <a:cubicBezTo>
                  <a:pt x="13" y="114"/>
                  <a:pt x="13" y="114"/>
                  <a:pt x="13" y="114"/>
                </a:cubicBezTo>
                <a:cubicBezTo>
                  <a:pt x="20" y="115"/>
                  <a:pt x="20" y="115"/>
                  <a:pt x="20" y="115"/>
                </a:cubicBezTo>
                <a:cubicBezTo>
                  <a:pt x="20" y="115"/>
                  <a:pt x="20" y="115"/>
                  <a:pt x="20" y="115"/>
                </a:cubicBezTo>
                <a:cubicBezTo>
                  <a:pt x="27" y="115"/>
                  <a:pt x="27" y="115"/>
                  <a:pt x="27" y="115"/>
                </a:cubicBezTo>
                <a:cubicBezTo>
                  <a:pt x="27" y="115"/>
                  <a:pt x="27" y="115"/>
                  <a:pt x="27" y="115"/>
                </a:cubicBezTo>
                <a:cubicBezTo>
                  <a:pt x="34" y="114"/>
                  <a:pt x="34" y="114"/>
                  <a:pt x="34" y="114"/>
                </a:cubicBezTo>
                <a:cubicBezTo>
                  <a:pt x="40" y="113"/>
                  <a:pt x="40" y="113"/>
                  <a:pt x="40" y="113"/>
                </a:cubicBezTo>
                <a:cubicBezTo>
                  <a:pt x="46" y="114"/>
                  <a:pt x="46" y="114"/>
                  <a:pt x="46" y="114"/>
                </a:cubicBezTo>
                <a:cubicBezTo>
                  <a:pt x="53" y="115"/>
                  <a:pt x="53" y="115"/>
                  <a:pt x="53" y="115"/>
                </a:cubicBezTo>
                <a:cubicBezTo>
                  <a:pt x="53" y="115"/>
                  <a:pt x="53" y="115"/>
                  <a:pt x="53" y="115"/>
                </a:cubicBezTo>
                <a:cubicBezTo>
                  <a:pt x="60" y="114"/>
                  <a:pt x="60" y="114"/>
                  <a:pt x="60" y="114"/>
                </a:cubicBezTo>
                <a:cubicBezTo>
                  <a:pt x="66" y="113"/>
                  <a:pt x="66" y="113"/>
                  <a:pt x="66" y="113"/>
                </a:cubicBezTo>
                <a:cubicBezTo>
                  <a:pt x="73" y="114"/>
                  <a:pt x="73" y="114"/>
                  <a:pt x="73" y="114"/>
                </a:cubicBezTo>
                <a:cubicBezTo>
                  <a:pt x="73" y="114"/>
                  <a:pt x="73" y="114"/>
                  <a:pt x="73" y="114"/>
                </a:cubicBezTo>
                <a:cubicBezTo>
                  <a:pt x="80" y="113"/>
                  <a:pt x="80" y="113"/>
                  <a:pt x="80" y="113"/>
                </a:cubicBezTo>
                <a:cubicBezTo>
                  <a:pt x="86" y="113"/>
                  <a:pt x="86" y="113"/>
                  <a:pt x="86" y="113"/>
                </a:cubicBezTo>
                <a:cubicBezTo>
                  <a:pt x="86" y="113"/>
                  <a:pt x="86" y="113"/>
                  <a:pt x="86" y="113"/>
                </a:cubicBezTo>
                <a:cubicBezTo>
                  <a:pt x="93" y="112"/>
                  <a:pt x="93" y="112"/>
                  <a:pt x="93" y="112"/>
                </a:cubicBezTo>
                <a:cubicBezTo>
                  <a:pt x="99" y="113"/>
                  <a:pt x="99" y="113"/>
                  <a:pt x="99" y="113"/>
                </a:cubicBezTo>
                <a:cubicBezTo>
                  <a:pt x="99" y="113"/>
                  <a:pt x="99" y="113"/>
                  <a:pt x="99" y="113"/>
                </a:cubicBezTo>
                <a:cubicBezTo>
                  <a:pt x="106" y="112"/>
                  <a:pt x="106" y="112"/>
                  <a:pt x="106" y="112"/>
                </a:cubicBezTo>
                <a:cubicBezTo>
                  <a:pt x="112" y="114"/>
                  <a:pt x="112" y="114"/>
                  <a:pt x="112" y="114"/>
                </a:cubicBezTo>
                <a:cubicBezTo>
                  <a:pt x="112" y="114"/>
                  <a:pt x="112" y="114"/>
                  <a:pt x="112" y="114"/>
                </a:cubicBezTo>
                <a:cubicBezTo>
                  <a:pt x="119" y="112"/>
                  <a:pt x="119" y="112"/>
                  <a:pt x="119" y="112"/>
                </a:cubicBezTo>
                <a:cubicBezTo>
                  <a:pt x="125" y="111"/>
                  <a:pt x="125" y="111"/>
                  <a:pt x="125" y="111"/>
                </a:cubicBezTo>
                <a:cubicBezTo>
                  <a:pt x="131" y="113"/>
                  <a:pt x="131" y="113"/>
                  <a:pt x="131" y="113"/>
                </a:cubicBezTo>
                <a:cubicBezTo>
                  <a:pt x="132" y="113"/>
                  <a:pt x="132" y="113"/>
                  <a:pt x="133" y="113"/>
                </a:cubicBezTo>
                <a:cubicBezTo>
                  <a:pt x="139" y="110"/>
                  <a:pt x="139" y="110"/>
                  <a:pt x="139" y="110"/>
                </a:cubicBezTo>
                <a:cubicBezTo>
                  <a:pt x="145" y="112"/>
                  <a:pt x="145" y="112"/>
                  <a:pt x="145" y="112"/>
                </a:cubicBezTo>
                <a:cubicBezTo>
                  <a:pt x="145" y="112"/>
                  <a:pt x="145" y="112"/>
                  <a:pt x="145" y="112"/>
                </a:cubicBezTo>
                <a:cubicBezTo>
                  <a:pt x="152" y="112"/>
                  <a:pt x="152" y="112"/>
                  <a:pt x="152" y="112"/>
                </a:cubicBezTo>
                <a:cubicBezTo>
                  <a:pt x="152" y="112"/>
                  <a:pt x="152" y="112"/>
                  <a:pt x="152" y="112"/>
                </a:cubicBezTo>
                <a:cubicBezTo>
                  <a:pt x="159" y="110"/>
                  <a:pt x="159" y="110"/>
                  <a:pt x="159" y="110"/>
                </a:cubicBezTo>
                <a:cubicBezTo>
                  <a:pt x="165" y="110"/>
                  <a:pt x="165" y="110"/>
                  <a:pt x="165" y="110"/>
                </a:cubicBezTo>
                <a:cubicBezTo>
                  <a:pt x="171" y="110"/>
                  <a:pt x="171" y="110"/>
                  <a:pt x="171" y="110"/>
                </a:cubicBezTo>
                <a:cubicBezTo>
                  <a:pt x="172" y="110"/>
                  <a:pt x="172" y="110"/>
                  <a:pt x="172" y="110"/>
                </a:cubicBezTo>
                <a:cubicBezTo>
                  <a:pt x="179" y="108"/>
                  <a:pt x="179" y="108"/>
                  <a:pt x="179" y="108"/>
                </a:cubicBezTo>
                <a:cubicBezTo>
                  <a:pt x="179" y="108"/>
                  <a:pt x="179" y="108"/>
                  <a:pt x="179" y="108"/>
                </a:cubicBezTo>
                <a:cubicBezTo>
                  <a:pt x="185" y="105"/>
                  <a:pt x="185" y="105"/>
                  <a:pt x="185" y="105"/>
                </a:cubicBezTo>
                <a:cubicBezTo>
                  <a:pt x="192" y="103"/>
                  <a:pt x="192" y="103"/>
                  <a:pt x="192" y="103"/>
                </a:cubicBezTo>
                <a:cubicBezTo>
                  <a:pt x="198" y="102"/>
                  <a:pt x="198" y="102"/>
                  <a:pt x="198" y="102"/>
                </a:cubicBezTo>
                <a:cubicBezTo>
                  <a:pt x="198" y="102"/>
                  <a:pt x="198" y="102"/>
                  <a:pt x="198" y="102"/>
                </a:cubicBezTo>
                <a:cubicBezTo>
                  <a:pt x="205" y="99"/>
                  <a:pt x="205" y="99"/>
                  <a:pt x="205" y="99"/>
                </a:cubicBezTo>
                <a:cubicBezTo>
                  <a:pt x="206" y="99"/>
                  <a:pt x="206" y="99"/>
                  <a:pt x="206" y="99"/>
                </a:cubicBezTo>
                <a:cubicBezTo>
                  <a:pt x="212" y="93"/>
                  <a:pt x="212" y="93"/>
                  <a:pt x="212" y="93"/>
                </a:cubicBezTo>
                <a:cubicBezTo>
                  <a:pt x="219" y="88"/>
                  <a:pt x="219" y="88"/>
                  <a:pt x="219" y="88"/>
                </a:cubicBezTo>
                <a:cubicBezTo>
                  <a:pt x="225" y="84"/>
                  <a:pt x="225" y="84"/>
                  <a:pt x="225" y="84"/>
                </a:cubicBezTo>
                <a:cubicBezTo>
                  <a:pt x="231" y="82"/>
                  <a:pt x="231" y="82"/>
                  <a:pt x="231" y="82"/>
                </a:cubicBezTo>
                <a:cubicBezTo>
                  <a:pt x="232" y="81"/>
                  <a:pt x="232" y="81"/>
                  <a:pt x="232" y="81"/>
                </a:cubicBezTo>
                <a:cubicBezTo>
                  <a:pt x="239" y="74"/>
                  <a:pt x="239" y="74"/>
                  <a:pt x="239" y="74"/>
                </a:cubicBezTo>
                <a:cubicBezTo>
                  <a:pt x="245" y="69"/>
                  <a:pt x="245" y="69"/>
                  <a:pt x="245" y="69"/>
                </a:cubicBezTo>
                <a:cubicBezTo>
                  <a:pt x="251" y="66"/>
                  <a:pt x="251" y="66"/>
                  <a:pt x="251" y="66"/>
                </a:cubicBezTo>
                <a:cubicBezTo>
                  <a:pt x="257" y="63"/>
                  <a:pt x="257" y="63"/>
                  <a:pt x="257" y="63"/>
                </a:cubicBezTo>
                <a:cubicBezTo>
                  <a:pt x="263" y="64"/>
                  <a:pt x="263" y="64"/>
                  <a:pt x="263" y="64"/>
                </a:cubicBezTo>
                <a:cubicBezTo>
                  <a:pt x="270" y="65"/>
                  <a:pt x="270" y="65"/>
                  <a:pt x="270" y="65"/>
                </a:cubicBezTo>
                <a:cubicBezTo>
                  <a:pt x="270" y="65"/>
                  <a:pt x="270" y="65"/>
                  <a:pt x="270" y="65"/>
                </a:cubicBezTo>
                <a:cubicBezTo>
                  <a:pt x="276" y="65"/>
                  <a:pt x="276" y="65"/>
                  <a:pt x="276" y="65"/>
                </a:cubicBezTo>
                <a:cubicBezTo>
                  <a:pt x="282" y="71"/>
                  <a:pt x="282" y="71"/>
                  <a:pt x="282" y="71"/>
                </a:cubicBezTo>
                <a:cubicBezTo>
                  <a:pt x="282" y="71"/>
                  <a:pt x="283" y="71"/>
                  <a:pt x="283" y="71"/>
                </a:cubicBezTo>
                <a:cubicBezTo>
                  <a:pt x="290" y="71"/>
                  <a:pt x="290" y="71"/>
                  <a:pt x="290" y="71"/>
                </a:cubicBezTo>
                <a:cubicBezTo>
                  <a:pt x="296" y="72"/>
                  <a:pt x="296" y="72"/>
                  <a:pt x="296" y="72"/>
                </a:cubicBezTo>
                <a:cubicBezTo>
                  <a:pt x="297" y="72"/>
                  <a:pt x="297" y="72"/>
                  <a:pt x="297" y="72"/>
                </a:cubicBezTo>
                <a:cubicBezTo>
                  <a:pt x="303" y="70"/>
                  <a:pt x="303" y="70"/>
                  <a:pt x="303" y="70"/>
                </a:cubicBezTo>
                <a:cubicBezTo>
                  <a:pt x="309" y="71"/>
                  <a:pt x="309" y="71"/>
                  <a:pt x="309" y="71"/>
                </a:cubicBezTo>
                <a:cubicBezTo>
                  <a:pt x="316" y="71"/>
                  <a:pt x="316" y="71"/>
                  <a:pt x="316" y="71"/>
                </a:cubicBezTo>
                <a:cubicBezTo>
                  <a:pt x="322" y="74"/>
                  <a:pt x="322" y="74"/>
                  <a:pt x="322" y="74"/>
                </a:cubicBezTo>
                <a:cubicBezTo>
                  <a:pt x="323" y="74"/>
                  <a:pt x="323" y="74"/>
                  <a:pt x="323" y="74"/>
                </a:cubicBezTo>
                <a:cubicBezTo>
                  <a:pt x="329" y="74"/>
                  <a:pt x="329" y="74"/>
                  <a:pt x="329" y="74"/>
                </a:cubicBezTo>
                <a:cubicBezTo>
                  <a:pt x="336" y="75"/>
                  <a:pt x="336" y="75"/>
                  <a:pt x="336" y="75"/>
                </a:cubicBezTo>
                <a:cubicBezTo>
                  <a:pt x="342" y="77"/>
                  <a:pt x="342" y="77"/>
                  <a:pt x="342" y="77"/>
                </a:cubicBezTo>
                <a:cubicBezTo>
                  <a:pt x="348" y="79"/>
                  <a:pt x="348" y="79"/>
                  <a:pt x="348" y="79"/>
                </a:cubicBezTo>
                <a:cubicBezTo>
                  <a:pt x="349" y="79"/>
                  <a:pt x="349" y="79"/>
                  <a:pt x="349" y="79"/>
                </a:cubicBezTo>
                <a:cubicBezTo>
                  <a:pt x="355" y="81"/>
                  <a:pt x="355" y="81"/>
                  <a:pt x="355" y="81"/>
                </a:cubicBezTo>
                <a:cubicBezTo>
                  <a:pt x="362" y="84"/>
                  <a:pt x="362" y="84"/>
                  <a:pt x="362" y="84"/>
                </a:cubicBezTo>
                <a:cubicBezTo>
                  <a:pt x="368" y="87"/>
                  <a:pt x="368" y="87"/>
                  <a:pt x="368" y="87"/>
                </a:cubicBezTo>
                <a:cubicBezTo>
                  <a:pt x="369" y="87"/>
                  <a:pt x="369" y="87"/>
                  <a:pt x="369" y="87"/>
                </a:cubicBezTo>
                <a:cubicBezTo>
                  <a:pt x="376" y="87"/>
                  <a:pt x="376" y="87"/>
                  <a:pt x="376" y="87"/>
                </a:cubicBezTo>
                <a:cubicBezTo>
                  <a:pt x="382" y="86"/>
                  <a:pt x="382" y="86"/>
                  <a:pt x="382" y="86"/>
                </a:cubicBezTo>
                <a:cubicBezTo>
                  <a:pt x="382" y="86"/>
                  <a:pt x="382" y="86"/>
                  <a:pt x="382" y="86"/>
                </a:cubicBezTo>
                <a:cubicBezTo>
                  <a:pt x="389" y="84"/>
                  <a:pt x="389" y="84"/>
                  <a:pt x="389" y="84"/>
                </a:cubicBezTo>
                <a:cubicBezTo>
                  <a:pt x="389" y="84"/>
                  <a:pt x="389" y="84"/>
                  <a:pt x="389" y="84"/>
                </a:cubicBezTo>
                <a:cubicBezTo>
                  <a:pt x="396" y="81"/>
                  <a:pt x="396" y="81"/>
                  <a:pt x="396" y="81"/>
                </a:cubicBezTo>
                <a:cubicBezTo>
                  <a:pt x="402" y="81"/>
                  <a:pt x="402" y="81"/>
                  <a:pt x="402" y="81"/>
                </a:cubicBezTo>
                <a:cubicBezTo>
                  <a:pt x="402" y="81"/>
                  <a:pt x="403" y="81"/>
                  <a:pt x="403" y="81"/>
                </a:cubicBezTo>
                <a:cubicBezTo>
                  <a:pt x="409" y="76"/>
                  <a:pt x="409" y="76"/>
                  <a:pt x="409" y="76"/>
                </a:cubicBezTo>
                <a:cubicBezTo>
                  <a:pt x="415" y="73"/>
                  <a:pt x="415" y="73"/>
                  <a:pt x="415" y="73"/>
                </a:cubicBezTo>
                <a:cubicBezTo>
                  <a:pt x="416" y="73"/>
                  <a:pt x="416" y="73"/>
                  <a:pt x="416" y="73"/>
                </a:cubicBezTo>
                <a:cubicBezTo>
                  <a:pt x="423" y="65"/>
                  <a:pt x="423" y="65"/>
                  <a:pt x="423" y="65"/>
                </a:cubicBezTo>
                <a:cubicBezTo>
                  <a:pt x="423" y="65"/>
                  <a:pt x="423" y="65"/>
                  <a:pt x="423" y="65"/>
                </a:cubicBezTo>
                <a:cubicBezTo>
                  <a:pt x="429" y="56"/>
                  <a:pt x="429" y="56"/>
                  <a:pt x="429" y="56"/>
                </a:cubicBezTo>
                <a:cubicBezTo>
                  <a:pt x="429" y="56"/>
                  <a:pt x="429" y="56"/>
                  <a:pt x="429" y="56"/>
                </a:cubicBezTo>
                <a:cubicBezTo>
                  <a:pt x="436" y="47"/>
                  <a:pt x="436" y="47"/>
                  <a:pt x="436" y="47"/>
                </a:cubicBezTo>
                <a:cubicBezTo>
                  <a:pt x="436" y="46"/>
                  <a:pt x="436" y="46"/>
                  <a:pt x="436" y="46"/>
                </a:cubicBezTo>
                <a:cubicBezTo>
                  <a:pt x="442" y="34"/>
                  <a:pt x="442" y="34"/>
                  <a:pt x="442" y="34"/>
                </a:cubicBezTo>
                <a:cubicBezTo>
                  <a:pt x="449" y="26"/>
                  <a:pt x="449" y="26"/>
                  <a:pt x="449" y="26"/>
                </a:cubicBezTo>
                <a:cubicBezTo>
                  <a:pt x="455" y="18"/>
                  <a:pt x="455" y="18"/>
                  <a:pt x="455" y="18"/>
                </a:cubicBezTo>
                <a:cubicBezTo>
                  <a:pt x="461" y="15"/>
                  <a:pt x="461" y="15"/>
                  <a:pt x="461" y="15"/>
                </a:cubicBezTo>
                <a:cubicBezTo>
                  <a:pt x="467" y="15"/>
                  <a:pt x="467" y="15"/>
                  <a:pt x="467" y="15"/>
                </a:cubicBezTo>
                <a:cubicBezTo>
                  <a:pt x="468" y="15"/>
                  <a:pt x="468" y="15"/>
                  <a:pt x="468" y="15"/>
                </a:cubicBezTo>
                <a:cubicBezTo>
                  <a:pt x="474" y="14"/>
                  <a:pt x="474" y="14"/>
                  <a:pt x="474" y="14"/>
                </a:cubicBezTo>
                <a:cubicBezTo>
                  <a:pt x="480" y="13"/>
                  <a:pt x="480" y="13"/>
                  <a:pt x="480" y="13"/>
                </a:cubicBezTo>
                <a:cubicBezTo>
                  <a:pt x="486" y="18"/>
                  <a:pt x="486" y="18"/>
                  <a:pt x="486" y="18"/>
                </a:cubicBezTo>
                <a:cubicBezTo>
                  <a:pt x="486" y="18"/>
                  <a:pt x="487" y="18"/>
                  <a:pt x="487" y="18"/>
                </a:cubicBezTo>
                <a:cubicBezTo>
                  <a:pt x="494" y="18"/>
                  <a:pt x="494" y="18"/>
                  <a:pt x="494" y="18"/>
                </a:cubicBezTo>
                <a:cubicBezTo>
                  <a:pt x="500" y="18"/>
                  <a:pt x="500" y="18"/>
                  <a:pt x="500" y="18"/>
                </a:cubicBezTo>
                <a:cubicBezTo>
                  <a:pt x="501" y="18"/>
                  <a:pt x="501" y="18"/>
                  <a:pt x="501" y="18"/>
                </a:cubicBezTo>
                <a:cubicBezTo>
                  <a:pt x="507" y="14"/>
                  <a:pt x="507" y="14"/>
                  <a:pt x="507" y="14"/>
                </a:cubicBezTo>
                <a:cubicBezTo>
                  <a:pt x="513" y="14"/>
                  <a:pt x="513" y="14"/>
                  <a:pt x="513" y="14"/>
                </a:cubicBezTo>
                <a:cubicBezTo>
                  <a:pt x="520" y="16"/>
                  <a:pt x="520" y="16"/>
                  <a:pt x="520" y="16"/>
                </a:cubicBezTo>
                <a:cubicBezTo>
                  <a:pt x="520" y="16"/>
                  <a:pt x="520" y="16"/>
                  <a:pt x="520" y="16"/>
                </a:cubicBezTo>
                <a:cubicBezTo>
                  <a:pt x="526" y="18"/>
                  <a:pt x="526" y="18"/>
                  <a:pt x="526" y="18"/>
                </a:cubicBezTo>
                <a:cubicBezTo>
                  <a:pt x="527" y="18"/>
                  <a:pt x="527" y="18"/>
                  <a:pt x="527" y="18"/>
                </a:cubicBezTo>
                <a:cubicBezTo>
                  <a:pt x="532" y="18"/>
                  <a:pt x="532" y="18"/>
                  <a:pt x="532" y="18"/>
                </a:cubicBezTo>
                <a:cubicBezTo>
                  <a:pt x="538" y="26"/>
                  <a:pt x="538" y="26"/>
                  <a:pt x="538" y="26"/>
                </a:cubicBezTo>
                <a:cubicBezTo>
                  <a:pt x="539" y="26"/>
                  <a:pt x="539" y="26"/>
                  <a:pt x="539" y="26"/>
                </a:cubicBezTo>
                <a:cubicBezTo>
                  <a:pt x="545" y="33"/>
                  <a:pt x="545" y="33"/>
                  <a:pt x="545" y="33"/>
                </a:cubicBezTo>
                <a:cubicBezTo>
                  <a:pt x="552" y="40"/>
                  <a:pt x="552" y="40"/>
                  <a:pt x="552" y="40"/>
                </a:cubicBezTo>
                <a:cubicBezTo>
                  <a:pt x="552" y="40"/>
                  <a:pt x="552" y="40"/>
                  <a:pt x="552" y="40"/>
                </a:cubicBezTo>
                <a:cubicBezTo>
                  <a:pt x="558" y="44"/>
                  <a:pt x="558" y="44"/>
                  <a:pt x="558" y="44"/>
                </a:cubicBezTo>
                <a:cubicBezTo>
                  <a:pt x="565" y="51"/>
                  <a:pt x="565" y="51"/>
                  <a:pt x="565" y="51"/>
                </a:cubicBezTo>
                <a:cubicBezTo>
                  <a:pt x="571" y="61"/>
                  <a:pt x="571" y="61"/>
                  <a:pt x="571" y="61"/>
                </a:cubicBezTo>
                <a:cubicBezTo>
                  <a:pt x="571" y="62"/>
                  <a:pt x="571" y="62"/>
                  <a:pt x="571" y="62"/>
                </a:cubicBezTo>
                <a:cubicBezTo>
                  <a:pt x="578" y="67"/>
                  <a:pt x="578" y="67"/>
                  <a:pt x="578" y="67"/>
                </a:cubicBezTo>
                <a:cubicBezTo>
                  <a:pt x="585" y="72"/>
                  <a:pt x="585" y="72"/>
                  <a:pt x="585" y="72"/>
                </a:cubicBezTo>
                <a:cubicBezTo>
                  <a:pt x="585" y="72"/>
                  <a:pt x="585" y="72"/>
                  <a:pt x="585" y="72"/>
                </a:cubicBezTo>
                <a:cubicBezTo>
                  <a:pt x="591" y="76"/>
                  <a:pt x="591" y="76"/>
                  <a:pt x="591" y="76"/>
                </a:cubicBezTo>
                <a:cubicBezTo>
                  <a:pt x="598" y="81"/>
                  <a:pt x="598" y="81"/>
                  <a:pt x="598" y="81"/>
                </a:cubicBezTo>
                <a:cubicBezTo>
                  <a:pt x="598" y="81"/>
                  <a:pt x="598" y="81"/>
                  <a:pt x="598" y="81"/>
                </a:cubicBezTo>
                <a:cubicBezTo>
                  <a:pt x="605" y="83"/>
                  <a:pt x="605" y="83"/>
                  <a:pt x="605" y="83"/>
                </a:cubicBezTo>
                <a:cubicBezTo>
                  <a:pt x="605" y="83"/>
                  <a:pt x="605" y="83"/>
                  <a:pt x="605" y="83"/>
                </a:cubicBezTo>
                <a:cubicBezTo>
                  <a:pt x="612" y="84"/>
                  <a:pt x="612" y="84"/>
                  <a:pt x="612" y="84"/>
                </a:cubicBezTo>
                <a:cubicBezTo>
                  <a:pt x="618" y="85"/>
                  <a:pt x="618" y="85"/>
                  <a:pt x="618" y="85"/>
                </a:cubicBezTo>
                <a:cubicBezTo>
                  <a:pt x="619" y="85"/>
                  <a:pt x="619" y="85"/>
                  <a:pt x="619" y="85"/>
                </a:cubicBezTo>
                <a:cubicBezTo>
                  <a:pt x="625" y="85"/>
                  <a:pt x="625" y="85"/>
                  <a:pt x="625" y="85"/>
                </a:cubicBezTo>
                <a:cubicBezTo>
                  <a:pt x="625" y="85"/>
                  <a:pt x="625" y="85"/>
                  <a:pt x="625" y="85"/>
                </a:cubicBezTo>
                <a:cubicBezTo>
                  <a:pt x="632" y="84"/>
                  <a:pt x="632" y="84"/>
                  <a:pt x="632" y="84"/>
                </a:cubicBezTo>
                <a:cubicBezTo>
                  <a:pt x="638" y="84"/>
                  <a:pt x="638" y="84"/>
                  <a:pt x="638" y="84"/>
                </a:cubicBezTo>
                <a:cubicBezTo>
                  <a:pt x="639" y="84"/>
                  <a:pt x="639" y="84"/>
                  <a:pt x="639" y="83"/>
                </a:cubicBezTo>
                <a:cubicBezTo>
                  <a:pt x="646" y="78"/>
                  <a:pt x="646" y="78"/>
                  <a:pt x="646" y="78"/>
                </a:cubicBezTo>
                <a:cubicBezTo>
                  <a:pt x="652" y="77"/>
                  <a:pt x="652" y="77"/>
                  <a:pt x="652" y="77"/>
                </a:cubicBezTo>
                <a:cubicBezTo>
                  <a:pt x="659" y="75"/>
                  <a:pt x="659" y="75"/>
                  <a:pt x="659" y="75"/>
                </a:cubicBezTo>
                <a:cubicBezTo>
                  <a:pt x="659" y="75"/>
                  <a:pt x="659" y="75"/>
                  <a:pt x="659" y="75"/>
                </a:cubicBezTo>
                <a:cubicBezTo>
                  <a:pt x="665" y="73"/>
                  <a:pt x="665" y="73"/>
                  <a:pt x="665" y="73"/>
                </a:cubicBezTo>
                <a:cubicBezTo>
                  <a:pt x="666" y="73"/>
                  <a:pt x="666" y="73"/>
                  <a:pt x="666" y="73"/>
                </a:cubicBezTo>
                <a:cubicBezTo>
                  <a:pt x="672" y="68"/>
                  <a:pt x="672" y="68"/>
                  <a:pt x="672" y="68"/>
                </a:cubicBezTo>
                <a:cubicBezTo>
                  <a:pt x="673" y="68"/>
                  <a:pt x="673" y="68"/>
                  <a:pt x="673" y="68"/>
                </a:cubicBezTo>
                <a:cubicBezTo>
                  <a:pt x="679" y="61"/>
                  <a:pt x="679" y="61"/>
                  <a:pt x="679" y="61"/>
                </a:cubicBezTo>
                <a:cubicBezTo>
                  <a:pt x="685" y="60"/>
                  <a:pt x="685" y="60"/>
                  <a:pt x="685" y="60"/>
                </a:cubicBezTo>
                <a:cubicBezTo>
                  <a:pt x="685" y="60"/>
                  <a:pt x="685" y="60"/>
                  <a:pt x="685" y="60"/>
                </a:cubicBezTo>
                <a:cubicBezTo>
                  <a:pt x="692" y="55"/>
                  <a:pt x="692" y="55"/>
                  <a:pt x="692" y="55"/>
                </a:cubicBezTo>
                <a:cubicBezTo>
                  <a:pt x="692" y="55"/>
                  <a:pt x="692" y="55"/>
                  <a:pt x="692" y="55"/>
                </a:cubicBezTo>
                <a:cubicBezTo>
                  <a:pt x="699" y="46"/>
                  <a:pt x="699" y="46"/>
                  <a:pt x="699" y="46"/>
                </a:cubicBezTo>
                <a:cubicBezTo>
                  <a:pt x="705" y="41"/>
                  <a:pt x="705" y="41"/>
                  <a:pt x="705" y="41"/>
                </a:cubicBezTo>
                <a:cubicBezTo>
                  <a:pt x="711" y="39"/>
                  <a:pt x="711" y="39"/>
                  <a:pt x="711" y="39"/>
                </a:cubicBezTo>
                <a:cubicBezTo>
                  <a:pt x="712" y="39"/>
                  <a:pt x="712" y="38"/>
                  <a:pt x="712" y="38"/>
                </a:cubicBezTo>
                <a:cubicBezTo>
                  <a:pt x="719" y="27"/>
                  <a:pt x="719" y="27"/>
                  <a:pt x="719" y="27"/>
                </a:cubicBezTo>
                <a:cubicBezTo>
                  <a:pt x="725" y="20"/>
                  <a:pt x="725" y="20"/>
                  <a:pt x="725" y="20"/>
                </a:cubicBezTo>
                <a:cubicBezTo>
                  <a:pt x="732" y="14"/>
                  <a:pt x="732" y="14"/>
                  <a:pt x="732" y="14"/>
                </a:cubicBezTo>
                <a:cubicBezTo>
                  <a:pt x="732" y="14"/>
                  <a:pt x="732" y="14"/>
                  <a:pt x="732" y="14"/>
                </a:cubicBezTo>
                <a:cubicBezTo>
                  <a:pt x="738" y="7"/>
                  <a:pt x="738" y="7"/>
                  <a:pt x="738" y="7"/>
                </a:cubicBezTo>
                <a:cubicBezTo>
                  <a:pt x="744" y="6"/>
                  <a:pt x="744" y="6"/>
                  <a:pt x="744" y="6"/>
                </a:cubicBezTo>
                <a:cubicBezTo>
                  <a:pt x="744" y="6"/>
                  <a:pt x="744" y="6"/>
                  <a:pt x="744" y="6"/>
                </a:cubicBezTo>
                <a:cubicBezTo>
                  <a:pt x="750" y="4"/>
                  <a:pt x="750" y="4"/>
                  <a:pt x="750" y="4"/>
                </a:cubicBezTo>
                <a:cubicBezTo>
                  <a:pt x="756" y="8"/>
                  <a:pt x="756" y="8"/>
                  <a:pt x="756" y="8"/>
                </a:cubicBezTo>
                <a:cubicBezTo>
                  <a:pt x="756" y="8"/>
                  <a:pt x="756" y="8"/>
                  <a:pt x="757" y="8"/>
                </a:cubicBezTo>
                <a:cubicBezTo>
                  <a:pt x="763" y="8"/>
                  <a:pt x="763" y="8"/>
                  <a:pt x="763" y="8"/>
                </a:cubicBezTo>
                <a:cubicBezTo>
                  <a:pt x="769" y="12"/>
                  <a:pt x="769" y="12"/>
                  <a:pt x="769" y="12"/>
                </a:cubicBezTo>
                <a:cubicBezTo>
                  <a:pt x="775" y="18"/>
                  <a:pt x="775" y="18"/>
                  <a:pt x="775" y="18"/>
                </a:cubicBezTo>
                <a:cubicBezTo>
                  <a:pt x="776" y="19"/>
                  <a:pt x="776" y="19"/>
                  <a:pt x="776" y="19"/>
                </a:cubicBezTo>
                <a:cubicBezTo>
                  <a:pt x="782" y="21"/>
                  <a:pt x="782" y="21"/>
                  <a:pt x="782" y="21"/>
                </a:cubicBezTo>
                <a:cubicBezTo>
                  <a:pt x="789" y="25"/>
                  <a:pt x="789" y="25"/>
                  <a:pt x="789" y="25"/>
                </a:cubicBezTo>
                <a:cubicBezTo>
                  <a:pt x="790" y="25"/>
                  <a:pt x="790" y="25"/>
                  <a:pt x="790" y="25"/>
                </a:cubicBezTo>
                <a:cubicBezTo>
                  <a:pt x="795" y="25"/>
                  <a:pt x="795" y="25"/>
                  <a:pt x="795" y="25"/>
                </a:cubicBezTo>
                <a:cubicBezTo>
                  <a:pt x="802" y="31"/>
                  <a:pt x="802" y="31"/>
                  <a:pt x="802" y="31"/>
                </a:cubicBezTo>
                <a:cubicBezTo>
                  <a:pt x="802" y="32"/>
                  <a:pt x="802" y="32"/>
                  <a:pt x="802" y="32"/>
                </a:cubicBezTo>
                <a:cubicBezTo>
                  <a:pt x="808" y="34"/>
                  <a:pt x="808" y="34"/>
                  <a:pt x="808" y="34"/>
                </a:cubicBezTo>
                <a:cubicBezTo>
                  <a:pt x="815" y="40"/>
                  <a:pt x="815" y="40"/>
                  <a:pt x="815" y="40"/>
                </a:cubicBezTo>
                <a:cubicBezTo>
                  <a:pt x="821" y="47"/>
                  <a:pt x="821" y="47"/>
                  <a:pt x="821" y="47"/>
                </a:cubicBezTo>
                <a:cubicBezTo>
                  <a:pt x="822" y="47"/>
                  <a:pt x="822" y="47"/>
                  <a:pt x="822" y="47"/>
                </a:cubicBezTo>
                <a:cubicBezTo>
                  <a:pt x="828" y="51"/>
                  <a:pt x="828" y="51"/>
                  <a:pt x="828" y="51"/>
                </a:cubicBezTo>
                <a:cubicBezTo>
                  <a:pt x="834" y="59"/>
                  <a:pt x="834" y="59"/>
                  <a:pt x="834" y="59"/>
                </a:cubicBezTo>
                <a:cubicBezTo>
                  <a:pt x="835" y="59"/>
                  <a:pt x="835" y="59"/>
                  <a:pt x="835" y="59"/>
                </a:cubicBezTo>
                <a:cubicBezTo>
                  <a:pt x="841" y="63"/>
                  <a:pt x="841" y="63"/>
                  <a:pt x="841" y="63"/>
                </a:cubicBezTo>
                <a:cubicBezTo>
                  <a:pt x="848" y="70"/>
                  <a:pt x="848" y="70"/>
                  <a:pt x="848" y="70"/>
                </a:cubicBezTo>
                <a:cubicBezTo>
                  <a:pt x="848" y="70"/>
                  <a:pt x="848" y="70"/>
                  <a:pt x="848" y="70"/>
                </a:cubicBezTo>
                <a:cubicBezTo>
                  <a:pt x="854" y="77"/>
                  <a:pt x="854" y="77"/>
                  <a:pt x="854" y="77"/>
                </a:cubicBezTo>
                <a:cubicBezTo>
                  <a:pt x="854" y="77"/>
                  <a:pt x="854" y="77"/>
                  <a:pt x="854" y="77"/>
                </a:cubicBezTo>
                <a:cubicBezTo>
                  <a:pt x="861" y="82"/>
                  <a:pt x="861" y="82"/>
                  <a:pt x="861" y="82"/>
                </a:cubicBezTo>
                <a:cubicBezTo>
                  <a:pt x="867" y="89"/>
                  <a:pt x="867" y="89"/>
                  <a:pt x="867" y="89"/>
                </a:cubicBezTo>
                <a:cubicBezTo>
                  <a:pt x="868" y="89"/>
                  <a:pt x="868" y="89"/>
                  <a:pt x="868" y="89"/>
                </a:cubicBezTo>
                <a:cubicBezTo>
                  <a:pt x="874" y="92"/>
                  <a:pt x="874" y="92"/>
                  <a:pt x="874" y="92"/>
                </a:cubicBezTo>
                <a:cubicBezTo>
                  <a:pt x="881" y="97"/>
                  <a:pt x="881" y="97"/>
                  <a:pt x="881" y="97"/>
                </a:cubicBezTo>
                <a:cubicBezTo>
                  <a:pt x="887" y="103"/>
                  <a:pt x="887" y="103"/>
                  <a:pt x="887" y="103"/>
                </a:cubicBezTo>
                <a:cubicBezTo>
                  <a:pt x="888" y="103"/>
                  <a:pt x="888" y="103"/>
                  <a:pt x="888" y="103"/>
                </a:cubicBezTo>
                <a:cubicBezTo>
                  <a:pt x="894" y="104"/>
                  <a:pt x="894" y="104"/>
                  <a:pt x="894" y="104"/>
                </a:cubicBezTo>
                <a:cubicBezTo>
                  <a:pt x="901" y="106"/>
                  <a:pt x="901" y="106"/>
                  <a:pt x="901" y="106"/>
                </a:cubicBezTo>
                <a:cubicBezTo>
                  <a:pt x="907" y="109"/>
                  <a:pt x="907" y="109"/>
                  <a:pt x="907" y="109"/>
                </a:cubicBezTo>
                <a:cubicBezTo>
                  <a:pt x="914" y="114"/>
                  <a:pt x="914" y="114"/>
                  <a:pt x="914" y="114"/>
                </a:cubicBezTo>
                <a:cubicBezTo>
                  <a:pt x="914" y="115"/>
                  <a:pt x="914" y="115"/>
                  <a:pt x="914" y="115"/>
                </a:cubicBezTo>
                <a:cubicBezTo>
                  <a:pt x="921" y="115"/>
                  <a:pt x="921" y="115"/>
                  <a:pt x="921" y="115"/>
                </a:cubicBezTo>
                <a:cubicBezTo>
                  <a:pt x="927" y="119"/>
                  <a:pt x="927" y="119"/>
                  <a:pt x="927" y="119"/>
                </a:cubicBezTo>
                <a:cubicBezTo>
                  <a:pt x="928" y="119"/>
                  <a:pt x="928" y="119"/>
                  <a:pt x="928" y="119"/>
                </a:cubicBezTo>
                <a:cubicBezTo>
                  <a:pt x="934" y="120"/>
                  <a:pt x="934" y="120"/>
                  <a:pt x="934" y="120"/>
                </a:cubicBezTo>
                <a:cubicBezTo>
                  <a:pt x="940" y="121"/>
                  <a:pt x="940" y="121"/>
                  <a:pt x="940" y="121"/>
                </a:cubicBezTo>
                <a:cubicBezTo>
                  <a:pt x="947" y="124"/>
                  <a:pt x="947" y="124"/>
                  <a:pt x="947" y="124"/>
                </a:cubicBezTo>
                <a:cubicBezTo>
                  <a:pt x="947" y="124"/>
                  <a:pt x="947" y="124"/>
                  <a:pt x="947" y="124"/>
                </a:cubicBezTo>
                <a:cubicBezTo>
                  <a:pt x="954" y="124"/>
                  <a:pt x="954" y="124"/>
                  <a:pt x="954" y="124"/>
                </a:cubicBezTo>
                <a:cubicBezTo>
                  <a:pt x="960" y="126"/>
                  <a:pt x="960" y="126"/>
                  <a:pt x="960" y="126"/>
                </a:cubicBezTo>
                <a:cubicBezTo>
                  <a:pt x="967" y="128"/>
                  <a:pt x="967" y="128"/>
                  <a:pt x="967" y="128"/>
                </a:cubicBezTo>
                <a:cubicBezTo>
                  <a:pt x="973" y="130"/>
                  <a:pt x="973" y="130"/>
                  <a:pt x="973" y="130"/>
                </a:cubicBezTo>
                <a:cubicBezTo>
                  <a:pt x="974" y="130"/>
                  <a:pt x="974" y="130"/>
                  <a:pt x="974" y="130"/>
                </a:cubicBezTo>
                <a:cubicBezTo>
                  <a:pt x="980" y="129"/>
                  <a:pt x="980" y="129"/>
                  <a:pt x="980" y="129"/>
                </a:cubicBezTo>
                <a:cubicBezTo>
                  <a:pt x="987" y="131"/>
                  <a:pt x="987" y="131"/>
                  <a:pt x="987" y="131"/>
                </a:cubicBezTo>
                <a:cubicBezTo>
                  <a:pt x="987" y="131"/>
                  <a:pt x="987" y="131"/>
                  <a:pt x="987" y="131"/>
                </a:cubicBezTo>
                <a:cubicBezTo>
                  <a:pt x="993" y="132"/>
                  <a:pt x="993" y="132"/>
                  <a:pt x="993" y="132"/>
                </a:cubicBezTo>
                <a:cubicBezTo>
                  <a:pt x="1000" y="134"/>
                  <a:pt x="1000" y="134"/>
                  <a:pt x="1000" y="134"/>
                </a:cubicBezTo>
                <a:cubicBezTo>
                  <a:pt x="1000" y="134"/>
                  <a:pt x="1000" y="134"/>
                  <a:pt x="1000" y="134"/>
                </a:cubicBezTo>
                <a:cubicBezTo>
                  <a:pt x="1006" y="134"/>
                  <a:pt x="1006" y="134"/>
                  <a:pt x="1006" y="134"/>
                </a:cubicBezTo>
                <a:cubicBezTo>
                  <a:pt x="1007" y="134"/>
                  <a:pt x="1007" y="134"/>
                  <a:pt x="1007" y="134"/>
                </a:cubicBezTo>
                <a:cubicBezTo>
                  <a:pt x="1013" y="134"/>
                  <a:pt x="1013" y="134"/>
                  <a:pt x="1013" y="134"/>
                </a:cubicBezTo>
                <a:cubicBezTo>
                  <a:pt x="1019" y="134"/>
                  <a:pt x="1019" y="134"/>
                  <a:pt x="1019" y="134"/>
                </a:cubicBezTo>
                <a:cubicBezTo>
                  <a:pt x="1026" y="138"/>
                  <a:pt x="1026" y="138"/>
                  <a:pt x="1026" y="138"/>
                </a:cubicBezTo>
                <a:cubicBezTo>
                  <a:pt x="1026" y="138"/>
                  <a:pt x="1026" y="138"/>
                  <a:pt x="1027" y="138"/>
                </a:cubicBezTo>
                <a:cubicBezTo>
                  <a:pt x="1033" y="136"/>
                  <a:pt x="1033" y="136"/>
                  <a:pt x="1033" y="136"/>
                </a:cubicBezTo>
                <a:cubicBezTo>
                  <a:pt x="1039" y="138"/>
                  <a:pt x="1039" y="138"/>
                  <a:pt x="1039" y="138"/>
                </a:cubicBezTo>
                <a:cubicBezTo>
                  <a:pt x="1040" y="138"/>
                  <a:pt x="1040" y="138"/>
                  <a:pt x="1040" y="138"/>
                </a:cubicBezTo>
                <a:cubicBezTo>
                  <a:pt x="1046" y="137"/>
                  <a:pt x="1046" y="137"/>
                  <a:pt x="1046" y="137"/>
                </a:cubicBezTo>
                <a:cubicBezTo>
                  <a:pt x="1052" y="138"/>
                  <a:pt x="1052" y="138"/>
                  <a:pt x="1052" y="138"/>
                </a:cubicBezTo>
                <a:cubicBezTo>
                  <a:pt x="1053" y="138"/>
                  <a:pt x="1053" y="138"/>
                  <a:pt x="1053" y="138"/>
                </a:cubicBezTo>
                <a:cubicBezTo>
                  <a:pt x="1059" y="138"/>
                  <a:pt x="1059" y="138"/>
                  <a:pt x="1059" y="138"/>
                </a:cubicBezTo>
                <a:cubicBezTo>
                  <a:pt x="1065" y="140"/>
                  <a:pt x="1065" y="140"/>
                  <a:pt x="1065" y="140"/>
                </a:cubicBezTo>
                <a:cubicBezTo>
                  <a:pt x="1066" y="140"/>
                  <a:pt x="1066" y="140"/>
                  <a:pt x="1066" y="140"/>
                </a:cubicBezTo>
                <a:cubicBezTo>
                  <a:pt x="1072" y="141"/>
                  <a:pt x="1072" y="141"/>
                  <a:pt x="1072" y="141"/>
                </a:cubicBezTo>
                <a:cubicBezTo>
                  <a:pt x="1073" y="141"/>
                  <a:pt x="1073" y="141"/>
                  <a:pt x="1073" y="141"/>
                </a:cubicBezTo>
                <a:cubicBezTo>
                  <a:pt x="1079" y="138"/>
                  <a:pt x="1079" y="138"/>
                  <a:pt x="1079" y="138"/>
                </a:cubicBezTo>
                <a:cubicBezTo>
                  <a:pt x="1085" y="139"/>
                  <a:pt x="1085" y="139"/>
                  <a:pt x="1085" y="139"/>
                </a:cubicBezTo>
                <a:cubicBezTo>
                  <a:pt x="1086" y="139"/>
                  <a:pt x="1086" y="139"/>
                  <a:pt x="1086" y="139"/>
                </a:cubicBezTo>
                <a:cubicBezTo>
                  <a:pt x="1092" y="139"/>
                  <a:pt x="1092" y="139"/>
                  <a:pt x="1092" y="139"/>
                </a:cubicBezTo>
                <a:cubicBezTo>
                  <a:pt x="1098" y="141"/>
                  <a:pt x="1098" y="141"/>
                  <a:pt x="1098" y="141"/>
                </a:cubicBezTo>
                <a:cubicBezTo>
                  <a:pt x="1099" y="141"/>
                  <a:pt x="1099" y="141"/>
                  <a:pt x="1099" y="141"/>
                </a:cubicBezTo>
                <a:cubicBezTo>
                  <a:pt x="1105" y="140"/>
                  <a:pt x="1105" y="140"/>
                  <a:pt x="1105" y="140"/>
                </a:cubicBezTo>
                <a:cubicBezTo>
                  <a:pt x="1112" y="140"/>
                  <a:pt x="1112" y="140"/>
                  <a:pt x="1112" y="140"/>
                </a:cubicBezTo>
                <a:cubicBezTo>
                  <a:pt x="1118" y="141"/>
                  <a:pt x="1118" y="141"/>
                  <a:pt x="1118" y="141"/>
                </a:cubicBezTo>
                <a:cubicBezTo>
                  <a:pt x="1125" y="143"/>
                  <a:pt x="1125" y="143"/>
                  <a:pt x="1125" y="143"/>
                </a:cubicBezTo>
                <a:cubicBezTo>
                  <a:pt x="1125" y="143"/>
                  <a:pt x="1125" y="143"/>
                  <a:pt x="1125" y="143"/>
                </a:cubicBezTo>
                <a:cubicBezTo>
                  <a:pt x="1132" y="141"/>
                  <a:pt x="1132" y="141"/>
                  <a:pt x="1132" y="141"/>
                </a:cubicBezTo>
                <a:cubicBezTo>
                  <a:pt x="1138" y="141"/>
                  <a:pt x="1138" y="141"/>
                  <a:pt x="1138" y="141"/>
                </a:cubicBezTo>
                <a:cubicBezTo>
                  <a:pt x="1145" y="142"/>
                  <a:pt x="1145" y="142"/>
                  <a:pt x="1145" y="142"/>
                </a:cubicBezTo>
                <a:cubicBezTo>
                  <a:pt x="1145" y="142"/>
                  <a:pt x="1145" y="142"/>
                  <a:pt x="1145" y="142"/>
                </a:cubicBezTo>
                <a:cubicBezTo>
                  <a:pt x="1151" y="142"/>
                  <a:pt x="1151" y="142"/>
                  <a:pt x="1151" y="142"/>
                </a:cubicBezTo>
                <a:cubicBezTo>
                  <a:pt x="1151" y="142"/>
                  <a:pt x="1151" y="142"/>
                  <a:pt x="1151" y="142"/>
                </a:cubicBezTo>
                <a:cubicBezTo>
                  <a:pt x="1158" y="142"/>
                  <a:pt x="1158" y="142"/>
                  <a:pt x="1158" y="142"/>
                </a:cubicBezTo>
                <a:cubicBezTo>
                  <a:pt x="1164" y="142"/>
                  <a:pt x="1164" y="142"/>
                  <a:pt x="1164" y="142"/>
                </a:cubicBezTo>
                <a:cubicBezTo>
                  <a:pt x="1165" y="142"/>
                  <a:pt x="1165" y="142"/>
                  <a:pt x="1165" y="142"/>
                </a:cubicBezTo>
                <a:cubicBezTo>
                  <a:pt x="1171" y="142"/>
                  <a:pt x="1171" y="142"/>
                  <a:pt x="1171" y="142"/>
                </a:cubicBezTo>
                <a:cubicBezTo>
                  <a:pt x="1177" y="143"/>
                  <a:pt x="1177" y="143"/>
                  <a:pt x="1177" y="143"/>
                </a:cubicBezTo>
                <a:cubicBezTo>
                  <a:pt x="1178" y="143"/>
                  <a:pt x="1178" y="143"/>
                  <a:pt x="1178" y="143"/>
                </a:cubicBezTo>
                <a:cubicBezTo>
                  <a:pt x="1185" y="142"/>
                  <a:pt x="1185" y="142"/>
                  <a:pt x="1185" y="142"/>
                </a:cubicBezTo>
                <a:cubicBezTo>
                  <a:pt x="1184" y="139"/>
                  <a:pt x="1184" y="139"/>
                  <a:pt x="1184" y="139"/>
                </a:cubicBezTo>
                <a:cubicBezTo>
                  <a:pt x="1178" y="140"/>
                  <a:pt x="1178" y="140"/>
                  <a:pt x="1178" y="140"/>
                </a:cubicBezTo>
                <a:cubicBezTo>
                  <a:pt x="1171" y="138"/>
                  <a:pt x="1171" y="138"/>
                  <a:pt x="1171" y="138"/>
                </a:cubicBezTo>
                <a:cubicBezTo>
                  <a:pt x="1171" y="138"/>
                  <a:pt x="1171" y="138"/>
                  <a:pt x="1171" y="138"/>
                </a:cubicBezTo>
                <a:cubicBezTo>
                  <a:pt x="1164" y="139"/>
                  <a:pt x="1164" y="139"/>
                  <a:pt x="1164" y="139"/>
                </a:cubicBezTo>
                <a:cubicBezTo>
                  <a:pt x="1158" y="138"/>
                  <a:pt x="1158" y="138"/>
                  <a:pt x="1158" y="138"/>
                </a:cubicBezTo>
                <a:cubicBezTo>
                  <a:pt x="1158" y="138"/>
                  <a:pt x="1158" y="138"/>
                  <a:pt x="1158" y="138"/>
                </a:cubicBezTo>
                <a:cubicBezTo>
                  <a:pt x="1151" y="139"/>
                  <a:pt x="1151" y="139"/>
                  <a:pt x="1151" y="139"/>
                </a:cubicBezTo>
                <a:cubicBezTo>
                  <a:pt x="1145" y="138"/>
                  <a:pt x="1145" y="138"/>
                  <a:pt x="1145" y="138"/>
                </a:cubicBezTo>
                <a:cubicBezTo>
                  <a:pt x="1138" y="138"/>
                  <a:pt x="1138" y="138"/>
                  <a:pt x="1138" y="138"/>
                </a:cubicBezTo>
                <a:cubicBezTo>
                  <a:pt x="1138" y="138"/>
                  <a:pt x="1138" y="138"/>
                  <a:pt x="1138" y="138"/>
                </a:cubicBezTo>
                <a:cubicBezTo>
                  <a:pt x="1132" y="138"/>
                  <a:pt x="1132" y="138"/>
                  <a:pt x="1132" y="138"/>
                </a:cubicBezTo>
                <a:cubicBezTo>
                  <a:pt x="1131" y="138"/>
                  <a:pt x="1131" y="138"/>
                  <a:pt x="1131" y="138"/>
                </a:cubicBezTo>
                <a:cubicBezTo>
                  <a:pt x="1125" y="139"/>
                  <a:pt x="1125" y="139"/>
                  <a:pt x="1125" y="139"/>
                </a:cubicBezTo>
                <a:cubicBezTo>
                  <a:pt x="1119" y="137"/>
                  <a:pt x="1119" y="137"/>
                  <a:pt x="1119" y="137"/>
                </a:cubicBezTo>
                <a:cubicBezTo>
                  <a:pt x="1119" y="137"/>
                  <a:pt x="1119" y="137"/>
                  <a:pt x="1119" y="137"/>
                </a:cubicBezTo>
                <a:cubicBezTo>
                  <a:pt x="1112" y="137"/>
                  <a:pt x="1112" y="137"/>
                  <a:pt x="1112" y="137"/>
                </a:cubicBezTo>
                <a:cubicBezTo>
                  <a:pt x="1105" y="137"/>
                  <a:pt x="1105" y="137"/>
                  <a:pt x="1105" y="137"/>
                </a:cubicBezTo>
                <a:cubicBezTo>
                  <a:pt x="1105" y="137"/>
                  <a:pt x="1105" y="137"/>
                  <a:pt x="1105" y="137"/>
                </a:cubicBezTo>
                <a:cubicBezTo>
                  <a:pt x="1099" y="138"/>
                  <a:pt x="1099" y="138"/>
                  <a:pt x="1099" y="138"/>
                </a:cubicBezTo>
                <a:cubicBezTo>
                  <a:pt x="1093" y="136"/>
                  <a:pt x="1093" y="136"/>
                  <a:pt x="1093" y="136"/>
                </a:cubicBezTo>
                <a:cubicBezTo>
                  <a:pt x="1092" y="136"/>
                  <a:pt x="1092" y="136"/>
                  <a:pt x="1092" y="136"/>
                </a:cubicBezTo>
                <a:cubicBezTo>
                  <a:pt x="1086" y="136"/>
                  <a:pt x="1086" y="136"/>
                  <a:pt x="1086" y="136"/>
                </a:cubicBezTo>
                <a:cubicBezTo>
                  <a:pt x="1079" y="135"/>
                  <a:pt x="1079" y="135"/>
                  <a:pt x="1079" y="135"/>
                </a:cubicBezTo>
                <a:cubicBezTo>
                  <a:pt x="1078" y="135"/>
                  <a:pt x="1078" y="135"/>
                  <a:pt x="1078" y="135"/>
                </a:cubicBezTo>
                <a:cubicBezTo>
                  <a:pt x="1072" y="138"/>
                  <a:pt x="1072" y="138"/>
                  <a:pt x="1072" y="138"/>
                </a:cubicBezTo>
                <a:cubicBezTo>
                  <a:pt x="1066" y="137"/>
                  <a:pt x="1066" y="137"/>
                  <a:pt x="1066" y="137"/>
                </a:cubicBezTo>
                <a:cubicBezTo>
                  <a:pt x="1060" y="135"/>
                  <a:pt x="1060" y="135"/>
                  <a:pt x="1060" y="135"/>
                </a:cubicBezTo>
                <a:cubicBezTo>
                  <a:pt x="1059" y="135"/>
                  <a:pt x="1059" y="135"/>
                  <a:pt x="1059" y="135"/>
                </a:cubicBezTo>
                <a:cubicBezTo>
                  <a:pt x="1053" y="135"/>
                  <a:pt x="1053" y="135"/>
                  <a:pt x="1053" y="135"/>
                </a:cubicBezTo>
                <a:cubicBezTo>
                  <a:pt x="1047" y="133"/>
                  <a:pt x="1047" y="133"/>
                  <a:pt x="1047" y="133"/>
                </a:cubicBezTo>
                <a:cubicBezTo>
                  <a:pt x="1046" y="133"/>
                  <a:pt x="1046" y="133"/>
                  <a:pt x="1046" y="133"/>
                </a:cubicBezTo>
                <a:cubicBezTo>
                  <a:pt x="1039" y="134"/>
                  <a:pt x="1039" y="134"/>
                  <a:pt x="1039" y="134"/>
                </a:cubicBezTo>
                <a:cubicBezTo>
                  <a:pt x="1033" y="133"/>
                  <a:pt x="1033" y="133"/>
                  <a:pt x="1033" y="133"/>
                </a:cubicBezTo>
                <a:cubicBezTo>
                  <a:pt x="1033" y="133"/>
                  <a:pt x="1033" y="133"/>
                  <a:pt x="1033" y="133"/>
                </a:cubicBezTo>
                <a:cubicBezTo>
                  <a:pt x="1027" y="134"/>
                  <a:pt x="1027" y="134"/>
                  <a:pt x="1027" y="134"/>
                </a:cubicBezTo>
                <a:cubicBezTo>
                  <a:pt x="1020" y="131"/>
                  <a:pt x="1020" y="131"/>
                  <a:pt x="1020" y="131"/>
                </a:cubicBezTo>
                <a:cubicBezTo>
                  <a:pt x="1020" y="131"/>
                  <a:pt x="1020" y="131"/>
                  <a:pt x="1020" y="131"/>
                </a:cubicBezTo>
                <a:cubicBezTo>
                  <a:pt x="1013" y="130"/>
                  <a:pt x="1013" y="130"/>
                  <a:pt x="1013" y="130"/>
                </a:cubicBezTo>
                <a:cubicBezTo>
                  <a:pt x="1013" y="130"/>
                  <a:pt x="1013" y="130"/>
                  <a:pt x="1013" y="130"/>
                </a:cubicBezTo>
                <a:cubicBezTo>
                  <a:pt x="1007" y="130"/>
                  <a:pt x="1007" y="130"/>
                  <a:pt x="1007" y="130"/>
                </a:cubicBezTo>
                <a:cubicBezTo>
                  <a:pt x="1000" y="130"/>
                  <a:pt x="1000" y="130"/>
                  <a:pt x="1000" y="130"/>
                </a:cubicBezTo>
                <a:cubicBezTo>
                  <a:pt x="994" y="129"/>
                  <a:pt x="994" y="129"/>
                  <a:pt x="994" y="129"/>
                </a:cubicBezTo>
                <a:cubicBezTo>
                  <a:pt x="994" y="129"/>
                  <a:pt x="994" y="129"/>
                  <a:pt x="994" y="129"/>
                </a:cubicBezTo>
                <a:cubicBezTo>
                  <a:pt x="987" y="127"/>
                  <a:pt x="987" y="127"/>
                  <a:pt x="987" y="127"/>
                </a:cubicBezTo>
                <a:cubicBezTo>
                  <a:pt x="981" y="126"/>
                  <a:pt x="981" y="126"/>
                  <a:pt x="981" y="126"/>
                </a:cubicBezTo>
                <a:cubicBezTo>
                  <a:pt x="980" y="126"/>
                  <a:pt x="980" y="126"/>
                  <a:pt x="980" y="126"/>
                </a:cubicBezTo>
                <a:cubicBezTo>
                  <a:pt x="974" y="126"/>
                  <a:pt x="974" y="126"/>
                  <a:pt x="974" y="126"/>
                </a:cubicBezTo>
                <a:cubicBezTo>
                  <a:pt x="968" y="124"/>
                  <a:pt x="968" y="124"/>
                  <a:pt x="968" y="124"/>
                </a:cubicBezTo>
                <a:cubicBezTo>
                  <a:pt x="968" y="124"/>
                  <a:pt x="968" y="124"/>
                  <a:pt x="968" y="124"/>
                </a:cubicBezTo>
                <a:cubicBezTo>
                  <a:pt x="961" y="122"/>
                  <a:pt x="961" y="122"/>
                  <a:pt x="961" y="122"/>
                </a:cubicBezTo>
                <a:cubicBezTo>
                  <a:pt x="961" y="122"/>
                  <a:pt x="961" y="122"/>
                  <a:pt x="961" y="122"/>
                </a:cubicBezTo>
                <a:cubicBezTo>
                  <a:pt x="954" y="121"/>
                  <a:pt x="954" y="121"/>
                  <a:pt x="954" y="121"/>
                </a:cubicBezTo>
                <a:cubicBezTo>
                  <a:pt x="954" y="121"/>
                  <a:pt x="954" y="121"/>
                  <a:pt x="954" y="121"/>
                </a:cubicBezTo>
                <a:cubicBezTo>
                  <a:pt x="948" y="120"/>
                  <a:pt x="948" y="120"/>
                  <a:pt x="948" y="120"/>
                </a:cubicBezTo>
                <a:cubicBezTo>
                  <a:pt x="942" y="117"/>
                  <a:pt x="942" y="117"/>
                  <a:pt x="942" y="117"/>
                </a:cubicBezTo>
                <a:cubicBezTo>
                  <a:pt x="941" y="117"/>
                  <a:pt x="941" y="117"/>
                  <a:pt x="941" y="117"/>
                </a:cubicBezTo>
                <a:cubicBezTo>
                  <a:pt x="935" y="117"/>
                  <a:pt x="935" y="117"/>
                  <a:pt x="935" y="117"/>
                </a:cubicBezTo>
                <a:cubicBezTo>
                  <a:pt x="934" y="117"/>
                  <a:pt x="934" y="117"/>
                  <a:pt x="934" y="117"/>
                </a:cubicBezTo>
                <a:cubicBezTo>
                  <a:pt x="928" y="116"/>
                  <a:pt x="928" y="116"/>
                  <a:pt x="928" y="116"/>
                </a:cubicBezTo>
                <a:cubicBezTo>
                  <a:pt x="922" y="112"/>
                  <a:pt x="922" y="112"/>
                  <a:pt x="922" y="112"/>
                </a:cubicBezTo>
                <a:cubicBezTo>
                  <a:pt x="921" y="112"/>
                  <a:pt x="921" y="112"/>
                  <a:pt x="921" y="112"/>
                </a:cubicBezTo>
                <a:cubicBezTo>
                  <a:pt x="915" y="111"/>
                  <a:pt x="915" y="111"/>
                  <a:pt x="915" y="111"/>
                </a:cubicBezTo>
                <a:cubicBezTo>
                  <a:pt x="909" y="106"/>
                  <a:pt x="909" y="106"/>
                  <a:pt x="909" y="106"/>
                </a:cubicBezTo>
                <a:cubicBezTo>
                  <a:pt x="909" y="106"/>
                  <a:pt x="909" y="106"/>
                  <a:pt x="909" y="106"/>
                </a:cubicBezTo>
                <a:cubicBezTo>
                  <a:pt x="902" y="103"/>
                  <a:pt x="902" y="103"/>
                  <a:pt x="902" y="103"/>
                </a:cubicBezTo>
                <a:cubicBezTo>
                  <a:pt x="902" y="103"/>
                  <a:pt x="902" y="103"/>
                  <a:pt x="902" y="103"/>
                </a:cubicBezTo>
                <a:cubicBezTo>
                  <a:pt x="895" y="101"/>
                  <a:pt x="895" y="101"/>
                  <a:pt x="895" y="101"/>
                </a:cubicBezTo>
                <a:cubicBezTo>
                  <a:pt x="895" y="101"/>
                  <a:pt x="895" y="101"/>
                  <a:pt x="895" y="101"/>
                </a:cubicBezTo>
                <a:cubicBezTo>
                  <a:pt x="889" y="100"/>
                  <a:pt x="889" y="100"/>
                  <a:pt x="889" y="100"/>
                </a:cubicBezTo>
                <a:cubicBezTo>
                  <a:pt x="883" y="94"/>
                  <a:pt x="883" y="94"/>
                  <a:pt x="883" y="94"/>
                </a:cubicBezTo>
                <a:cubicBezTo>
                  <a:pt x="883" y="94"/>
                  <a:pt x="883" y="94"/>
                  <a:pt x="883" y="94"/>
                </a:cubicBezTo>
                <a:cubicBezTo>
                  <a:pt x="876" y="89"/>
                  <a:pt x="876" y="89"/>
                  <a:pt x="876" y="89"/>
                </a:cubicBezTo>
                <a:cubicBezTo>
                  <a:pt x="876" y="89"/>
                  <a:pt x="876" y="89"/>
                  <a:pt x="876" y="89"/>
                </a:cubicBezTo>
                <a:cubicBezTo>
                  <a:pt x="869" y="86"/>
                  <a:pt x="869" y="86"/>
                  <a:pt x="869" y="86"/>
                </a:cubicBezTo>
                <a:cubicBezTo>
                  <a:pt x="863" y="80"/>
                  <a:pt x="863" y="80"/>
                  <a:pt x="863" y="80"/>
                </a:cubicBezTo>
                <a:cubicBezTo>
                  <a:pt x="863" y="80"/>
                  <a:pt x="863" y="80"/>
                  <a:pt x="863" y="80"/>
                </a:cubicBezTo>
                <a:cubicBezTo>
                  <a:pt x="856" y="74"/>
                  <a:pt x="856" y="74"/>
                  <a:pt x="856" y="74"/>
                </a:cubicBezTo>
                <a:cubicBezTo>
                  <a:pt x="850" y="68"/>
                  <a:pt x="850" y="68"/>
                  <a:pt x="850" y="68"/>
                </a:cubicBezTo>
                <a:cubicBezTo>
                  <a:pt x="844" y="60"/>
                  <a:pt x="844" y="60"/>
                  <a:pt x="844" y="60"/>
                </a:cubicBezTo>
                <a:cubicBezTo>
                  <a:pt x="843" y="60"/>
                  <a:pt x="843" y="60"/>
                  <a:pt x="843" y="60"/>
                </a:cubicBezTo>
                <a:cubicBezTo>
                  <a:pt x="837" y="56"/>
                  <a:pt x="837" y="56"/>
                  <a:pt x="837" y="56"/>
                </a:cubicBezTo>
                <a:cubicBezTo>
                  <a:pt x="830" y="49"/>
                  <a:pt x="830" y="49"/>
                  <a:pt x="830" y="49"/>
                </a:cubicBezTo>
                <a:cubicBezTo>
                  <a:pt x="830" y="48"/>
                  <a:pt x="830" y="48"/>
                  <a:pt x="830" y="48"/>
                </a:cubicBezTo>
                <a:cubicBezTo>
                  <a:pt x="824" y="44"/>
                  <a:pt x="824" y="44"/>
                  <a:pt x="824" y="44"/>
                </a:cubicBezTo>
                <a:cubicBezTo>
                  <a:pt x="817" y="38"/>
                  <a:pt x="817" y="38"/>
                  <a:pt x="817" y="38"/>
                </a:cubicBezTo>
                <a:cubicBezTo>
                  <a:pt x="817" y="38"/>
                  <a:pt x="817" y="38"/>
                  <a:pt x="817" y="38"/>
                </a:cubicBezTo>
                <a:cubicBezTo>
                  <a:pt x="811" y="32"/>
                  <a:pt x="811" y="32"/>
                  <a:pt x="811" y="32"/>
                </a:cubicBezTo>
                <a:cubicBezTo>
                  <a:pt x="810" y="31"/>
                  <a:pt x="810" y="31"/>
                  <a:pt x="810" y="31"/>
                </a:cubicBezTo>
                <a:cubicBezTo>
                  <a:pt x="804" y="29"/>
                  <a:pt x="804" y="29"/>
                  <a:pt x="804" y="29"/>
                </a:cubicBezTo>
                <a:cubicBezTo>
                  <a:pt x="797" y="23"/>
                  <a:pt x="797" y="23"/>
                  <a:pt x="797" y="23"/>
                </a:cubicBezTo>
                <a:cubicBezTo>
                  <a:pt x="797" y="22"/>
                  <a:pt x="797" y="22"/>
                  <a:pt x="796" y="22"/>
                </a:cubicBezTo>
                <a:cubicBezTo>
                  <a:pt x="790" y="22"/>
                  <a:pt x="790" y="22"/>
                  <a:pt x="790" y="22"/>
                </a:cubicBezTo>
                <a:cubicBezTo>
                  <a:pt x="784" y="18"/>
                  <a:pt x="784" y="18"/>
                  <a:pt x="784" y="18"/>
                </a:cubicBezTo>
                <a:cubicBezTo>
                  <a:pt x="784" y="18"/>
                  <a:pt x="784" y="18"/>
                  <a:pt x="784" y="18"/>
                </a:cubicBezTo>
                <a:cubicBezTo>
                  <a:pt x="777" y="16"/>
                  <a:pt x="777" y="16"/>
                  <a:pt x="777" y="16"/>
                </a:cubicBezTo>
                <a:cubicBezTo>
                  <a:pt x="771" y="9"/>
                  <a:pt x="771" y="9"/>
                  <a:pt x="771" y="9"/>
                </a:cubicBezTo>
                <a:cubicBezTo>
                  <a:pt x="771" y="9"/>
                  <a:pt x="771" y="9"/>
                  <a:pt x="771" y="9"/>
                </a:cubicBezTo>
                <a:cubicBezTo>
                  <a:pt x="764" y="5"/>
                  <a:pt x="764" y="5"/>
                  <a:pt x="764" y="5"/>
                </a:cubicBezTo>
                <a:cubicBezTo>
                  <a:pt x="764" y="5"/>
                  <a:pt x="764" y="5"/>
                  <a:pt x="763" y="5"/>
                </a:cubicBezTo>
                <a:cubicBezTo>
                  <a:pt x="757" y="5"/>
                  <a:pt x="757" y="5"/>
                  <a:pt x="757" y="5"/>
                </a:cubicBezTo>
                <a:cubicBezTo>
                  <a:pt x="751" y="1"/>
                  <a:pt x="751" y="1"/>
                  <a:pt x="751" y="1"/>
                </a:cubicBezTo>
                <a:cubicBezTo>
                  <a:pt x="751" y="1"/>
                  <a:pt x="750" y="0"/>
                  <a:pt x="750" y="1"/>
                </a:cubicBezTo>
                <a:cubicBezTo>
                  <a:pt x="743" y="2"/>
                  <a:pt x="743" y="2"/>
                  <a:pt x="743" y="2"/>
                </a:cubicBezTo>
                <a:cubicBezTo>
                  <a:pt x="737" y="4"/>
                  <a:pt x="737" y="4"/>
                  <a:pt x="737" y="4"/>
                </a:cubicBezTo>
                <a:cubicBezTo>
                  <a:pt x="736" y="4"/>
                  <a:pt x="736" y="4"/>
                  <a:pt x="736" y="4"/>
                </a:cubicBezTo>
                <a:cubicBezTo>
                  <a:pt x="729" y="11"/>
                  <a:pt x="729" y="11"/>
                  <a:pt x="729" y="11"/>
                </a:cubicBezTo>
                <a:cubicBezTo>
                  <a:pt x="723" y="17"/>
                  <a:pt x="723" y="17"/>
                  <a:pt x="723" y="17"/>
                </a:cubicBezTo>
                <a:cubicBezTo>
                  <a:pt x="722" y="18"/>
                  <a:pt x="722" y="18"/>
                  <a:pt x="722" y="18"/>
                </a:cubicBezTo>
                <a:cubicBezTo>
                  <a:pt x="716" y="25"/>
                  <a:pt x="716" y="25"/>
                  <a:pt x="716" y="25"/>
                </a:cubicBezTo>
                <a:cubicBezTo>
                  <a:pt x="716" y="25"/>
                  <a:pt x="716" y="25"/>
                  <a:pt x="716" y="25"/>
                </a:cubicBezTo>
                <a:cubicBezTo>
                  <a:pt x="709" y="36"/>
                  <a:pt x="709" y="36"/>
                  <a:pt x="709" y="36"/>
                </a:cubicBezTo>
                <a:cubicBezTo>
                  <a:pt x="704" y="38"/>
                  <a:pt x="704" y="38"/>
                  <a:pt x="704" y="38"/>
                </a:cubicBezTo>
                <a:cubicBezTo>
                  <a:pt x="703" y="38"/>
                  <a:pt x="703" y="38"/>
                  <a:pt x="703" y="38"/>
                </a:cubicBezTo>
                <a:cubicBezTo>
                  <a:pt x="697" y="44"/>
                  <a:pt x="697" y="44"/>
                  <a:pt x="697" y="44"/>
                </a:cubicBezTo>
                <a:cubicBezTo>
                  <a:pt x="696" y="44"/>
                  <a:pt x="696" y="44"/>
                  <a:pt x="696" y="44"/>
                </a:cubicBezTo>
                <a:cubicBezTo>
                  <a:pt x="690" y="52"/>
                  <a:pt x="690" y="52"/>
                  <a:pt x="690" y="52"/>
                </a:cubicBezTo>
                <a:cubicBezTo>
                  <a:pt x="684" y="57"/>
                  <a:pt x="684" y="57"/>
                  <a:pt x="684" y="57"/>
                </a:cubicBezTo>
                <a:cubicBezTo>
                  <a:pt x="678" y="58"/>
                  <a:pt x="678" y="58"/>
                  <a:pt x="678" y="58"/>
                </a:cubicBezTo>
                <a:cubicBezTo>
                  <a:pt x="677" y="59"/>
                  <a:pt x="677" y="59"/>
                  <a:pt x="677" y="59"/>
                </a:cubicBezTo>
                <a:cubicBezTo>
                  <a:pt x="670" y="65"/>
                  <a:pt x="670" y="65"/>
                  <a:pt x="670" y="65"/>
                </a:cubicBezTo>
                <a:cubicBezTo>
                  <a:pt x="664" y="70"/>
                  <a:pt x="664" y="70"/>
                  <a:pt x="664" y="70"/>
                </a:cubicBezTo>
                <a:cubicBezTo>
                  <a:pt x="658" y="72"/>
                  <a:pt x="658" y="72"/>
                  <a:pt x="658" y="72"/>
                </a:cubicBezTo>
                <a:cubicBezTo>
                  <a:pt x="651" y="73"/>
                  <a:pt x="651" y="73"/>
                  <a:pt x="651" y="73"/>
                </a:cubicBezTo>
                <a:cubicBezTo>
                  <a:pt x="651" y="73"/>
                  <a:pt x="651" y="73"/>
                  <a:pt x="651" y="73"/>
                </a:cubicBezTo>
                <a:cubicBezTo>
                  <a:pt x="645" y="75"/>
                  <a:pt x="645" y="75"/>
                  <a:pt x="645" y="75"/>
                </a:cubicBezTo>
                <a:cubicBezTo>
                  <a:pt x="644" y="75"/>
                  <a:pt x="644" y="75"/>
                  <a:pt x="644" y="75"/>
                </a:cubicBezTo>
                <a:cubicBezTo>
                  <a:pt x="638" y="80"/>
                  <a:pt x="638" y="80"/>
                  <a:pt x="638" y="80"/>
                </a:cubicBezTo>
                <a:cubicBezTo>
                  <a:pt x="632" y="81"/>
                  <a:pt x="632" y="81"/>
                  <a:pt x="632" y="81"/>
                </a:cubicBezTo>
                <a:cubicBezTo>
                  <a:pt x="632" y="81"/>
                  <a:pt x="632" y="81"/>
                  <a:pt x="632" y="81"/>
                </a:cubicBezTo>
                <a:cubicBezTo>
                  <a:pt x="625" y="81"/>
                  <a:pt x="625" y="81"/>
                  <a:pt x="625" y="81"/>
                </a:cubicBezTo>
                <a:cubicBezTo>
                  <a:pt x="619" y="81"/>
                  <a:pt x="619" y="81"/>
                  <a:pt x="619" y="81"/>
                </a:cubicBezTo>
                <a:cubicBezTo>
                  <a:pt x="612" y="80"/>
                  <a:pt x="612" y="80"/>
                  <a:pt x="612" y="80"/>
                </a:cubicBezTo>
                <a:cubicBezTo>
                  <a:pt x="612" y="80"/>
                  <a:pt x="612" y="80"/>
                  <a:pt x="612" y="80"/>
                </a:cubicBezTo>
                <a:cubicBezTo>
                  <a:pt x="606" y="80"/>
                  <a:pt x="606" y="80"/>
                  <a:pt x="606" y="80"/>
                </a:cubicBezTo>
                <a:cubicBezTo>
                  <a:pt x="600" y="78"/>
                  <a:pt x="600" y="78"/>
                  <a:pt x="600" y="78"/>
                </a:cubicBezTo>
                <a:cubicBezTo>
                  <a:pt x="593" y="74"/>
                  <a:pt x="593" y="74"/>
                  <a:pt x="593" y="74"/>
                </a:cubicBezTo>
                <a:cubicBezTo>
                  <a:pt x="593" y="74"/>
                  <a:pt x="593" y="74"/>
                  <a:pt x="593" y="74"/>
                </a:cubicBezTo>
                <a:cubicBezTo>
                  <a:pt x="587" y="69"/>
                  <a:pt x="587" y="69"/>
                  <a:pt x="587" y="69"/>
                </a:cubicBezTo>
                <a:cubicBezTo>
                  <a:pt x="580" y="64"/>
                  <a:pt x="580" y="64"/>
                  <a:pt x="580" y="64"/>
                </a:cubicBezTo>
                <a:cubicBezTo>
                  <a:pt x="574" y="59"/>
                  <a:pt x="574" y="59"/>
                  <a:pt x="574" y="59"/>
                </a:cubicBezTo>
                <a:cubicBezTo>
                  <a:pt x="567" y="49"/>
                  <a:pt x="567" y="49"/>
                  <a:pt x="567" y="49"/>
                </a:cubicBezTo>
                <a:cubicBezTo>
                  <a:pt x="567" y="48"/>
                  <a:pt x="567" y="48"/>
                  <a:pt x="567" y="48"/>
                </a:cubicBezTo>
                <a:cubicBezTo>
                  <a:pt x="561" y="42"/>
                  <a:pt x="561" y="42"/>
                  <a:pt x="561" y="42"/>
                </a:cubicBezTo>
                <a:cubicBezTo>
                  <a:pt x="560" y="41"/>
                  <a:pt x="560" y="41"/>
                  <a:pt x="560" y="41"/>
                </a:cubicBezTo>
                <a:cubicBezTo>
                  <a:pt x="554" y="38"/>
                  <a:pt x="554" y="38"/>
                  <a:pt x="554" y="38"/>
                </a:cubicBezTo>
                <a:cubicBezTo>
                  <a:pt x="548" y="30"/>
                  <a:pt x="548" y="30"/>
                  <a:pt x="548" y="30"/>
                </a:cubicBezTo>
                <a:cubicBezTo>
                  <a:pt x="548" y="30"/>
                  <a:pt x="548" y="30"/>
                  <a:pt x="548" y="30"/>
                </a:cubicBezTo>
                <a:cubicBezTo>
                  <a:pt x="541" y="23"/>
                  <a:pt x="541" y="23"/>
                  <a:pt x="541" y="23"/>
                </a:cubicBezTo>
                <a:cubicBezTo>
                  <a:pt x="535" y="15"/>
                  <a:pt x="535" y="15"/>
                  <a:pt x="535" y="15"/>
                </a:cubicBezTo>
                <a:cubicBezTo>
                  <a:pt x="534" y="15"/>
                  <a:pt x="534" y="14"/>
                  <a:pt x="533" y="14"/>
                </a:cubicBezTo>
                <a:cubicBezTo>
                  <a:pt x="527" y="14"/>
                  <a:pt x="527" y="14"/>
                  <a:pt x="527" y="14"/>
                </a:cubicBezTo>
                <a:cubicBezTo>
                  <a:pt x="521" y="13"/>
                  <a:pt x="521" y="13"/>
                  <a:pt x="521" y="13"/>
                </a:cubicBezTo>
                <a:cubicBezTo>
                  <a:pt x="514" y="11"/>
                  <a:pt x="514" y="11"/>
                  <a:pt x="514" y="11"/>
                </a:cubicBezTo>
                <a:cubicBezTo>
                  <a:pt x="514" y="11"/>
                  <a:pt x="514" y="11"/>
                  <a:pt x="514" y="11"/>
                </a:cubicBezTo>
                <a:cubicBezTo>
                  <a:pt x="507" y="11"/>
                  <a:pt x="507" y="11"/>
                  <a:pt x="507" y="11"/>
                </a:cubicBezTo>
                <a:cubicBezTo>
                  <a:pt x="506" y="11"/>
                  <a:pt x="506" y="11"/>
                  <a:pt x="506" y="11"/>
                </a:cubicBezTo>
                <a:cubicBezTo>
                  <a:pt x="500" y="14"/>
                  <a:pt x="500" y="14"/>
                  <a:pt x="500" y="14"/>
                </a:cubicBezTo>
                <a:cubicBezTo>
                  <a:pt x="494" y="14"/>
                  <a:pt x="494" y="14"/>
                  <a:pt x="494" y="14"/>
                </a:cubicBezTo>
                <a:cubicBezTo>
                  <a:pt x="494" y="14"/>
                  <a:pt x="494" y="14"/>
                  <a:pt x="494" y="14"/>
                </a:cubicBezTo>
                <a:cubicBezTo>
                  <a:pt x="488" y="15"/>
                  <a:pt x="488" y="15"/>
                  <a:pt x="488" y="15"/>
                </a:cubicBezTo>
                <a:cubicBezTo>
                  <a:pt x="482" y="10"/>
                  <a:pt x="482" y="10"/>
                  <a:pt x="482" y="10"/>
                </a:cubicBezTo>
                <a:cubicBezTo>
                  <a:pt x="481" y="10"/>
                  <a:pt x="481" y="10"/>
                  <a:pt x="480" y="10"/>
                </a:cubicBezTo>
                <a:cubicBezTo>
                  <a:pt x="474" y="11"/>
                  <a:pt x="474" y="11"/>
                  <a:pt x="474" y="11"/>
                </a:cubicBezTo>
                <a:cubicBezTo>
                  <a:pt x="474" y="11"/>
                  <a:pt x="474" y="11"/>
                  <a:pt x="474" y="11"/>
                </a:cubicBezTo>
                <a:cubicBezTo>
                  <a:pt x="467" y="12"/>
                  <a:pt x="467" y="12"/>
                  <a:pt x="467" y="12"/>
                </a:cubicBezTo>
                <a:cubicBezTo>
                  <a:pt x="461" y="12"/>
                  <a:pt x="461" y="12"/>
                  <a:pt x="461" y="12"/>
                </a:cubicBezTo>
                <a:cubicBezTo>
                  <a:pt x="460" y="12"/>
                  <a:pt x="460" y="12"/>
                  <a:pt x="460" y="12"/>
                </a:cubicBezTo>
                <a:cubicBezTo>
                  <a:pt x="453" y="15"/>
                  <a:pt x="453" y="15"/>
                  <a:pt x="453" y="15"/>
                </a:cubicBezTo>
                <a:cubicBezTo>
                  <a:pt x="453" y="15"/>
                  <a:pt x="453" y="15"/>
                  <a:pt x="453" y="15"/>
                </a:cubicBezTo>
                <a:cubicBezTo>
                  <a:pt x="446" y="23"/>
                  <a:pt x="446" y="23"/>
                  <a:pt x="446" y="23"/>
                </a:cubicBezTo>
                <a:cubicBezTo>
                  <a:pt x="446" y="23"/>
                  <a:pt x="446" y="23"/>
                  <a:pt x="446" y="23"/>
                </a:cubicBezTo>
                <a:cubicBezTo>
                  <a:pt x="440" y="32"/>
                  <a:pt x="440" y="32"/>
                  <a:pt x="440" y="32"/>
                </a:cubicBezTo>
                <a:cubicBezTo>
                  <a:pt x="440" y="32"/>
                  <a:pt x="440" y="32"/>
                  <a:pt x="440" y="32"/>
                </a:cubicBezTo>
                <a:cubicBezTo>
                  <a:pt x="433" y="45"/>
                  <a:pt x="433" y="45"/>
                  <a:pt x="433" y="45"/>
                </a:cubicBezTo>
                <a:cubicBezTo>
                  <a:pt x="426" y="54"/>
                  <a:pt x="426" y="54"/>
                  <a:pt x="426" y="54"/>
                </a:cubicBezTo>
                <a:cubicBezTo>
                  <a:pt x="420" y="63"/>
                  <a:pt x="420" y="63"/>
                  <a:pt x="420" y="63"/>
                </a:cubicBezTo>
                <a:cubicBezTo>
                  <a:pt x="414" y="70"/>
                  <a:pt x="414" y="70"/>
                  <a:pt x="414" y="70"/>
                </a:cubicBezTo>
                <a:cubicBezTo>
                  <a:pt x="407" y="73"/>
                  <a:pt x="407" y="73"/>
                  <a:pt x="407" y="73"/>
                </a:cubicBezTo>
                <a:cubicBezTo>
                  <a:pt x="407" y="73"/>
                  <a:pt x="407" y="73"/>
                  <a:pt x="407" y="73"/>
                </a:cubicBezTo>
                <a:cubicBezTo>
                  <a:pt x="401" y="78"/>
                  <a:pt x="401" y="78"/>
                  <a:pt x="401" y="78"/>
                </a:cubicBezTo>
                <a:cubicBezTo>
                  <a:pt x="395" y="78"/>
                  <a:pt x="395" y="78"/>
                  <a:pt x="395" y="78"/>
                </a:cubicBezTo>
                <a:cubicBezTo>
                  <a:pt x="394" y="78"/>
                  <a:pt x="394" y="78"/>
                  <a:pt x="394" y="78"/>
                </a:cubicBezTo>
                <a:cubicBezTo>
                  <a:pt x="388" y="81"/>
                  <a:pt x="388" y="81"/>
                  <a:pt x="388" y="81"/>
                </a:cubicBezTo>
                <a:cubicBezTo>
                  <a:pt x="382" y="82"/>
                  <a:pt x="382" y="82"/>
                  <a:pt x="382" y="82"/>
                </a:cubicBezTo>
                <a:cubicBezTo>
                  <a:pt x="375" y="83"/>
                  <a:pt x="375" y="83"/>
                  <a:pt x="375" y="83"/>
                </a:cubicBezTo>
                <a:cubicBezTo>
                  <a:pt x="369" y="84"/>
                  <a:pt x="369" y="84"/>
                  <a:pt x="369" y="84"/>
                </a:cubicBezTo>
                <a:cubicBezTo>
                  <a:pt x="363" y="81"/>
                  <a:pt x="363" y="81"/>
                  <a:pt x="363" y="81"/>
                </a:cubicBezTo>
                <a:cubicBezTo>
                  <a:pt x="356" y="78"/>
                  <a:pt x="356" y="78"/>
                  <a:pt x="356" y="78"/>
                </a:cubicBezTo>
                <a:cubicBezTo>
                  <a:pt x="356" y="78"/>
                  <a:pt x="356" y="78"/>
                  <a:pt x="356" y="78"/>
                </a:cubicBezTo>
                <a:cubicBezTo>
                  <a:pt x="350" y="76"/>
                  <a:pt x="350" y="76"/>
                  <a:pt x="350" y="76"/>
                </a:cubicBezTo>
                <a:cubicBezTo>
                  <a:pt x="343" y="74"/>
                  <a:pt x="343" y="74"/>
                  <a:pt x="343" y="74"/>
                </a:cubicBezTo>
                <a:cubicBezTo>
                  <a:pt x="343" y="74"/>
                  <a:pt x="343" y="74"/>
                  <a:pt x="343" y="74"/>
                </a:cubicBezTo>
                <a:cubicBezTo>
                  <a:pt x="336" y="72"/>
                  <a:pt x="336" y="72"/>
                  <a:pt x="336" y="72"/>
                </a:cubicBezTo>
                <a:cubicBezTo>
                  <a:pt x="336" y="72"/>
                  <a:pt x="336" y="72"/>
                  <a:pt x="336" y="72"/>
                </a:cubicBezTo>
                <a:cubicBezTo>
                  <a:pt x="330" y="71"/>
                  <a:pt x="330" y="71"/>
                  <a:pt x="330" y="71"/>
                </a:cubicBezTo>
                <a:cubicBezTo>
                  <a:pt x="329" y="71"/>
                  <a:pt x="329" y="71"/>
                  <a:pt x="329" y="71"/>
                </a:cubicBezTo>
                <a:cubicBezTo>
                  <a:pt x="323" y="71"/>
                  <a:pt x="323" y="71"/>
                  <a:pt x="323" y="71"/>
                </a:cubicBezTo>
                <a:cubicBezTo>
                  <a:pt x="317" y="68"/>
                  <a:pt x="317" y="68"/>
                  <a:pt x="317" y="68"/>
                </a:cubicBezTo>
                <a:cubicBezTo>
                  <a:pt x="316" y="68"/>
                  <a:pt x="316" y="68"/>
                  <a:pt x="316" y="68"/>
                </a:cubicBezTo>
                <a:cubicBezTo>
                  <a:pt x="310" y="67"/>
                  <a:pt x="310" y="67"/>
                  <a:pt x="310" y="67"/>
                </a:cubicBezTo>
                <a:cubicBezTo>
                  <a:pt x="303" y="66"/>
                  <a:pt x="303" y="66"/>
                  <a:pt x="303" y="66"/>
                </a:cubicBezTo>
                <a:cubicBezTo>
                  <a:pt x="302" y="66"/>
                  <a:pt x="302" y="66"/>
                  <a:pt x="302" y="66"/>
                </a:cubicBezTo>
                <a:cubicBezTo>
                  <a:pt x="296" y="69"/>
                  <a:pt x="296" y="69"/>
                  <a:pt x="296" y="69"/>
                </a:cubicBezTo>
                <a:cubicBezTo>
                  <a:pt x="290" y="68"/>
                  <a:pt x="290" y="68"/>
                  <a:pt x="290" y="68"/>
                </a:cubicBezTo>
                <a:cubicBezTo>
                  <a:pt x="290" y="68"/>
                  <a:pt x="290" y="68"/>
                  <a:pt x="290" y="68"/>
                </a:cubicBezTo>
                <a:cubicBezTo>
                  <a:pt x="284" y="68"/>
                  <a:pt x="284" y="68"/>
                  <a:pt x="284" y="68"/>
                </a:cubicBezTo>
                <a:cubicBezTo>
                  <a:pt x="278" y="62"/>
                  <a:pt x="278" y="62"/>
                  <a:pt x="278" y="62"/>
                </a:cubicBezTo>
                <a:cubicBezTo>
                  <a:pt x="277" y="62"/>
                  <a:pt x="277" y="62"/>
                  <a:pt x="277" y="62"/>
                </a:cubicBezTo>
                <a:cubicBezTo>
                  <a:pt x="270" y="61"/>
                  <a:pt x="270" y="61"/>
                  <a:pt x="270" y="61"/>
                </a:cubicBezTo>
                <a:cubicBezTo>
                  <a:pt x="264" y="60"/>
                  <a:pt x="264" y="60"/>
                  <a:pt x="264" y="60"/>
                </a:cubicBezTo>
                <a:cubicBezTo>
                  <a:pt x="264" y="60"/>
                  <a:pt x="264" y="60"/>
                  <a:pt x="264" y="60"/>
                </a:cubicBezTo>
                <a:cubicBezTo>
                  <a:pt x="257" y="60"/>
                  <a:pt x="257" y="60"/>
                  <a:pt x="257" y="60"/>
                </a:cubicBezTo>
                <a:cubicBezTo>
                  <a:pt x="256" y="60"/>
                  <a:pt x="256" y="60"/>
                  <a:pt x="256" y="60"/>
                </a:cubicBezTo>
                <a:cubicBezTo>
                  <a:pt x="250" y="63"/>
                  <a:pt x="250" y="63"/>
                  <a:pt x="250" y="63"/>
                </a:cubicBezTo>
                <a:cubicBezTo>
                  <a:pt x="250" y="63"/>
                  <a:pt x="250" y="63"/>
                  <a:pt x="250" y="63"/>
                </a:cubicBezTo>
                <a:cubicBezTo>
                  <a:pt x="243" y="66"/>
                  <a:pt x="243" y="66"/>
                  <a:pt x="243" y="66"/>
                </a:cubicBezTo>
                <a:cubicBezTo>
                  <a:pt x="243" y="66"/>
                  <a:pt x="243" y="66"/>
                  <a:pt x="243" y="66"/>
                </a:cubicBezTo>
                <a:cubicBezTo>
                  <a:pt x="236" y="72"/>
                  <a:pt x="236" y="72"/>
                  <a:pt x="236" y="72"/>
                </a:cubicBezTo>
                <a:cubicBezTo>
                  <a:pt x="236" y="72"/>
                  <a:pt x="236" y="72"/>
                  <a:pt x="236" y="72"/>
                </a:cubicBezTo>
                <a:cubicBezTo>
                  <a:pt x="230" y="79"/>
                  <a:pt x="230" y="79"/>
                  <a:pt x="230" y="79"/>
                </a:cubicBezTo>
                <a:cubicBezTo>
                  <a:pt x="224" y="81"/>
                  <a:pt x="224" y="81"/>
                  <a:pt x="224" y="81"/>
                </a:cubicBezTo>
                <a:cubicBezTo>
                  <a:pt x="223" y="81"/>
                  <a:pt x="223" y="81"/>
                  <a:pt x="223" y="81"/>
                </a:cubicBezTo>
                <a:cubicBezTo>
                  <a:pt x="217" y="85"/>
                  <a:pt x="217" y="85"/>
                  <a:pt x="217" y="85"/>
                </a:cubicBezTo>
                <a:cubicBezTo>
                  <a:pt x="217" y="85"/>
                  <a:pt x="217" y="85"/>
                  <a:pt x="217" y="85"/>
                </a:cubicBezTo>
                <a:cubicBezTo>
                  <a:pt x="210" y="91"/>
                  <a:pt x="210" y="91"/>
                  <a:pt x="210" y="91"/>
                </a:cubicBezTo>
                <a:cubicBezTo>
                  <a:pt x="210" y="91"/>
                  <a:pt x="210" y="91"/>
                  <a:pt x="210" y="91"/>
                </a:cubicBezTo>
                <a:cubicBezTo>
                  <a:pt x="203" y="96"/>
                  <a:pt x="203" y="96"/>
                  <a:pt x="203" y="96"/>
                </a:cubicBezTo>
                <a:cubicBezTo>
                  <a:pt x="197" y="99"/>
                  <a:pt x="197" y="99"/>
                  <a:pt x="197" y="99"/>
                </a:cubicBezTo>
                <a:cubicBezTo>
                  <a:pt x="191" y="100"/>
                  <a:pt x="191" y="100"/>
                  <a:pt x="191" y="100"/>
                </a:cubicBezTo>
                <a:cubicBezTo>
                  <a:pt x="191" y="100"/>
                  <a:pt x="191" y="100"/>
                  <a:pt x="191" y="100"/>
                </a:cubicBezTo>
                <a:cubicBezTo>
                  <a:pt x="184" y="102"/>
                  <a:pt x="184" y="102"/>
                  <a:pt x="184" y="102"/>
                </a:cubicBezTo>
                <a:cubicBezTo>
                  <a:pt x="184" y="102"/>
                  <a:pt x="184" y="102"/>
                  <a:pt x="184" y="102"/>
                </a:cubicBezTo>
                <a:cubicBezTo>
                  <a:pt x="177" y="104"/>
                  <a:pt x="177" y="104"/>
                  <a:pt x="177" y="104"/>
                </a:cubicBezTo>
                <a:cubicBezTo>
                  <a:pt x="171" y="107"/>
                  <a:pt x="171" y="107"/>
                  <a:pt x="171" y="107"/>
                </a:cubicBezTo>
                <a:cubicBezTo>
                  <a:pt x="165" y="106"/>
                  <a:pt x="165" y="106"/>
                  <a:pt x="165" y="106"/>
                </a:cubicBezTo>
                <a:cubicBezTo>
                  <a:pt x="165" y="106"/>
                  <a:pt x="165" y="106"/>
                  <a:pt x="165" y="106"/>
                </a:cubicBezTo>
                <a:cubicBezTo>
                  <a:pt x="158" y="107"/>
                  <a:pt x="158" y="107"/>
                  <a:pt x="158" y="107"/>
                </a:cubicBezTo>
                <a:cubicBezTo>
                  <a:pt x="158" y="107"/>
                  <a:pt x="158" y="107"/>
                  <a:pt x="158" y="107"/>
                </a:cubicBezTo>
                <a:cubicBezTo>
                  <a:pt x="151" y="109"/>
                  <a:pt x="151" y="109"/>
                  <a:pt x="151" y="109"/>
                </a:cubicBezTo>
                <a:cubicBezTo>
                  <a:pt x="145" y="109"/>
                  <a:pt x="145" y="109"/>
                  <a:pt x="145" y="109"/>
                </a:cubicBezTo>
                <a:cubicBezTo>
                  <a:pt x="139" y="107"/>
                  <a:pt x="139" y="107"/>
                  <a:pt x="139" y="107"/>
                </a:cubicBezTo>
                <a:cubicBezTo>
                  <a:pt x="139" y="107"/>
                  <a:pt x="138" y="107"/>
                  <a:pt x="138" y="107"/>
                </a:cubicBezTo>
                <a:cubicBezTo>
                  <a:pt x="132" y="110"/>
                  <a:pt x="132" y="110"/>
                  <a:pt x="132" y="110"/>
                </a:cubicBezTo>
                <a:cubicBezTo>
                  <a:pt x="126" y="108"/>
                  <a:pt x="126" y="108"/>
                  <a:pt x="126" y="108"/>
                </a:cubicBezTo>
                <a:cubicBezTo>
                  <a:pt x="125" y="108"/>
                  <a:pt x="125" y="108"/>
                  <a:pt x="125" y="108"/>
                </a:cubicBezTo>
                <a:cubicBezTo>
                  <a:pt x="118" y="109"/>
                  <a:pt x="118" y="109"/>
                  <a:pt x="118" y="109"/>
                </a:cubicBezTo>
                <a:cubicBezTo>
                  <a:pt x="118" y="109"/>
                  <a:pt x="118" y="109"/>
                  <a:pt x="118" y="109"/>
                </a:cubicBezTo>
                <a:cubicBezTo>
                  <a:pt x="112" y="110"/>
                  <a:pt x="112" y="110"/>
                  <a:pt x="112" y="110"/>
                </a:cubicBezTo>
                <a:cubicBezTo>
                  <a:pt x="106" y="109"/>
                  <a:pt x="106" y="109"/>
                  <a:pt x="106" y="109"/>
                </a:cubicBezTo>
                <a:cubicBezTo>
                  <a:pt x="106" y="109"/>
                  <a:pt x="106" y="109"/>
                  <a:pt x="106" y="109"/>
                </a:cubicBezTo>
                <a:cubicBezTo>
                  <a:pt x="99" y="109"/>
                  <a:pt x="99" y="109"/>
                  <a:pt x="99" y="109"/>
                </a:cubicBezTo>
                <a:cubicBezTo>
                  <a:pt x="93" y="108"/>
                  <a:pt x="93" y="108"/>
                  <a:pt x="93" y="108"/>
                </a:cubicBezTo>
                <a:cubicBezTo>
                  <a:pt x="92" y="108"/>
                  <a:pt x="92" y="108"/>
                  <a:pt x="92" y="108"/>
                </a:cubicBezTo>
                <a:cubicBezTo>
                  <a:pt x="86" y="109"/>
                  <a:pt x="86" y="109"/>
                  <a:pt x="86" y="109"/>
                </a:cubicBezTo>
                <a:cubicBezTo>
                  <a:pt x="79" y="109"/>
                  <a:pt x="79" y="109"/>
                  <a:pt x="79" y="109"/>
                </a:cubicBezTo>
                <a:cubicBezTo>
                  <a:pt x="79" y="109"/>
                  <a:pt x="79" y="109"/>
                  <a:pt x="79" y="109"/>
                </a:cubicBezTo>
                <a:cubicBezTo>
                  <a:pt x="73" y="110"/>
                  <a:pt x="73" y="110"/>
                  <a:pt x="73" y="110"/>
                </a:cubicBezTo>
                <a:cubicBezTo>
                  <a:pt x="67" y="110"/>
                  <a:pt x="67" y="110"/>
                  <a:pt x="67" y="110"/>
                </a:cubicBezTo>
                <a:cubicBezTo>
                  <a:pt x="66" y="110"/>
                  <a:pt x="66" y="110"/>
                  <a:pt x="66" y="110"/>
                </a:cubicBezTo>
                <a:cubicBezTo>
                  <a:pt x="60" y="110"/>
                  <a:pt x="60" y="110"/>
                  <a:pt x="60" y="110"/>
                </a:cubicBezTo>
                <a:cubicBezTo>
                  <a:pt x="59" y="110"/>
                  <a:pt x="59" y="110"/>
                  <a:pt x="59" y="110"/>
                </a:cubicBezTo>
                <a:cubicBezTo>
                  <a:pt x="53" y="111"/>
                  <a:pt x="53" y="111"/>
                  <a:pt x="53" y="111"/>
                </a:cubicBezTo>
                <a:cubicBezTo>
                  <a:pt x="47" y="110"/>
                  <a:pt x="47" y="110"/>
                  <a:pt x="47" y="110"/>
                </a:cubicBezTo>
                <a:cubicBezTo>
                  <a:pt x="40" y="109"/>
                  <a:pt x="40" y="109"/>
                  <a:pt x="40" y="109"/>
                </a:cubicBezTo>
                <a:cubicBezTo>
                  <a:pt x="40" y="109"/>
                  <a:pt x="40" y="109"/>
                  <a:pt x="40" y="109"/>
                </a:cubicBezTo>
                <a:cubicBezTo>
                  <a:pt x="33" y="110"/>
                  <a:pt x="33" y="110"/>
                  <a:pt x="33" y="110"/>
                </a:cubicBezTo>
                <a:cubicBezTo>
                  <a:pt x="33" y="110"/>
                  <a:pt x="33" y="110"/>
                  <a:pt x="33" y="110"/>
                </a:cubicBezTo>
                <a:cubicBezTo>
                  <a:pt x="27" y="112"/>
                  <a:pt x="27" y="112"/>
                  <a:pt x="27" y="112"/>
                </a:cubicBezTo>
                <a:cubicBezTo>
                  <a:pt x="20" y="111"/>
                  <a:pt x="20" y="111"/>
                  <a:pt x="20" y="111"/>
                </a:cubicBezTo>
                <a:cubicBezTo>
                  <a:pt x="14" y="110"/>
                  <a:pt x="14" y="110"/>
                  <a:pt x="14" y="110"/>
                </a:cubicBezTo>
                <a:cubicBezTo>
                  <a:pt x="8" y="108"/>
                  <a:pt x="8" y="108"/>
                  <a:pt x="8" y="108"/>
                </a:cubicBezTo>
                <a:cubicBezTo>
                  <a:pt x="7" y="108"/>
                  <a:pt x="7" y="108"/>
                  <a:pt x="6" y="109"/>
                </a:cubicBezTo>
                <a:cubicBezTo>
                  <a:pt x="0" y="111"/>
                  <a:pt x="0" y="111"/>
                  <a:pt x="0" y="111"/>
                </a:cubicBezTo>
                <a:cubicBezTo>
                  <a:pt x="1" y="115"/>
                  <a:pt x="1" y="115"/>
                  <a:pt x="1" y="115"/>
                </a:cubicBezTo>
                <a:close/>
              </a:path>
            </a:pathLst>
          </a:custGeom>
          <a:solidFill>
            <a:srgbClr val="2B4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278">
            <a:extLst>
              <a:ext uri="{FF2B5EF4-FFF2-40B4-BE49-F238E27FC236}">
                <a16:creationId xmlns:a16="http://schemas.microsoft.com/office/drawing/2014/main" id="{A4432DE2-D4CE-46E4-B47D-0CCCBD2A3F7C}"/>
              </a:ext>
            </a:extLst>
          </p:cNvPr>
          <p:cNvSpPr>
            <a:spLocks/>
          </p:cNvSpPr>
          <p:nvPr/>
        </p:nvSpPr>
        <p:spPr bwMode="auto">
          <a:xfrm>
            <a:off x="4749081" y="3666374"/>
            <a:ext cx="3228975" cy="577850"/>
          </a:xfrm>
          <a:custGeom>
            <a:avLst/>
            <a:gdLst>
              <a:gd name="T0" fmla="*/ 34 w 1185"/>
              <a:gd name="T1" fmla="*/ 170 h 212"/>
              <a:gd name="T2" fmla="*/ 79 w 1185"/>
              <a:gd name="T3" fmla="*/ 168 h 212"/>
              <a:gd name="T4" fmla="*/ 119 w 1185"/>
              <a:gd name="T5" fmla="*/ 168 h 212"/>
              <a:gd name="T6" fmla="*/ 165 w 1185"/>
              <a:gd name="T7" fmla="*/ 165 h 212"/>
              <a:gd name="T8" fmla="*/ 206 w 1185"/>
              <a:gd name="T9" fmla="*/ 151 h 212"/>
              <a:gd name="T10" fmla="*/ 251 w 1185"/>
              <a:gd name="T11" fmla="*/ 114 h 212"/>
              <a:gd name="T12" fmla="*/ 290 w 1185"/>
              <a:gd name="T13" fmla="*/ 117 h 212"/>
              <a:gd name="T14" fmla="*/ 329 w 1185"/>
              <a:gd name="T15" fmla="*/ 118 h 212"/>
              <a:gd name="T16" fmla="*/ 368 w 1185"/>
              <a:gd name="T17" fmla="*/ 132 h 212"/>
              <a:gd name="T18" fmla="*/ 403 w 1185"/>
              <a:gd name="T19" fmla="*/ 125 h 212"/>
              <a:gd name="T20" fmla="*/ 436 w 1185"/>
              <a:gd name="T21" fmla="*/ 81 h 212"/>
              <a:gd name="T22" fmla="*/ 487 w 1185"/>
              <a:gd name="T23" fmla="*/ 42 h 212"/>
              <a:gd name="T24" fmla="*/ 526 w 1185"/>
              <a:gd name="T25" fmla="*/ 34 h 212"/>
              <a:gd name="T26" fmla="*/ 564 w 1185"/>
              <a:gd name="T27" fmla="*/ 75 h 212"/>
              <a:gd name="T28" fmla="*/ 605 w 1185"/>
              <a:gd name="T29" fmla="*/ 124 h 212"/>
              <a:gd name="T30" fmla="*/ 640 w 1185"/>
              <a:gd name="T31" fmla="*/ 125 h 212"/>
              <a:gd name="T32" fmla="*/ 679 w 1185"/>
              <a:gd name="T33" fmla="*/ 95 h 212"/>
              <a:gd name="T34" fmla="*/ 712 w 1185"/>
              <a:gd name="T35" fmla="*/ 56 h 212"/>
              <a:gd name="T36" fmla="*/ 756 w 1185"/>
              <a:gd name="T37" fmla="*/ 8 h 212"/>
              <a:gd name="T38" fmla="*/ 802 w 1185"/>
              <a:gd name="T39" fmla="*/ 62 h 212"/>
              <a:gd name="T40" fmla="*/ 841 w 1185"/>
              <a:gd name="T41" fmla="*/ 106 h 212"/>
              <a:gd name="T42" fmla="*/ 880 w 1185"/>
              <a:gd name="T43" fmla="*/ 150 h 212"/>
              <a:gd name="T44" fmla="*/ 927 w 1185"/>
              <a:gd name="T45" fmla="*/ 178 h 212"/>
              <a:gd name="T46" fmla="*/ 967 w 1185"/>
              <a:gd name="T47" fmla="*/ 189 h 212"/>
              <a:gd name="T48" fmla="*/ 1000 w 1185"/>
              <a:gd name="T49" fmla="*/ 198 h 212"/>
              <a:gd name="T50" fmla="*/ 1046 w 1185"/>
              <a:gd name="T51" fmla="*/ 202 h 212"/>
              <a:gd name="T52" fmla="*/ 1085 w 1185"/>
              <a:gd name="T53" fmla="*/ 206 h 212"/>
              <a:gd name="T54" fmla="*/ 1124 w 1185"/>
              <a:gd name="T55" fmla="*/ 210 h 212"/>
              <a:gd name="T56" fmla="*/ 1164 w 1185"/>
              <a:gd name="T57" fmla="*/ 209 h 212"/>
              <a:gd name="T58" fmla="*/ 1171 w 1185"/>
              <a:gd name="T59" fmla="*/ 206 h 212"/>
              <a:gd name="T60" fmla="*/ 1131 w 1185"/>
              <a:gd name="T61" fmla="*/ 205 h 212"/>
              <a:gd name="T62" fmla="*/ 1092 w 1185"/>
              <a:gd name="T63" fmla="*/ 202 h 212"/>
              <a:gd name="T64" fmla="*/ 1047 w 1185"/>
              <a:gd name="T65" fmla="*/ 199 h 212"/>
              <a:gd name="T66" fmla="*/ 1013 w 1185"/>
              <a:gd name="T67" fmla="*/ 195 h 212"/>
              <a:gd name="T68" fmla="*/ 968 w 1185"/>
              <a:gd name="T69" fmla="*/ 186 h 212"/>
              <a:gd name="T70" fmla="*/ 934 w 1185"/>
              <a:gd name="T71" fmla="*/ 175 h 212"/>
              <a:gd name="T72" fmla="*/ 895 w 1185"/>
              <a:gd name="T73" fmla="*/ 155 h 212"/>
              <a:gd name="T74" fmla="*/ 857 w 1185"/>
              <a:gd name="T75" fmla="*/ 122 h 212"/>
              <a:gd name="T76" fmla="*/ 817 w 1185"/>
              <a:gd name="T77" fmla="*/ 73 h 212"/>
              <a:gd name="T78" fmla="*/ 778 w 1185"/>
              <a:gd name="T79" fmla="*/ 31 h 212"/>
              <a:gd name="T80" fmla="*/ 736 w 1185"/>
              <a:gd name="T81" fmla="*/ 7 h 212"/>
              <a:gd name="T82" fmla="*/ 703 w 1185"/>
              <a:gd name="T83" fmla="*/ 62 h 212"/>
              <a:gd name="T84" fmla="*/ 657 w 1185"/>
              <a:gd name="T85" fmla="*/ 110 h 212"/>
              <a:gd name="T86" fmla="*/ 619 w 1185"/>
              <a:gd name="T87" fmla="*/ 124 h 212"/>
              <a:gd name="T88" fmla="*/ 580 w 1185"/>
              <a:gd name="T89" fmla="*/ 97 h 212"/>
              <a:gd name="T90" fmla="*/ 541 w 1185"/>
              <a:gd name="T91" fmla="*/ 42 h 212"/>
              <a:gd name="T92" fmla="*/ 506 w 1185"/>
              <a:gd name="T93" fmla="*/ 32 h 212"/>
              <a:gd name="T94" fmla="*/ 460 w 1185"/>
              <a:gd name="T95" fmla="*/ 42 h 212"/>
              <a:gd name="T96" fmla="*/ 426 w 1185"/>
              <a:gd name="T97" fmla="*/ 93 h 212"/>
              <a:gd name="T98" fmla="*/ 382 w 1185"/>
              <a:gd name="T99" fmla="*/ 128 h 212"/>
              <a:gd name="T100" fmla="*/ 342 w 1185"/>
              <a:gd name="T101" fmla="*/ 117 h 212"/>
              <a:gd name="T102" fmla="*/ 302 w 1185"/>
              <a:gd name="T103" fmla="*/ 112 h 212"/>
              <a:gd name="T104" fmla="*/ 264 w 1185"/>
              <a:gd name="T105" fmla="*/ 106 h 212"/>
              <a:gd name="T106" fmla="*/ 223 w 1185"/>
              <a:gd name="T107" fmla="*/ 132 h 212"/>
              <a:gd name="T108" fmla="*/ 184 w 1185"/>
              <a:gd name="T109" fmla="*/ 155 h 212"/>
              <a:gd name="T110" fmla="*/ 151 w 1185"/>
              <a:gd name="T111" fmla="*/ 164 h 212"/>
              <a:gd name="T112" fmla="*/ 106 w 1185"/>
              <a:gd name="T113" fmla="*/ 166 h 212"/>
              <a:gd name="T114" fmla="*/ 66 w 1185"/>
              <a:gd name="T115" fmla="*/ 166 h 212"/>
              <a:gd name="T116" fmla="*/ 27 w 1185"/>
              <a:gd name="T117" fmla="*/ 16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5" h="212">
                <a:moveTo>
                  <a:pt x="1" y="170"/>
                </a:moveTo>
                <a:cubicBezTo>
                  <a:pt x="7" y="168"/>
                  <a:pt x="7" y="168"/>
                  <a:pt x="7" y="168"/>
                </a:cubicBezTo>
                <a:cubicBezTo>
                  <a:pt x="13" y="170"/>
                  <a:pt x="13" y="170"/>
                  <a:pt x="13" y="170"/>
                </a:cubicBezTo>
                <a:cubicBezTo>
                  <a:pt x="14" y="170"/>
                  <a:pt x="14" y="170"/>
                  <a:pt x="14" y="170"/>
                </a:cubicBezTo>
                <a:cubicBezTo>
                  <a:pt x="20" y="170"/>
                  <a:pt x="20" y="170"/>
                  <a:pt x="20" y="170"/>
                </a:cubicBezTo>
                <a:cubicBezTo>
                  <a:pt x="27" y="170"/>
                  <a:pt x="27" y="170"/>
                  <a:pt x="27" y="170"/>
                </a:cubicBezTo>
                <a:cubicBezTo>
                  <a:pt x="27" y="170"/>
                  <a:pt x="27" y="170"/>
                  <a:pt x="27" y="170"/>
                </a:cubicBezTo>
                <a:cubicBezTo>
                  <a:pt x="33" y="170"/>
                  <a:pt x="33" y="170"/>
                  <a:pt x="33" y="170"/>
                </a:cubicBezTo>
                <a:cubicBezTo>
                  <a:pt x="34" y="170"/>
                  <a:pt x="34" y="170"/>
                  <a:pt x="34" y="170"/>
                </a:cubicBezTo>
                <a:cubicBezTo>
                  <a:pt x="40" y="169"/>
                  <a:pt x="40" y="169"/>
                  <a:pt x="40" y="169"/>
                </a:cubicBezTo>
                <a:cubicBezTo>
                  <a:pt x="46" y="170"/>
                  <a:pt x="46" y="170"/>
                  <a:pt x="46" y="170"/>
                </a:cubicBezTo>
                <a:cubicBezTo>
                  <a:pt x="53" y="171"/>
                  <a:pt x="53" y="171"/>
                  <a:pt x="53" y="171"/>
                </a:cubicBezTo>
                <a:cubicBezTo>
                  <a:pt x="53" y="171"/>
                  <a:pt x="53" y="171"/>
                  <a:pt x="53" y="171"/>
                </a:cubicBezTo>
                <a:cubicBezTo>
                  <a:pt x="60" y="170"/>
                  <a:pt x="60" y="170"/>
                  <a:pt x="60" y="170"/>
                </a:cubicBezTo>
                <a:cubicBezTo>
                  <a:pt x="66" y="169"/>
                  <a:pt x="66" y="169"/>
                  <a:pt x="66" y="169"/>
                </a:cubicBezTo>
                <a:cubicBezTo>
                  <a:pt x="73" y="169"/>
                  <a:pt x="73" y="169"/>
                  <a:pt x="73" y="169"/>
                </a:cubicBezTo>
                <a:cubicBezTo>
                  <a:pt x="73" y="169"/>
                  <a:pt x="73" y="169"/>
                  <a:pt x="73" y="169"/>
                </a:cubicBezTo>
                <a:cubicBezTo>
                  <a:pt x="79" y="168"/>
                  <a:pt x="79" y="168"/>
                  <a:pt x="79" y="168"/>
                </a:cubicBezTo>
                <a:cubicBezTo>
                  <a:pt x="86" y="169"/>
                  <a:pt x="86" y="169"/>
                  <a:pt x="86" y="169"/>
                </a:cubicBezTo>
                <a:cubicBezTo>
                  <a:pt x="86" y="169"/>
                  <a:pt x="86" y="169"/>
                  <a:pt x="86" y="169"/>
                </a:cubicBezTo>
                <a:cubicBezTo>
                  <a:pt x="93" y="168"/>
                  <a:pt x="93" y="168"/>
                  <a:pt x="93" y="168"/>
                </a:cubicBezTo>
                <a:cubicBezTo>
                  <a:pt x="99" y="168"/>
                  <a:pt x="99" y="168"/>
                  <a:pt x="99" y="168"/>
                </a:cubicBezTo>
                <a:cubicBezTo>
                  <a:pt x="105" y="170"/>
                  <a:pt x="105" y="170"/>
                  <a:pt x="105" y="170"/>
                </a:cubicBezTo>
                <a:cubicBezTo>
                  <a:pt x="106" y="170"/>
                  <a:pt x="106" y="170"/>
                  <a:pt x="106" y="170"/>
                </a:cubicBezTo>
                <a:cubicBezTo>
                  <a:pt x="112" y="170"/>
                  <a:pt x="112" y="170"/>
                  <a:pt x="112" y="170"/>
                </a:cubicBezTo>
                <a:cubicBezTo>
                  <a:pt x="113" y="170"/>
                  <a:pt x="113" y="170"/>
                  <a:pt x="113" y="170"/>
                </a:cubicBezTo>
                <a:cubicBezTo>
                  <a:pt x="119" y="168"/>
                  <a:pt x="119" y="168"/>
                  <a:pt x="119" y="168"/>
                </a:cubicBezTo>
                <a:cubicBezTo>
                  <a:pt x="125" y="166"/>
                  <a:pt x="125" y="166"/>
                  <a:pt x="125" y="166"/>
                </a:cubicBezTo>
                <a:cubicBezTo>
                  <a:pt x="131" y="168"/>
                  <a:pt x="131" y="168"/>
                  <a:pt x="131" y="168"/>
                </a:cubicBezTo>
                <a:cubicBezTo>
                  <a:pt x="132" y="169"/>
                  <a:pt x="132" y="169"/>
                  <a:pt x="132" y="169"/>
                </a:cubicBezTo>
                <a:cubicBezTo>
                  <a:pt x="138" y="167"/>
                  <a:pt x="138" y="167"/>
                  <a:pt x="138" y="167"/>
                </a:cubicBezTo>
                <a:cubicBezTo>
                  <a:pt x="145" y="169"/>
                  <a:pt x="145" y="169"/>
                  <a:pt x="145" y="169"/>
                </a:cubicBezTo>
                <a:cubicBezTo>
                  <a:pt x="146" y="169"/>
                  <a:pt x="146" y="169"/>
                  <a:pt x="146" y="169"/>
                </a:cubicBezTo>
                <a:cubicBezTo>
                  <a:pt x="152" y="167"/>
                  <a:pt x="152" y="167"/>
                  <a:pt x="152" y="167"/>
                </a:cubicBezTo>
                <a:cubicBezTo>
                  <a:pt x="159" y="165"/>
                  <a:pt x="159" y="165"/>
                  <a:pt x="159" y="165"/>
                </a:cubicBezTo>
                <a:cubicBezTo>
                  <a:pt x="165" y="165"/>
                  <a:pt x="165" y="165"/>
                  <a:pt x="165" y="165"/>
                </a:cubicBezTo>
                <a:cubicBezTo>
                  <a:pt x="171" y="166"/>
                  <a:pt x="171" y="166"/>
                  <a:pt x="171" y="166"/>
                </a:cubicBezTo>
                <a:cubicBezTo>
                  <a:pt x="172" y="166"/>
                  <a:pt x="172" y="165"/>
                  <a:pt x="172" y="165"/>
                </a:cubicBezTo>
                <a:cubicBezTo>
                  <a:pt x="179" y="162"/>
                  <a:pt x="179" y="162"/>
                  <a:pt x="179" y="162"/>
                </a:cubicBezTo>
                <a:cubicBezTo>
                  <a:pt x="185" y="159"/>
                  <a:pt x="185" y="159"/>
                  <a:pt x="185" y="159"/>
                </a:cubicBezTo>
                <a:cubicBezTo>
                  <a:pt x="192" y="157"/>
                  <a:pt x="192" y="157"/>
                  <a:pt x="192" y="157"/>
                </a:cubicBezTo>
                <a:cubicBezTo>
                  <a:pt x="198" y="155"/>
                  <a:pt x="198" y="155"/>
                  <a:pt x="198" y="155"/>
                </a:cubicBezTo>
                <a:cubicBezTo>
                  <a:pt x="199" y="155"/>
                  <a:pt x="199" y="155"/>
                  <a:pt x="199" y="155"/>
                </a:cubicBezTo>
                <a:cubicBezTo>
                  <a:pt x="205" y="151"/>
                  <a:pt x="205" y="151"/>
                  <a:pt x="205" y="151"/>
                </a:cubicBezTo>
                <a:cubicBezTo>
                  <a:pt x="206" y="151"/>
                  <a:pt x="206" y="151"/>
                  <a:pt x="206" y="151"/>
                </a:cubicBezTo>
                <a:cubicBezTo>
                  <a:pt x="212" y="146"/>
                  <a:pt x="212" y="146"/>
                  <a:pt x="212" y="146"/>
                </a:cubicBezTo>
                <a:cubicBezTo>
                  <a:pt x="212" y="146"/>
                  <a:pt x="212" y="146"/>
                  <a:pt x="212" y="146"/>
                </a:cubicBezTo>
                <a:cubicBezTo>
                  <a:pt x="219" y="139"/>
                  <a:pt x="219" y="139"/>
                  <a:pt x="219" y="139"/>
                </a:cubicBezTo>
                <a:cubicBezTo>
                  <a:pt x="225" y="135"/>
                  <a:pt x="225" y="135"/>
                  <a:pt x="225" y="135"/>
                </a:cubicBezTo>
                <a:cubicBezTo>
                  <a:pt x="232" y="131"/>
                  <a:pt x="232" y="131"/>
                  <a:pt x="232" y="131"/>
                </a:cubicBezTo>
                <a:cubicBezTo>
                  <a:pt x="232" y="130"/>
                  <a:pt x="232" y="130"/>
                  <a:pt x="232" y="130"/>
                </a:cubicBezTo>
                <a:cubicBezTo>
                  <a:pt x="239" y="122"/>
                  <a:pt x="239" y="122"/>
                  <a:pt x="239" y="122"/>
                </a:cubicBezTo>
                <a:cubicBezTo>
                  <a:pt x="245" y="115"/>
                  <a:pt x="245" y="115"/>
                  <a:pt x="245" y="115"/>
                </a:cubicBezTo>
                <a:cubicBezTo>
                  <a:pt x="251" y="114"/>
                  <a:pt x="251" y="114"/>
                  <a:pt x="251" y="114"/>
                </a:cubicBezTo>
                <a:cubicBezTo>
                  <a:pt x="252" y="113"/>
                  <a:pt x="252" y="113"/>
                  <a:pt x="252" y="113"/>
                </a:cubicBezTo>
                <a:cubicBezTo>
                  <a:pt x="258" y="108"/>
                  <a:pt x="258" y="108"/>
                  <a:pt x="258" y="108"/>
                </a:cubicBezTo>
                <a:cubicBezTo>
                  <a:pt x="263" y="110"/>
                  <a:pt x="263" y="110"/>
                  <a:pt x="263" y="110"/>
                </a:cubicBezTo>
                <a:cubicBezTo>
                  <a:pt x="270" y="111"/>
                  <a:pt x="270" y="111"/>
                  <a:pt x="270" y="111"/>
                </a:cubicBezTo>
                <a:cubicBezTo>
                  <a:pt x="270" y="111"/>
                  <a:pt x="270" y="111"/>
                  <a:pt x="270" y="111"/>
                </a:cubicBezTo>
                <a:cubicBezTo>
                  <a:pt x="276" y="111"/>
                  <a:pt x="276" y="111"/>
                  <a:pt x="276" y="111"/>
                </a:cubicBezTo>
                <a:cubicBezTo>
                  <a:pt x="282" y="118"/>
                  <a:pt x="282" y="118"/>
                  <a:pt x="282" y="118"/>
                </a:cubicBezTo>
                <a:cubicBezTo>
                  <a:pt x="282" y="119"/>
                  <a:pt x="283" y="119"/>
                  <a:pt x="284" y="119"/>
                </a:cubicBezTo>
                <a:cubicBezTo>
                  <a:pt x="290" y="117"/>
                  <a:pt x="290" y="117"/>
                  <a:pt x="290" y="117"/>
                </a:cubicBezTo>
                <a:cubicBezTo>
                  <a:pt x="296" y="118"/>
                  <a:pt x="296" y="118"/>
                  <a:pt x="296" y="118"/>
                </a:cubicBezTo>
                <a:cubicBezTo>
                  <a:pt x="297" y="118"/>
                  <a:pt x="297" y="118"/>
                  <a:pt x="297" y="118"/>
                </a:cubicBezTo>
                <a:cubicBezTo>
                  <a:pt x="303" y="115"/>
                  <a:pt x="303" y="115"/>
                  <a:pt x="303" y="115"/>
                </a:cubicBezTo>
                <a:cubicBezTo>
                  <a:pt x="309" y="116"/>
                  <a:pt x="309" y="116"/>
                  <a:pt x="309" y="116"/>
                </a:cubicBezTo>
                <a:cubicBezTo>
                  <a:pt x="309" y="116"/>
                  <a:pt x="309" y="116"/>
                  <a:pt x="309" y="116"/>
                </a:cubicBezTo>
                <a:cubicBezTo>
                  <a:pt x="316" y="117"/>
                  <a:pt x="316" y="117"/>
                  <a:pt x="316" y="117"/>
                </a:cubicBezTo>
                <a:cubicBezTo>
                  <a:pt x="322" y="120"/>
                  <a:pt x="322" y="120"/>
                  <a:pt x="322" y="120"/>
                </a:cubicBezTo>
                <a:cubicBezTo>
                  <a:pt x="322" y="120"/>
                  <a:pt x="323" y="121"/>
                  <a:pt x="323" y="120"/>
                </a:cubicBezTo>
                <a:cubicBezTo>
                  <a:pt x="329" y="118"/>
                  <a:pt x="329" y="118"/>
                  <a:pt x="329" y="118"/>
                </a:cubicBezTo>
                <a:cubicBezTo>
                  <a:pt x="335" y="120"/>
                  <a:pt x="335" y="120"/>
                  <a:pt x="335" y="120"/>
                </a:cubicBezTo>
                <a:cubicBezTo>
                  <a:pt x="336" y="120"/>
                  <a:pt x="336" y="120"/>
                  <a:pt x="336" y="120"/>
                </a:cubicBezTo>
                <a:cubicBezTo>
                  <a:pt x="342" y="120"/>
                  <a:pt x="342" y="120"/>
                  <a:pt x="342" y="120"/>
                </a:cubicBezTo>
                <a:cubicBezTo>
                  <a:pt x="348" y="124"/>
                  <a:pt x="348" y="124"/>
                  <a:pt x="348" y="124"/>
                </a:cubicBezTo>
                <a:cubicBezTo>
                  <a:pt x="348" y="124"/>
                  <a:pt x="348" y="124"/>
                  <a:pt x="348" y="124"/>
                </a:cubicBezTo>
                <a:cubicBezTo>
                  <a:pt x="355" y="126"/>
                  <a:pt x="355" y="126"/>
                  <a:pt x="355" y="126"/>
                </a:cubicBezTo>
                <a:cubicBezTo>
                  <a:pt x="355" y="126"/>
                  <a:pt x="355" y="126"/>
                  <a:pt x="355" y="126"/>
                </a:cubicBezTo>
                <a:cubicBezTo>
                  <a:pt x="362" y="127"/>
                  <a:pt x="362" y="127"/>
                  <a:pt x="362" y="127"/>
                </a:cubicBezTo>
                <a:cubicBezTo>
                  <a:pt x="368" y="132"/>
                  <a:pt x="368" y="132"/>
                  <a:pt x="368" y="132"/>
                </a:cubicBezTo>
                <a:cubicBezTo>
                  <a:pt x="369" y="132"/>
                  <a:pt x="369" y="132"/>
                  <a:pt x="369" y="132"/>
                </a:cubicBezTo>
                <a:cubicBezTo>
                  <a:pt x="375" y="133"/>
                  <a:pt x="375" y="133"/>
                  <a:pt x="375" y="133"/>
                </a:cubicBezTo>
                <a:cubicBezTo>
                  <a:pt x="376" y="133"/>
                  <a:pt x="376" y="133"/>
                  <a:pt x="376" y="133"/>
                </a:cubicBezTo>
                <a:cubicBezTo>
                  <a:pt x="382" y="131"/>
                  <a:pt x="382" y="131"/>
                  <a:pt x="382" y="131"/>
                </a:cubicBezTo>
                <a:cubicBezTo>
                  <a:pt x="389" y="130"/>
                  <a:pt x="389" y="130"/>
                  <a:pt x="389" y="130"/>
                </a:cubicBezTo>
                <a:cubicBezTo>
                  <a:pt x="390" y="130"/>
                  <a:pt x="390" y="130"/>
                  <a:pt x="390" y="130"/>
                </a:cubicBezTo>
                <a:cubicBezTo>
                  <a:pt x="396" y="126"/>
                  <a:pt x="396" y="126"/>
                  <a:pt x="396" y="126"/>
                </a:cubicBezTo>
                <a:cubicBezTo>
                  <a:pt x="402" y="125"/>
                  <a:pt x="402" y="125"/>
                  <a:pt x="402" y="125"/>
                </a:cubicBezTo>
                <a:cubicBezTo>
                  <a:pt x="402" y="125"/>
                  <a:pt x="403" y="125"/>
                  <a:pt x="403" y="125"/>
                </a:cubicBezTo>
                <a:cubicBezTo>
                  <a:pt x="409" y="118"/>
                  <a:pt x="409" y="118"/>
                  <a:pt x="409" y="118"/>
                </a:cubicBezTo>
                <a:cubicBezTo>
                  <a:pt x="416" y="114"/>
                  <a:pt x="416" y="114"/>
                  <a:pt x="416" y="114"/>
                </a:cubicBezTo>
                <a:cubicBezTo>
                  <a:pt x="416" y="113"/>
                  <a:pt x="416" y="113"/>
                  <a:pt x="416" y="113"/>
                </a:cubicBezTo>
                <a:cubicBezTo>
                  <a:pt x="423" y="106"/>
                  <a:pt x="423" y="106"/>
                  <a:pt x="423" y="106"/>
                </a:cubicBezTo>
                <a:cubicBezTo>
                  <a:pt x="423" y="105"/>
                  <a:pt x="423" y="105"/>
                  <a:pt x="423" y="105"/>
                </a:cubicBezTo>
                <a:cubicBezTo>
                  <a:pt x="429" y="94"/>
                  <a:pt x="429" y="94"/>
                  <a:pt x="429" y="94"/>
                </a:cubicBezTo>
                <a:cubicBezTo>
                  <a:pt x="429" y="94"/>
                  <a:pt x="429" y="94"/>
                  <a:pt x="429" y="94"/>
                </a:cubicBezTo>
                <a:cubicBezTo>
                  <a:pt x="436" y="81"/>
                  <a:pt x="436" y="81"/>
                  <a:pt x="436" y="81"/>
                </a:cubicBezTo>
                <a:cubicBezTo>
                  <a:pt x="436" y="81"/>
                  <a:pt x="436" y="81"/>
                  <a:pt x="436" y="81"/>
                </a:cubicBezTo>
                <a:cubicBezTo>
                  <a:pt x="443" y="66"/>
                  <a:pt x="443" y="66"/>
                  <a:pt x="443" y="66"/>
                </a:cubicBezTo>
                <a:cubicBezTo>
                  <a:pt x="449" y="57"/>
                  <a:pt x="449" y="57"/>
                  <a:pt x="449" y="57"/>
                </a:cubicBezTo>
                <a:cubicBezTo>
                  <a:pt x="455" y="48"/>
                  <a:pt x="455" y="48"/>
                  <a:pt x="455" y="48"/>
                </a:cubicBezTo>
                <a:cubicBezTo>
                  <a:pt x="461" y="45"/>
                  <a:pt x="461" y="45"/>
                  <a:pt x="461" y="45"/>
                </a:cubicBezTo>
                <a:cubicBezTo>
                  <a:pt x="468" y="43"/>
                  <a:pt x="468" y="43"/>
                  <a:pt x="468" y="43"/>
                </a:cubicBezTo>
                <a:cubicBezTo>
                  <a:pt x="468" y="43"/>
                  <a:pt x="468" y="43"/>
                  <a:pt x="468" y="43"/>
                </a:cubicBezTo>
                <a:cubicBezTo>
                  <a:pt x="474" y="40"/>
                  <a:pt x="474" y="40"/>
                  <a:pt x="474" y="40"/>
                </a:cubicBezTo>
                <a:cubicBezTo>
                  <a:pt x="480" y="40"/>
                  <a:pt x="480" y="40"/>
                  <a:pt x="480" y="40"/>
                </a:cubicBezTo>
                <a:cubicBezTo>
                  <a:pt x="487" y="42"/>
                  <a:pt x="487" y="42"/>
                  <a:pt x="487" y="42"/>
                </a:cubicBezTo>
                <a:cubicBezTo>
                  <a:pt x="487" y="42"/>
                  <a:pt x="487" y="42"/>
                  <a:pt x="487" y="42"/>
                </a:cubicBezTo>
                <a:cubicBezTo>
                  <a:pt x="494" y="42"/>
                  <a:pt x="494" y="42"/>
                  <a:pt x="494" y="42"/>
                </a:cubicBezTo>
                <a:cubicBezTo>
                  <a:pt x="494" y="42"/>
                  <a:pt x="494" y="42"/>
                  <a:pt x="494" y="42"/>
                </a:cubicBezTo>
                <a:cubicBezTo>
                  <a:pt x="501" y="40"/>
                  <a:pt x="501" y="40"/>
                  <a:pt x="501" y="40"/>
                </a:cubicBezTo>
                <a:cubicBezTo>
                  <a:pt x="501" y="40"/>
                  <a:pt x="501" y="40"/>
                  <a:pt x="501" y="40"/>
                </a:cubicBezTo>
                <a:cubicBezTo>
                  <a:pt x="508" y="35"/>
                  <a:pt x="508" y="35"/>
                  <a:pt x="508" y="35"/>
                </a:cubicBezTo>
                <a:cubicBezTo>
                  <a:pt x="514" y="34"/>
                  <a:pt x="514" y="34"/>
                  <a:pt x="514" y="34"/>
                </a:cubicBezTo>
                <a:cubicBezTo>
                  <a:pt x="520" y="34"/>
                  <a:pt x="520" y="34"/>
                  <a:pt x="520" y="34"/>
                </a:cubicBezTo>
                <a:cubicBezTo>
                  <a:pt x="526" y="34"/>
                  <a:pt x="526" y="34"/>
                  <a:pt x="526" y="34"/>
                </a:cubicBezTo>
                <a:cubicBezTo>
                  <a:pt x="527" y="34"/>
                  <a:pt x="527" y="34"/>
                  <a:pt x="527" y="34"/>
                </a:cubicBezTo>
                <a:cubicBezTo>
                  <a:pt x="532" y="34"/>
                  <a:pt x="532" y="34"/>
                  <a:pt x="532" y="34"/>
                </a:cubicBezTo>
                <a:cubicBezTo>
                  <a:pt x="538" y="44"/>
                  <a:pt x="538" y="44"/>
                  <a:pt x="538" y="44"/>
                </a:cubicBezTo>
                <a:cubicBezTo>
                  <a:pt x="539" y="45"/>
                  <a:pt x="539" y="45"/>
                  <a:pt x="539" y="45"/>
                </a:cubicBezTo>
                <a:cubicBezTo>
                  <a:pt x="545" y="49"/>
                  <a:pt x="545" y="49"/>
                  <a:pt x="545" y="49"/>
                </a:cubicBezTo>
                <a:cubicBezTo>
                  <a:pt x="552" y="60"/>
                  <a:pt x="552" y="60"/>
                  <a:pt x="552" y="60"/>
                </a:cubicBezTo>
                <a:cubicBezTo>
                  <a:pt x="552" y="60"/>
                  <a:pt x="552" y="60"/>
                  <a:pt x="552" y="60"/>
                </a:cubicBezTo>
                <a:cubicBezTo>
                  <a:pt x="558" y="67"/>
                  <a:pt x="558" y="67"/>
                  <a:pt x="558" y="67"/>
                </a:cubicBezTo>
                <a:cubicBezTo>
                  <a:pt x="564" y="75"/>
                  <a:pt x="564" y="75"/>
                  <a:pt x="564" y="75"/>
                </a:cubicBezTo>
                <a:cubicBezTo>
                  <a:pt x="571" y="91"/>
                  <a:pt x="571" y="91"/>
                  <a:pt x="571" y="91"/>
                </a:cubicBezTo>
                <a:cubicBezTo>
                  <a:pt x="571" y="91"/>
                  <a:pt x="571" y="91"/>
                  <a:pt x="571" y="91"/>
                </a:cubicBezTo>
                <a:cubicBezTo>
                  <a:pt x="578" y="99"/>
                  <a:pt x="578" y="99"/>
                  <a:pt x="578" y="99"/>
                </a:cubicBezTo>
                <a:cubicBezTo>
                  <a:pt x="584" y="107"/>
                  <a:pt x="584" y="107"/>
                  <a:pt x="584" y="107"/>
                </a:cubicBezTo>
                <a:cubicBezTo>
                  <a:pt x="585" y="107"/>
                  <a:pt x="585" y="107"/>
                  <a:pt x="585" y="107"/>
                </a:cubicBezTo>
                <a:cubicBezTo>
                  <a:pt x="591" y="113"/>
                  <a:pt x="591" y="113"/>
                  <a:pt x="591" y="113"/>
                </a:cubicBezTo>
                <a:cubicBezTo>
                  <a:pt x="598" y="121"/>
                  <a:pt x="598" y="121"/>
                  <a:pt x="598" y="121"/>
                </a:cubicBezTo>
                <a:cubicBezTo>
                  <a:pt x="598" y="122"/>
                  <a:pt x="598" y="122"/>
                  <a:pt x="598" y="122"/>
                </a:cubicBezTo>
                <a:cubicBezTo>
                  <a:pt x="605" y="124"/>
                  <a:pt x="605" y="124"/>
                  <a:pt x="605" y="124"/>
                </a:cubicBezTo>
                <a:cubicBezTo>
                  <a:pt x="605" y="124"/>
                  <a:pt x="605" y="124"/>
                  <a:pt x="605" y="124"/>
                </a:cubicBezTo>
                <a:cubicBezTo>
                  <a:pt x="612" y="124"/>
                  <a:pt x="612" y="124"/>
                  <a:pt x="612" y="124"/>
                </a:cubicBezTo>
                <a:cubicBezTo>
                  <a:pt x="618" y="127"/>
                  <a:pt x="618" y="127"/>
                  <a:pt x="618" y="127"/>
                </a:cubicBezTo>
                <a:cubicBezTo>
                  <a:pt x="619" y="127"/>
                  <a:pt x="619" y="127"/>
                  <a:pt x="619" y="127"/>
                </a:cubicBezTo>
                <a:cubicBezTo>
                  <a:pt x="625" y="126"/>
                  <a:pt x="625" y="126"/>
                  <a:pt x="625" y="126"/>
                </a:cubicBezTo>
                <a:cubicBezTo>
                  <a:pt x="632" y="126"/>
                  <a:pt x="632" y="126"/>
                  <a:pt x="632" y="126"/>
                </a:cubicBezTo>
                <a:cubicBezTo>
                  <a:pt x="632" y="126"/>
                  <a:pt x="632" y="126"/>
                  <a:pt x="632" y="126"/>
                </a:cubicBezTo>
                <a:cubicBezTo>
                  <a:pt x="639" y="125"/>
                  <a:pt x="639" y="125"/>
                  <a:pt x="639" y="125"/>
                </a:cubicBezTo>
                <a:cubicBezTo>
                  <a:pt x="639" y="125"/>
                  <a:pt x="639" y="125"/>
                  <a:pt x="640" y="125"/>
                </a:cubicBezTo>
                <a:cubicBezTo>
                  <a:pt x="646" y="119"/>
                  <a:pt x="646" y="119"/>
                  <a:pt x="646" y="119"/>
                </a:cubicBezTo>
                <a:cubicBezTo>
                  <a:pt x="652" y="115"/>
                  <a:pt x="652" y="115"/>
                  <a:pt x="652" y="115"/>
                </a:cubicBezTo>
                <a:cubicBezTo>
                  <a:pt x="659" y="113"/>
                  <a:pt x="659" y="113"/>
                  <a:pt x="659" y="113"/>
                </a:cubicBezTo>
                <a:cubicBezTo>
                  <a:pt x="659" y="113"/>
                  <a:pt x="659" y="113"/>
                  <a:pt x="659" y="113"/>
                </a:cubicBezTo>
                <a:cubicBezTo>
                  <a:pt x="666" y="109"/>
                  <a:pt x="666" y="109"/>
                  <a:pt x="666" y="109"/>
                </a:cubicBezTo>
                <a:cubicBezTo>
                  <a:pt x="666" y="109"/>
                  <a:pt x="666" y="109"/>
                  <a:pt x="666" y="109"/>
                </a:cubicBezTo>
                <a:cubicBezTo>
                  <a:pt x="673" y="102"/>
                  <a:pt x="673" y="102"/>
                  <a:pt x="673" y="102"/>
                </a:cubicBezTo>
                <a:cubicBezTo>
                  <a:pt x="673" y="102"/>
                  <a:pt x="673" y="102"/>
                  <a:pt x="673" y="102"/>
                </a:cubicBezTo>
                <a:cubicBezTo>
                  <a:pt x="679" y="95"/>
                  <a:pt x="679" y="95"/>
                  <a:pt x="679" y="95"/>
                </a:cubicBezTo>
                <a:cubicBezTo>
                  <a:pt x="686" y="90"/>
                  <a:pt x="686" y="90"/>
                  <a:pt x="686" y="90"/>
                </a:cubicBezTo>
                <a:cubicBezTo>
                  <a:pt x="686" y="90"/>
                  <a:pt x="686" y="90"/>
                  <a:pt x="686" y="90"/>
                </a:cubicBezTo>
                <a:cubicBezTo>
                  <a:pt x="692" y="84"/>
                  <a:pt x="692" y="84"/>
                  <a:pt x="692" y="84"/>
                </a:cubicBezTo>
                <a:cubicBezTo>
                  <a:pt x="693" y="83"/>
                  <a:pt x="693" y="83"/>
                  <a:pt x="693" y="83"/>
                </a:cubicBezTo>
                <a:cubicBezTo>
                  <a:pt x="699" y="72"/>
                  <a:pt x="699" y="72"/>
                  <a:pt x="699" y="72"/>
                </a:cubicBezTo>
                <a:cubicBezTo>
                  <a:pt x="705" y="65"/>
                  <a:pt x="705" y="65"/>
                  <a:pt x="705" y="65"/>
                </a:cubicBezTo>
                <a:cubicBezTo>
                  <a:pt x="705" y="65"/>
                  <a:pt x="705" y="65"/>
                  <a:pt x="705" y="65"/>
                </a:cubicBezTo>
                <a:cubicBezTo>
                  <a:pt x="712" y="57"/>
                  <a:pt x="712" y="57"/>
                  <a:pt x="712" y="57"/>
                </a:cubicBezTo>
                <a:cubicBezTo>
                  <a:pt x="712" y="56"/>
                  <a:pt x="712" y="56"/>
                  <a:pt x="712" y="56"/>
                </a:cubicBezTo>
                <a:cubicBezTo>
                  <a:pt x="719" y="42"/>
                  <a:pt x="719" y="42"/>
                  <a:pt x="719" y="42"/>
                </a:cubicBezTo>
                <a:cubicBezTo>
                  <a:pt x="725" y="30"/>
                  <a:pt x="725" y="30"/>
                  <a:pt x="725" y="30"/>
                </a:cubicBezTo>
                <a:cubicBezTo>
                  <a:pt x="732" y="19"/>
                  <a:pt x="732" y="19"/>
                  <a:pt x="732" y="19"/>
                </a:cubicBezTo>
                <a:cubicBezTo>
                  <a:pt x="738" y="10"/>
                  <a:pt x="738" y="10"/>
                  <a:pt x="738" y="10"/>
                </a:cubicBezTo>
                <a:cubicBezTo>
                  <a:pt x="744" y="7"/>
                  <a:pt x="744" y="7"/>
                  <a:pt x="744" y="7"/>
                </a:cubicBezTo>
                <a:cubicBezTo>
                  <a:pt x="744" y="7"/>
                  <a:pt x="744" y="7"/>
                  <a:pt x="744" y="7"/>
                </a:cubicBezTo>
                <a:cubicBezTo>
                  <a:pt x="750" y="4"/>
                  <a:pt x="750" y="4"/>
                  <a:pt x="750" y="4"/>
                </a:cubicBezTo>
                <a:cubicBezTo>
                  <a:pt x="756" y="8"/>
                  <a:pt x="756" y="8"/>
                  <a:pt x="756" y="8"/>
                </a:cubicBezTo>
                <a:cubicBezTo>
                  <a:pt x="756" y="8"/>
                  <a:pt x="756" y="8"/>
                  <a:pt x="756" y="8"/>
                </a:cubicBezTo>
                <a:cubicBezTo>
                  <a:pt x="762" y="11"/>
                  <a:pt x="762" y="11"/>
                  <a:pt x="762" y="11"/>
                </a:cubicBezTo>
                <a:cubicBezTo>
                  <a:pt x="768" y="19"/>
                  <a:pt x="768" y="19"/>
                  <a:pt x="768" y="19"/>
                </a:cubicBezTo>
                <a:cubicBezTo>
                  <a:pt x="775" y="32"/>
                  <a:pt x="775" y="32"/>
                  <a:pt x="775" y="32"/>
                </a:cubicBezTo>
                <a:cubicBezTo>
                  <a:pt x="775" y="33"/>
                  <a:pt x="775" y="33"/>
                  <a:pt x="775" y="33"/>
                </a:cubicBezTo>
                <a:cubicBezTo>
                  <a:pt x="782" y="39"/>
                  <a:pt x="782" y="39"/>
                  <a:pt x="782" y="39"/>
                </a:cubicBezTo>
                <a:cubicBezTo>
                  <a:pt x="788" y="49"/>
                  <a:pt x="788" y="49"/>
                  <a:pt x="788" y="49"/>
                </a:cubicBezTo>
                <a:cubicBezTo>
                  <a:pt x="789" y="50"/>
                  <a:pt x="789" y="50"/>
                  <a:pt x="789" y="50"/>
                </a:cubicBezTo>
                <a:cubicBezTo>
                  <a:pt x="795" y="55"/>
                  <a:pt x="795" y="55"/>
                  <a:pt x="795" y="55"/>
                </a:cubicBezTo>
                <a:cubicBezTo>
                  <a:pt x="802" y="62"/>
                  <a:pt x="802" y="62"/>
                  <a:pt x="802" y="62"/>
                </a:cubicBezTo>
                <a:cubicBezTo>
                  <a:pt x="802" y="62"/>
                  <a:pt x="802" y="62"/>
                  <a:pt x="802" y="62"/>
                </a:cubicBezTo>
                <a:cubicBezTo>
                  <a:pt x="808" y="68"/>
                  <a:pt x="808" y="68"/>
                  <a:pt x="808" y="68"/>
                </a:cubicBezTo>
                <a:cubicBezTo>
                  <a:pt x="815" y="75"/>
                  <a:pt x="815" y="75"/>
                  <a:pt x="815" y="75"/>
                </a:cubicBezTo>
                <a:cubicBezTo>
                  <a:pt x="821" y="85"/>
                  <a:pt x="821" y="85"/>
                  <a:pt x="821" y="85"/>
                </a:cubicBezTo>
                <a:cubicBezTo>
                  <a:pt x="821" y="85"/>
                  <a:pt x="821" y="85"/>
                  <a:pt x="821" y="85"/>
                </a:cubicBezTo>
                <a:cubicBezTo>
                  <a:pt x="828" y="90"/>
                  <a:pt x="828" y="90"/>
                  <a:pt x="828" y="90"/>
                </a:cubicBezTo>
                <a:cubicBezTo>
                  <a:pt x="834" y="101"/>
                  <a:pt x="834" y="101"/>
                  <a:pt x="834" y="101"/>
                </a:cubicBezTo>
                <a:cubicBezTo>
                  <a:pt x="835" y="102"/>
                  <a:pt x="835" y="102"/>
                  <a:pt x="835" y="102"/>
                </a:cubicBezTo>
                <a:cubicBezTo>
                  <a:pt x="841" y="106"/>
                  <a:pt x="841" y="106"/>
                  <a:pt x="841" y="106"/>
                </a:cubicBezTo>
                <a:cubicBezTo>
                  <a:pt x="847" y="116"/>
                  <a:pt x="847" y="116"/>
                  <a:pt x="847" y="116"/>
                </a:cubicBezTo>
                <a:cubicBezTo>
                  <a:pt x="848" y="117"/>
                  <a:pt x="848" y="117"/>
                  <a:pt x="848" y="117"/>
                </a:cubicBezTo>
                <a:cubicBezTo>
                  <a:pt x="854" y="124"/>
                  <a:pt x="854" y="124"/>
                  <a:pt x="854" y="124"/>
                </a:cubicBezTo>
                <a:cubicBezTo>
                  <a:pt x="854" y="125"/>
                  <a:pt x="854" y="125"/>
                  <a:pt x="854" y="125"/>
                </a:cubicBezTo>
                <a:cubicBezTo>
                  <a:pt x="861" y="130"/>
                  <a:pt x="861" y="130"/>
                  <a:pt x="861" y="130"/>
                </a:cubicBezTo>
                <a:cubicBezTo>
                  <a:pt x="867" y="138"/>
                  <a:pt x="867" y="138"/>
                  <a:pt x="867" y="138"/>
                </a:cubicBezTo>
                <a:cubicBezTo>
                  <a:pt x="867" y="139"/>
                  <a:pt x="867" y="139"/>
                  <a:pt x="867" y="139"/>
                </a:cubicBezTo>
                <a:cubicBezTo>
                  <a:pt x="874" y="144"/>
                  <a:pt x="874" y="144"/>
                  <a:pt x="874" y="144"/>
                </a:cubicBezTo>
                <a:cubicBezTo>
                  <a:pt x="880" y="150"/>
                  <a:pt x="880" y="150"/>
                  <a:pt x="880" y="150"/>
                </a:cubicBezTo>
                <a:cubicBezTo>
                  <a:pt x="887" y="156"/>
                  <a:pt x="887" y="156"/>
                  <a:pt x="887" y="156"/>
                </a:cubicBezTo>
                <a:cubicBezTo>
                  <a:pt x="888" y="156"/>
                  <a:pt x="888" y="156"/>
                  <a:pt x="888" y="156"/>
                </a:cubicBezTo>
                <a:cubicBezTo>
                  <a:pt x="894" y="158"/>
                  <a:pt x="894" y="158"/>
                  <a:pt x="894" y="158"/>
                </a:cubicBezTo>
                <a:cubicBezTo>
                  <a:pt x="901" y="160"/>
                  <a:pt x="901" y="160"/>
                  <a:pt x="901" y="160"/>
                </a:cubicBezTo>
                <a:cubicBezTo>
                  <a:pt x="907" y="164"/>
                  <a:pt x="907" y="164"/>
                  <a:pt x="907" y="164"/>
                </a:cubicBezTo>
                <a:cubicBezTo>
                  <a:pt x="913" y="171"/>
                  <a:pt x="913" y="171"/>
                  <a:pt x="913" y="171"/>
                </a:cubicBezTo>
                <a:cubicBezTo>
                  <a:pt x="914" y="171"/>
                  <a:pt x="914" y="171"/>
                  <a:pt x="914" y="171"/>
                </a:cubicBezTo>
                <a:cubicBezTo>
                  <a:pt x="920" y="172"/>
                  <a:pt x="920" y="172"/>
                  <a:pt x="920" y="172"/>
                </a:cubicBezTo>
                <a:cubicBezTo>
                  <a:pt x="927" y="178"/>
                  <a:pt x="927" y="178"/>
                  <a:pt x="927" y="178"/>
                </a:cubicBezTo>
                <a:cubicBezTo>
                  <a:pt x="927" y="179"/>
                  <a:pt x="927" y="179"/>
                  <a:pt x="928" y="179"/>
                </a:cubicBezTo>
                <a:cubicBezTo>
                  <a:pt x="934" y="179"/>
                  <a:pt x="934" y="179"/>
                  <a:pt x="934" y="179"/>
                </a:cubicBezTo>
                <a:cubicBezTo>
                  <a:pt x="940" y="179"/>
                  <a:pt x="940" y="179"/>
                  <a:pt x="940" y="179"/>
                </a:cubicBezTo>
                <a:cubicBezTo>
                  <a:pt x="946" y="184"/>
                  <a:pt x="946" y="184"/>
                  <a:pt x="946" y="184"/>
                </a:cubicBezTo>
                <a:cubicBezTo>
                  <a:pt x="947" y="184"/>
                  <a:pt x="947" y="184"/>
                  <a:pt x="947" y="184"/>
                </a:cubicBezTo>
                <a:cubicBezTo>
                  <a:pt x="954" y="185"/>
                  <a:pt x="954" y="185"/>
                  <a:pt x="954" y="185"/>
                </a:cubicBezTo>
                <a:cubicBezTo>
                  <a:pt x="960" y="186"/>
                  <a:pt x="960" y="186"/>
                  <a:pt x="960" y="186"/>
                </a:cubicBezTo>
                <a:cubicBezTo>
                  <a:pt x="967" y="189"/>
                  <a:pt x="967" y="189"/>
                  <a:pt x="967" y="189"/>
                </a:cubicBezTo>
                <a:cubicBezTo>
                  <a:pt x="967" y="189"/>
                  <a:pt x="967" y="189"/>
                  <a:pt x="967" y="189"/>
                </a:cubicBezTo>
                <a:cubicBezTo>
                  <a:pt x="973" y="192"/>
                  <a:pt x="973" y="192"/>
                  <a:pt x="973" y="192"/>
                </a:cubicBezTo>
                <a:cubicBezTo>
                  <a:pt x="974" y="192"/>
                  <a:pt x="974" y="192"/>
                  <a:pt x="974" y="192"/>
                </a:cubicBezTo>
                <a:cubicBezTo>
                  <a:pt x="980" y="193"/>
                  <a:pt x="980" y="193"/>
                  <a:pt x="980" y="193"/>
                </a:cubicBezTo>
                <a:cubicBezTo>
                  <a:pt x="980" y="193"/>
                  <a:pt x="980" y="193"/>
                  <a:pt x="980" y="193"/>
                </a:cubicBezTo>
                <a:cubicBezTo>
                  <a:pt x="987" y="194"/>
                  <a:pt x="987" y="194"/>
                  <a:pt x="987" y="194"/>
                </a:cubicBezTo>
                <a:cubicBezTo>
                  <a:pt x="993" y="196"/>
                  <a:pt x="993" y="196"/>
                  <a:pt x="993" y="196"/>
                </a:cubicBezTo>
                <a:cubicBezTo>
                  <a:pt x="993" y="196"/>
                  <a:pt x="993" y="196"/>
                  <a:pt x="993" y="196"/>
                </a:cubicBezTo>
                <a:cubicBezTo>
                  <a:pt x="1000" y="198"/>
                  <a:pt x="1000" y="198"/>
                  <a:pt x="1000" y="198"/>
                </a:cubicBezTo>
                <a:cubicBezTo>
                  <a:pt x="1000" y="198"/>
                  <a:pt x="1000" y="198"/>
                  <a:pt x="1000" y="198"/>
                </a:cubicBezTo>
                <a:cubicBezTo>
                  <a:pt x="1006" y="197"/>
                  <a:pt x="1006" y="197"/>
                  <a:pt x="1006" y="197"/>
                </a:cubicBezTo>
                <a:cubicBezTo>
                  <a:pt x="1013" y="198"/>
                  <a:pt x="1013" y="198"/>
                  <a:pt x="1013" y="198"/>
                </a:cubicBezTo>
                <a:cubicBezTo>
                  <a:pt x="1019" y="200"/>
                  <a:pt x="1019" y="200"/>
                  <a:pt x="1019" y="200"/>
                </a:cubicBezTo>
                <a:cubicBezTo>
                  <a:pt x="1026" y="202"/>
                  <a:pt x="1026" y="202"/>
                  <a:pt x="1026" y="202"/>
                </a:cubicBezTo>
                <a:cubicBezTo>
                  <a:pt x="1026" y="203"/>
                  <a:pt x="1026" y="203"/>
                  <a:pt x="1026" y="203"/>
                </a:cubicBezTo>
                <a:cubicBezTo>
                  <a:pt x="1033" y="203"/>
                  <a:pt x="1033" y="203"/>
                  <a:pt x="1033" y="203"/>
                </a:cubicBezTo>
                <a:cubicBezTo>
                  <a:pt x="1039" y="204"/>
                  <a:pt x="1039" y="204"/>
                  <a:pt x="1039" y="204"/>
                </a:cubicBezTo>
                <a:cubicBezTo>
                  <a:pt x="1040" y="204"/>
                  <a:pt x="1040" y="204"/>
                  <a:pt x="1040" y="204"/>
                </a:cubicBezTo>
                <a:cubicBezTo>
                  <a:pt x="1046" y="202"/>
                  <a:pt x="1046" y="202"/>
                  <a:pt x="1046" y="202"/>
                </a:cubicBezTo>
                <a:cubicBezTo>
                  <a:pt x="1052" y="204"/>
                  <a:pt x="1052" y="204"/>
                  <a:pt x="1052" y="204"/>
                </a:cubicBezTo>
                <a:cubicBezTo>
                  <a:pt x="1053" y="205"/>
                  <a:pt x="1053" y="205"/>
                  <a:pt x="1053" y="205"/>
                </a:cubicBezTo>
                <a:cubicBezTo>
                  <a:pt x="1059" y="204"/>
                  <a:pt x="1059" y="204"/>
                  <a:pt x="1059" y="204"/>
                </a:cubicBezTo>
                <a:cubicBezTo>
                  <a:pt x="1065" y="206"/>
                  <a:pt x="1065" y="206"/>
                  <a:pt x="1065" y="206"/>
                </a:cubicBezTo>
                <a:cubicBezTo>
                  <a:pt x="1066" y="207"/>
                  <a:pt x="1066" y="207"/>
                  <a:pt x="1066" y="207"/>
                </a:cubicBezTo>
                <a:cubicBezTo>
                  <a:pt x="1072" y="208"/>
                  <a:pt x="1072" y="208"/>
                  <a:pt x="1072" y="208"/>
                </a:cubicBezTo>
                <a:cubicBezTo>
                  <a:pt x="1073" y="207"/>
                  <a:pt x="1073" y="207"/>
                  <a:pt x="1073" y="207"/>
                </a:cubicBezTo>
                <a:cubicBezTo>
                  <a:pt x="1079" y="204"/>
                  <a:pt x="1079" y="204"/>
                  <a:pt x="1079" y="204"/>
                </a:cubicBezTo>
                <a:cubicBezTo>
                  <a:pt x="1085" y="206"/>
                  <a:pt x="1085" y="206"/>
                  <a:pt x="1085" y="206"/>
                </a:cubicBezTo>
                <a:cubicBezTo>
                  <a:pt x="1086" y="207"/>
                  <a:pt x="1086" y="207"/>
                  <a:pt x="1086" y="207"/>
                </a:cubicBezTo>
                <a:cubicBezTo>
                  <a:pt x="1092" y="205"/>
                  <a:pt x="1092" y="205"/>
                  <a:pt x="1092" y="205"/>
                </a:cubicBezTo>
                <a:cubicBezTo>
                  <a:pt x="1098" y="207"/>
                  <a:pt x="1098" y="207"/>
                  <a:pt x="1098" y="207"/>
                </a:cubicBezTo>
                <a:cubicBezTo>
                  <a:pt x="1099" y="207"/>
                  <a:pt x="1099" y="207"/>
                  <a:pt x="1099" y="207"/>
                </a:cubicBezTo>
                <a:cubicBezTo>
                  <a:pt x="1105" y="206"/>
                  <a:pt x="1105" y="206"/>
                  <a:pt x="1105" y="206"/>
                </a:cubicBezTo>
                <a:cubicBezTo>
                  <a:pt x="1112" y="208"/>
                  <a:pt x="1112" y="208"/>
                  <a:pt x="1112" y="208"/>
                </a:cubicBezTo>
                <a:cubicBezTo>
                  <a:pt x="1112" y="208"/>
                  <a:pt x="1112" y="208"/>
                  <a:pt x="1112" y="208"/>
                </a:cubicBezTo>
                <a:cubicBezTo>
                  <a:pt x="1118" y="208"/>
                  <a:pt x="1118" y="208"/>
                  <a:pt x="1118" y="208"/>
                </a:cubicBezTo>
                <a:cubicBezTo>
                  <a:pt x="1124" y="210"/>
                  <a:pt x="1124" y="210"/>
                  <a:pt x="1124" y="210"/>
                </a:cubicBezTo>
                <a:cubicBezTo>
                  <a:pt x="1125" y="210"/>
                  <a:pt x="1125" y="210"/>
                  <a:pt x="1126" y="210"/>
                </a:cubicBezTo>
                <a:cubicBezTo>
                  <a:pt x="1132" y="208"/>
                  <a:pt x="1132" y="208"/>
                  <a:pt x="1132" y="208"/>
                </a:cubicBezTo>
                <a:cubicBezTo>
                  <a:pt x="1138" y="208"/>
                  <a:pt x="1138" y="208"/>
                  <a:pt x="1138" y="208"/>
                </a:cubicBezTo>
                <a:cubicBezTo>
                  <a:pt x="1145" y="209"/>
                  <a:pt x="1145" y="209"/>
                  <a:pt x="1145" y="209"/>
                </a:cubicBezTo>
                <a:cubicBezTo>
                  <a:pt x="1145" y="209"/>
                  <a:pt x="1145" y="209"/>
                  <a:pt x="1145" y="209"/>
                </a:cubicBezTo>
                <a:cubicBezTo>
                  <a:pt x="1151" y="210"/>
                  <a:pt x="1151" y="210"/>
                  <a:pt x="1151" y="210"/>
                </a:cubicBezTo>
                <a:cubicBezTo>
                  <a:pt x="1152" y="210"/>
                  <a:pt x="1152" y="210"/>
                  <a:pt x="1152" y="210"/>
                </a:cubicBezTo>
                <a:cubicBezTo>
                  <a:pt x="1158" y="208"/>
                  <a:pt x="1158" y="208"/>
                  <a:pt x="1158" y="208"/>
                </a:cubicBezTo>
                <a:cubicBezTo>
                  <a:pt x="1164" y="209"/>
                  <a:pt x="1164" y="209"/>
                  <a:pt x="1164" y="209"/>
                </a:cubicBezTo>
                <a:cubicBezTo>
                  <a:pt x="1164" y="209"/>
                  <a:pt x="1164" y="209"/>
                  <a:pt x="1164" y="209"/>
                </a:cubicBezTo>
                <a:cubicBezTo>
                  <a:pt x="1171" y="210"/>
                  <a:pt x="1171" y="210"/>
                  <a:pt x="1171" y="210"/>
                </a:cubicBezTo>
                <a:cubicBezTo>
                  <a:pt x="1177" y="212"/>
                  <a:pt x="1177" y="212"/>
                  <a:pt x="1177" y="212"/>
                </a:cubicBezTo>
                <a:cubicBezTo>
                  <a:pt x="1177" y="212"/>
                  <a:pt x="1178" y="212"/>
                  <a:pt x="1178" y="212"/>
                </a:cubicBezTo>
                <a:cubicBezTo>
                  <a:pt x="1185" y="209"/>
                  <a:pt x="1185" y="209"/>
                  <a:pt x="1185" y="209"/>
                </a:cubicBezTo>
                <a:cubicBezTo>
                  <a:pt x="1183" y="206"/>
                  <a:pt x="1183" y="206"/>
                  <a:pt x="1183" y="206"/>
                </a:cubicBezTo>
                <a:cubicBezTo>
                  <a:pt x="1178" y="209"/>
                  <a:pt x="1178" y="209"/>
                  <a:pt x="1178" y="209"/>
                </a:cubicBezTo>
                <a:cubicBezTo>
                  <a:pt x="1172" y="206"/>
                  <a:pt x="1172" y="206"/>
                  <a:pt x="1172" y="206"/>
                </a:cubicBezTo>
                <a:cubicBezTo>
                  <a:pt x="1171" y="206"/>
                  <a:pt x="1171" y="206"/>
                  <a:pt x="1171" y="206"/>
                </a:cubicBezTo>
                <a:cubicBezTo>
                  <a:pt x="1165" y="206"/>
                  <a:pt x="1165" y="206"/>
                  <a:pt x="1165" y="206"/>
                </a:cubicBezTo>
                <a:cubicBezTo>
                  <a:pt x="1158" y="205"/>
                  <a:pt x="1158" y="205"/>
                  <a:pt x="1158" y="205"/>
                </a:cubicBezTo>
                <a:cubicBezTo>
                  <a:pt x="1157" y="205"/>
                  <a:pt x="1157" y="205"/>
                  <a:pt x="1157" y="205"/>
                </a:cubicBezTo>
                <a:cubicBezTo>
                  <a:pt x="1151" y="206"/>
                  <a:pt x="1151" y="206"/>
                  <a:pt x="1151" y="206"/>
                </a:cubicBezTo>
                <a:cubicBezTo>
                  <a:pt x="1145" y="206"/>
                  <a:pt x="1145" y="206"/>
                  <a:pt x="1145" y="206"/>
                </a:cubicBezTo>
                <a:cubicBezTo>
                  <a:pt x="1139" y="205"/>
                  <a:pt x="1139" y="205"/>
                  <a:pt x="1139" y="205"/>
                </a:cubicBezTo>
                <a:cubicBezTo>
                  <a:pt x="1138" y="205"/>
                  <a:pt x="1138" y="205"/>
                  <a:pt x="1138" y="205"/>
                </a:cubicBezTo>
                <a:cubicBezTo>
                  <a:pt x="1132" y="205"/>
                  <a:pt x="1132" y="205"/>
                  <a:pt x="1132" y="205"/>
                </a:cubicBezTo>
                <a:cubicBezTo>
                  <a:pt x="1131" y="205"/>
                  <a:pt x="1131" y="205"/>
                  <a:pt x="1131" y="205"/>
                </a:cubicBezTo>
                <a:cubicBezTo>
                  <a:pt x="1125" y="207"/>
                  <a:pt x="1125" y="207"/>
                  <a:pt x="1125" y="207"/>
                </a:cubicBezTo>
                <a:cubicBezTo>
                  <a:pt x="1119" y="204"/>
                  <a:pt x="1119" y="204"/>
                  <a:pt x="1119" y="204"/>
                </a:cubicBezTo>
                <a:cubicBezTo>
                  <a:pt x="1119" y="204"/>
                  <a:pt x="1119" y="204"/>
                  <a:pt x="1119" y="204"/>
                </a:cubicBezTo>
                <a:cubicBezTo>
                  <a:pt x="1112" y="204"/>
                  <a:pt x="1112" y="204"/>
                  <a:pt x="1112" y="204"/>
                </a:cubicBezTo>
                <a:cubicBezTo>
                  <a:pt x="1106" y="203"/>
                  <a:pt x="1106" y="203"/>
                  <a:pt x="1106" y="203"/>
                </a:cubicBezTo>
                <a:cubicBezTo>
                  <a:pt x="1105" y="203"/>
                  <a:pt x="1105" y="203"/>
                  <a:pt x="1105" y="203"/>
                </a:cubicBezTo>
                <a:cubicBezTo>
                  <a:pt x="1099" y="203"/>
                  <a:pt x="1099" y="203"/>
                  <a:pt x="1099" y="203"/>
                </a:cubicBezTo>
                <a:cubicBezTo>
                  <a:pt x="1093" y="202"/>
                  <a:pt x="1093" y="202"/>
                  <a:pt x="1093" y="202"/>
                </a:cubicBezTo>
                <a:cubicBezTo>
                  <a:pt x="1092" y="202"/>
                  <a:pt x="1092" y="202"/>
                  <a:pt x="1092" y="202"/>
                </a:cubicBezTo>
                <a:cubicBezTo>
                  <a:pt x="1086" y="203"/>
                  <a:pt x="1086" y="203"/>
                  <a:pt x="1086" y="203"/>
                </a:cubicBezTo>
                <a:cubicBezTo>
                  <a:pt x="1080" y="201"/>
                  <a:pt x="1080" y="201"/>
                  <a:pt x="1080" y="201"/>
                </a:cubicBezTo>
                <a:cubicBezTo>
                  <a:pt x="1079" y="201"/>
                  <a:pt x="1079" y="201"/>
                  <a:pt x="1078" y="201"/>
                </a:cubicBezTo>
                <a:cubicBezTo>
                  <a:pt x="1072" y="204"/>
                  <a:pt x="1072" y="204"/>
                  <a:pt x="1072" y="204"/>
                </a:cubicBezTo>
                <a:cubicBezTo>
                  <a:pt x="1066" y="203"/>
                  <a:pt x="1066" y="203"/>
                  <a:pt x="1066" y="203"/>
                </a:cubicBezTo>
                <a:cubicBezTo>
                  <a:pt x="1060" y="200"/>
                  <a:pt x="1060" y="200"/>
                  <a:pt x="1060" y="200"/>
                </a:cubicBezTo>
                <a:cubicBezTo>
                  <a:pt x="1059" y="200"/>
                  <a:pt x="1059" y="200"/>
                  <a:pt x="1059" y="200"/>
                </a:cubicBezTo>
                <a:cubicBezTo>
                  <a:pt x="1053" y="201"/>
                  <a:pt x="1053" y="201"/>
                  <a:pt x="1053" y="201"/>
                </a:cubicBezTo>
                <a:cubicBezTo>
                  <a:pt x="1047" y="199"/>
                  <a:pt x="1047" y="199"/>
                  <a:pt x="1047" y="199"/>
                </a:cubicBezTo>
                <a:cubicBezTo>
                  <a:pt x="1046" y="199"/>
                  <a:pt x="1046" y="199"/>
                  <a:pt x="1046" y="199"/>
                </a:cubicBezTo>
                <a:cubicBezTo>
                  <a:pt x="1039" y="200"/>
                  <a:pt x="1039" y="200"/>
                  <a:pt x="1039" y="200"/>
                </a:cubicBezTo>
                <a:cubicBezTo>
                  <a:pt x="1033" y="199"/>
                  <a:pt x="1033" y="199"/>
                  <a:pt x="1033" y="199"/>
                </a:cubicBezTo>
                <a:cubicBezTo>
                  <a:pt x="1033" y="199"/>
                  <a:pt x="1033" y="199"/>
                  <a:pt x="1033" y="199"/>
                </a:cubicBezTo>
                <a:cubicBezTo>
                  <a:pt x="1027" y="199"/>
                  <a:pt x="1027" y="199"/>
                  <a:pt x="1027" y="199"/>
                </a:cubicBezTo>
                <a:cubicBezTo>
                  <a:pt x="1020" y="197"/>
                  <a:pt x="1020" y="197"/>
                  <a:pt x="1020" y="197"/>
                </a:cubicBezTo>
                <a:cubicBezTo>
                  <a:pt x="1020" y="197"/>
                  <a:pt x="1020" y="197"/>
                  <a:pt x="1020" y="197"/>
                </a:cubicBezTo>
                <a:cubicBezTo>
                  <a:pt x="1014" y="195"/>
                  <a:pt x="1014" y="195"/>
                  <a:pt x="1014" y="195"/>
                </a:cubicBezTo>
                <a:cubicBezTo>
                  <a:pt x="1013" y="195"/>
                  <a:pt x="1013" y="195"/>
                  <a:pt x="1013" y="195"/>
                </a:cubicBezTo>
                <a:cubicBezTo>
                  <a:pt x="1007" y="194"/>
                  <a:pt x="1007" y="194"/>
                  <a:pt x="1007" y="194"/>
                </a:cubicBezTo>
                <a:cubicBezTo>
                  <a:pt x="1006" y="193"/>
                  <a:pt x="1006" y="193"/>
                  <a:pt x="1006" y="193"/>
                </a:cubicBezTo>
                <a:cubicBezTo>
                  <a:pt x="1000" y="194"/>
                  <a:pt x="1000" y="194"/>
                  <a:pt x="1000" y="194"/>
                </a:cubicBezTo>
                <a:cubicBezTo>
                  <a:pt x="994" y="193"/>
                  <a:pt x="994" y="193"/>
                  <a:pt x="994" y="193"/>
                </a:cubicBezTo>
                <a:cubicBezTo>
                  <a:pt x="988" y="191"/>
                  <a:pt x="988" y="191"/>
                  <a:pt x="988" y="191"/>
                </a:cubicBezTo>
                <a:cubicBezTo>
                  <a:pt x="987" y="190"/>
                  <a:pt x="987" y="190"/>
                  <a:pt x="987" y="190"/>
                </a:cubicBezTo>
                <a:cubicBezTo>
                  <a:pt x="981" y="190"/>
                  <a:pt x="981" y="190"/>
                  <a:pt x="981" y="190"/>
                </a:cubicBezTo>
                <a:cubicBezTo>
                  <a:pt x="974" y="189"/>
                  <a:pt x="974" y="189"/>
                  <a:pt x="974" y="189"/>
                </a:cubicBezTo>
                <a:cubicBezTo>
                  <a:pt x="968" y="186"/>
                  <a:pt x="968" y="186"/>
                  <a:pt x="968" y="186"/>
                </a:cubicBezTo>
                <a:cubicBezTo>
                  <a:pt x="961" y="183"/>
                  <a:pt x="961" y="183"/>
                  <a:pt x="961" y="183"/>
                </a:cubicBezTo>
                <a:cubicBezTo>
                  <a:pt x="961" y="183"/>
                  <a:pt x="961" y="183"/>
                  <a:pt x="961" y="183"/>
                </a:cubicBezTo>
                <a:cubicBezTo>
                  <a:pt x="954" y="182"/>
                  <a:pt x="954" y="182"/>
                  <a:pt x="954" y="182"/>
                </a:cubicBezTo>
                <a:cubicBezTo>
                  <a:pt x="954" y="182"/>
                  <a:pt x="954" y="182"/>
                  <a:pt x="954" y="182"/>
                </a:cubicBezTo>
                <a:cubicBezTo>
                  <a:pt x="948" y="181"/>
                  <a:pt x="948" y="181"/>
                  <a:pt x="948" y="181"/>
                </a:cubicBezTo>
                <a:cubicBezTo>
                  <a:pt x="942" y="176"/>
                  <a:pt x="942" y="176"/>
                  <a:pt x="942" y="176"/>
                </a:cubicBezTo>
                <a:cubicBezTo>
                  <a:pt x="941" y="176"/>
                  <a:pt x="941" y="176"/>
                  <a:pt x="941" y="176"/>
                </a:cubicBezTo>
                <a:cubicBezTo>
                  <a:pt x="935" y="175"/>
                  <a:pt x="935" y="175"/>
                  <a:pt x="935" y="175"/>
                </a:cubicBezTo>
                <a:cubicBezTo>
                  <a:pt x="934" y="175"/>
                  <a:pt x="934" y="175"/>
                  <a:pt x="934" y="175"/>
                </a:cubicBezTo>
                <a:cubicBezTo>
                  <a:pt x="928" y="175"/>
                  <a:pt x="928" y="175"/>
                  <a:pt x="928" y="175"/>
                </a:cubicBezTo>
                <a:cubicBezTo>
                  <a:pt x="922" y="169"/>
                  <a:pt x="922" y="169"/>
                  <a:pt x="922" y="169"/>
                </a:cubicBezTo>
                <a:cubicBezTo>
                  <a:pt x="922" y="169"/>
                  <a:pt x="922" y="169"/>
                  <a:pt x="921" y="169"/>
                </a:cubicBezTo>
                <a:cubicBezTo>
                  <a:pt x="915" y="168"/>
                  <a:pt x="915" y="168"/>
                  <a:pt x="915" y="168"/>
                </a:cubicBezTo>
                <a:cubicBezTo>
                  <a:pt x="909" y="162"/>
                  <a:pt x="909" y="162"/>
                  <a:pt x="909" y="162"/>
                </a:cubicBezTo>
                <a:cubicBezTo>
                  <a:pt x="909" y="162"/>
                  <a:pt x="909" y="162"/>
                  <a:pt x="909" y="162"/>
                </a:cubicBezTo>
                <a:cubicBezTo>
                  <a:pt x="902" y="157"/>
                  <a:pt x="902" y="157"/>
                  <a:pt x="902" y="157"/>
                </a:cubicBezTo>
                <a:cubicBezTo>
                  <a:pt x="902" y="157"/>
                  <a:pt x="902" y="157"/>
                  <a:pt x="902" y="157"/>
                </a:cubicBezTo>
                <a:cubicBezTo>
                  <a:pt x="895" y="155"/>
                  <a:pt x="895" y="155"/>
                  <a:pt x="895" y="155"/>
                </a:cubicBezTo>
                <a:cubicBezTo>
                  <a:pt x="895" y="155"/>
                  <a:pt x="895" y="155"/>
                  <a:pt x="895" y="155"/>
                </a:cubicBezTo>
                <a:cubicBezTo>
                  <a:pt x="889" y="153"/>
                  <a:pt x="889" y="153"/>
                  <a:pt x="889" y="153"/>
                </a:cubicBezTo>
                <a:cubicBezTo>
                  <a:pt x="883" y="147"/>
                  <a:pt x="883" y="147"/>
                  <a:pt x="883" y="147"/>
                </a:cubicBezTo>
                <a:cubicBezTo>
                  <a:pt x="876" y="141"/>
                  <a:pt x="876" y="141"/>
                  <a:pt x="876" y="141"/>
                </a:cubicBezTo>
                <a:cubicBezTo>
                  <a:pt x="876" y="141"/>
                  <a:pt x="876" y="141"/>
                  <a:pt x="876" y="141"/>
                </a:cubicBezTo>
                <a:cubicBezTo>
                  <a:pt x="870" y="136"/>
                  <a:pt x="870" y="136"/>
                  <a:pt x="870" y="136"/>
                </a:cubicBezTo>
                <a:cubicBezTo>
                  <a:pt x="863" y="128"/>
                  <a:pt x="863" y="128"/>
                  <a:pt x="863" y="128"/>
                </a:cubicBezTo>
                <a:cubicBezTo>
                  <a:pt x="863" y="128"/>
                  <a:pt x="863" y="128"/>
                  <a:pt x="863" y="128"/>
                </a:cubicBezTo>
                <a:cubicBezTo>
                  <a:pt x="857" y="122"/>
                  <a:pt x="857" y="122"/>
                  <a:pt x="857" y="122"/>
                </a:cubicBezTo>
                <a:cubicBezTo>
                  <a:pt x="850" y="114"/>
                  <a:pt x="850" y="114"/>
                  <a:pt x="850" y="114"/>
                </a:cubicBezTo>
                <a:cubicBezTo>
                  <a:pt x="844" y="104"/>
                  <a:pt x="844" y="104"/>
                  <a:pt x="844" y="104"/>
                </a:cubicBezTo>
                <a:cubicBezTo>
                  <a:pt x="843" y="104"/>
                  <a:pt x="843" y="104"/>
                  <a:pt x="843" y="104"/>
                </a:cubicBezTo>
                <a:cubicBezTo>
                  <a:pt x="837" y="99"/>
                  <a:pt x="837" y="99"/>
                  <a:pt x="837" y="99"/>
                </a:cubicBezTo>
                <a:cubicBezTo>
                  <a:pt x="831" y="88"/>
                  <a:pt x="831" y="88"/>
                  <a:pt x="831" y="88"/>
                </a:cubicBezTo>
                <a:cubicBezTo>
                  <a:pt x="830" y="88"/>
                  <a:pt x="830" y="88"/>
                  <a:pt x="830" y="88"/>
                </a:cubicBezTo>
                <a:cubicBezTo>
                  <a:pt x="824" y="83"/>
                  <a:pt x="824" y="83"/>
                  <a:pt x="824" y="83"/>
                </a:cubicBezTo>
                <a:cubicBezTo>
                  <a:pt x="817" y="73"/>
                  <a:pt x="817" y="73"/>
                  <a:pt x="817" y="73"/>
                </a:cubicBezTo>
                <a:cubicBezTo>
                  <a:pt x="817" y="73"/>
                  <a:pt x="817" y="73"/>
                  <a:pt x="817" y="73"/>
                </a:cubicBezTo>
                <a:cubicBezTo>
                  <a:pt x="811" y="66"/>
                  <a:pt x="811" y="66"/>
                  <a:pt x="811" y="66"/>
                </a:cubicBezTo>
                <a:cubicBezTo>
                  <a:pt x="811" y="66"/>
                  <a:pt x="811" y="66"/>
                  <a:pt x="811" y="66"/>
                </a:cubicBezTo>
                <a:cubicBezTo>
                  <a:pt x="804" y="59"/>
                  <a:pt x="804" y="59"/>
                  <a:pt x="804" y="59"/>
                </a:cubicBezTo>
                <a:cubicBezTo>
                  <a:pt x="798" y="52"/>
                  <a:pt x="798" y="52"/>
                  <a:pt x="798" y="52"/>
                </a:cubicBezTo>
                <a:cubicBezTo>
                  <a:pt x="797" y="52"/>
                  <a:pt x="797" y="52"/>
                  <a:pt x="797" y="52"/>
                </a:cubicBezTo>
                <a:cubicBezTo>
                  <a:pt x="791" y="47"/>
                  <a:pt x="791" y="47"/>
                  <a:pt x="791" y="47"/>
                </a:cubicBezTo>
                <a:cubicBezTo>
                  <a:pt x="785" y="37"/>
                  <a:pt x="785" y="37"/>
                  <a:pt x="785" y="37"/>
                </a:cubicBezTo>
                <a:cubicBezTo>
                  <a:pt x="784" y="37"/>
                  <a:pt x="784" y="37"/>
                  <a:pt x="784" y="37"/>
                </a:cubicBezTo>
                <a:cubicBezTo>
                  <a:pt x="778" y="31"/>
                  <a:pt x="778" y="31"/>
                  <a:pt x="778" y="31"/>
                </a:cubicBezTo>
                <a:cubicBezTo>
                  <a:pt x="771" y="18"/>
                  <a:pt x="771" y="18"/>
                  <a:pt x="771" y="18"/>
                </a:cubicBezTo>
                <a:cubicBezTo>
                  <a:pt x="771" y="17"/>
                  <a:pt x="771" y="17"/>
                  <a:pt x="771" y="17"/>
                </a:cubicBezTo>
                <a:cubicBezTo>
                  <a:pt x="765" y="9"/>
                  <a:pt x="765" y="9"/>
                  <a:pt x="765" y="9"/>
                </a:cubicBezTo>
                <a:cubicBezTo>
                  <a:pt x="764" y="8"/>
                  <a:pt x="764" y="8"/>
                  <a:pt x="764" y="8"/>
                </a:cubicBezTo>
                <a:cubicBezTo>
                  <a:pt x="758" y="5"/>
                  <a:pt x="758" y="5"/>
                  <a:pt x="758" y="5"/>
                </a:cubicBezTo>
                <a:cubicBezTo>
                  <a:pt x="751" y="0"/>
                  <a:pt x="751" y="0"/>
                  <a:pt x="751" y="0"/>
                </a:cubicBezTo>
                <a:cubicBezTo>
                  <a:pt x="751" y="0"/>
                  <a:pt x="750" y="0"/>
                  <a:pt x="749" y="0"/>
                </a:cubicBezTo>
                <a:cubicBezTo>
                  <a:pt x="743" y="4"/>
                  <a:pt x="743" y="4"/>
                  <a:pt x="743" y="4"/>
                </a:cubicBezTo>
                <a:cubicBezTo>
                  <a:pt x="736" y="7"/>
                  <a:pt x="736" y="7"/>
                  <a:pt x="736" y="7"/>
                </a:cubicBezTo>
                <a:cubicBezTo>
                  <a:pt x="736" y="8"/>
                  <a:pt x="736" y="8"/>
                  <a:pt x="736" y="8"/>
                </a:cubicBezTo>
                <a:cubicBezTo>
                  <a:pt x="729" y="17"/>
                  <a:pt x="729" y="17"/>
                  <a:pt x="729" y="17"/>
                </a:cubicBezTo>
                <a:cubicBezTo>
                  <a:pt x="729" y="17"/>
                  <a:pt x="729" y="17"/>
                  <a:pt x="729" y="17"/>
                </a:cubicBezTo>
                <a:cubicBezTo>
                  <a:pt x="722" y="28"/>
                  <a:pt x="722" y="28"/>
                  <a:pt x="722" y="28"/>
                </a:cubicBezTo>
                <a:cubicBezTo>
                  <a:pt x="722" y="28"/>
                  <a:pt x="722" y="28"/>
                  <a:pt x="722" y="28"/>
                </a:cubicBezTo>
                <a:cubicBezTo>
                  <a:pt x="716" y="41"/>
                  <a:pt x="716" y="41"/>
                  <a:pt x="716" y="41"/>
                </a:cubicBezTo>
                <a:cubicBezTo>
                  <a:pt x="716" y="41"/>
                  <a:pt x="716" y="41"/>
                  <a:pt x="716" y="41"/>
                </a:cubicBezTo>
                <a:cubicBezTo>
                  <a:pt x="709" y="55"/>
                  <a:pt x="709" y="55"/>
                  <a:pt x="709" y="55"/>
                </a:cubicBezTo>
                <a:cubicBezTo>
                  <a:pt x="703" y="62"/>
                  <a:pt x="703" y="62"/>
                  <a:pt x="703" y="62"/>
                </a:cubicBezTo>
                <a:cubicBezTo>
                  <a:pt x="696" y="69"/>
                  <a:pt x="696" y="69"/>
                  <a:pt x="696" y="69"/>
                </a:cubicBezTo>
                <a:cubicBezTo>
                  <a:pt x="696" y="70"/>
                  <a:pt x="696" y="70"/>
                  <a:pt x="696" y="70"/>
                </a:cubicBezTo>
                <a:cubicBezTo>
                  <a:pt x="690" y="81"/>
                  <a:pt x="690" y="81"/>
                  <a:pt x="690" y="81"/>
                </a:cubicBezTo>
                <a:cubicBezTo>
                  <a:pt x="683" y="88"/>
                  <a:pt x="683" y="88"/>
                  <a:pt x="683" y="88"/>
                </a:cubicBezTo>
                <a:cubicBezTo>
                  <a:pt x="677" y="93"/>
                  <a:pt x="677" y="93"/>
                  <a:pt x="677" y="93"/>
                </a:cubicBezTo>
                <a:cubicBezTo>
                  <a:pt x="677" y="93"/>
                  <a:pt x="677" y="93"/>
                  <a:pt x="677" y="93"/>
                </a:cubicBezTo>
                <a:cubicBezTo>
                  <a:pt x="670" y="100"/>
                  <a:pt x="670" y="100"/>
                  <a:pt x="670" y="100"/>
                </a:cubicBezTo>
                <a:cubicBezTo>
                  <a:pt x="664" y="106"/>
                  <a:pt x="664" y="106"/>
                  <a:pt x="664" y="106"/>
                </a:cubicBezTo>
                <a:cubicBezTo>
                  <a:pt x="657" y="110"/>
                  <a:pt x="657" y="110"/>
                  <a:pt x="657" y="110"/>
                </a:cubicBezTo>
                <a:cubicBezTo>
                  <a:pt x="651" y="112"/>
                  <a:pt x="651" y="112"/>
                  <a:pt x="651" y="112"/>
                </a:cubicBezTo>
                <a:cubicBezTo>
                  <a:pt x="651" y="112"/>
                  <a:pt x="651" y="112"/>
                  <a:pt x="651" y="112"/>
                </a:cubicBezTo>
                <a:cubicBezTo>
                  <a:pt x="644" y="116"/>
                  <a:pt x="644" y="116"/>
                  <a:pt x="644" y="116"/>
                </a:cubicBezTo>
                <a:cubicBezTo>
                  <a:pt x="644" y="116"/>
                  <a:pt x="644" y="116"/>
                  <a:pt x="644" y="116"/>
                </a:cubicBezTo>
                <a:cubicBezTo>
                  <a:pt x="638" y="122"/>
                  <a:pt x="638" y="122"/>
                  <a:pt x="638" y="122"/>
                </a:cubicBezTo>
                <a:cubicBezTo>
                  <a:pt x="632" y="123"/>
                  <a:pt x="632" y="123"/>
                  <a:pt x="632" y="123"/>
                </a:cubicBezTo>
                <a:cubicBezTo>
                  <a:pt x="625" y="123"/>
                  <a:pt x="625" y="123"/>
                  <a:pt x="625" y="123"/>
                </a:cubicBezTo>
                <a:cubicBezTo>
                  <a:pt x="625" y="123"/>
                  <a:pt x="625" y="123"/>
                  <a:pt x="625" y="123"/>
                </a:cubicBezTo>
                <a:cubicBezTo>
                  <a:pt x="619" y="124"/>
                  <a:pt x="619" y="124"/>
                  <a:pt x="619" y="124"/>
                </a:cubicBezTo>
                <a:cubicBezTo>
                  <a:pt x="613" y="121"/>
                  <a:pt x="613" y="121"/>
                  <a:pt x="613" y="121"/>
                </a:cubicBezTo>
                <a:cubicBezTo>
                  <a:pt x="612" y="121"/>
                  <a:pt x="612" y="121"/>
                  <a:pt x="612" y="121"/>
                </a:cubicBezTo>
                <a:cubicBezTo>
                  <a:pt x="606" y="121"/>
                  <a:pt x="606" y="121"/>
                  <a:pt x="606" y="121"/>
                </a:cubicBezTo>
                <a:cubicBezTo>
                  <a:pt x="600" y="119"/>
                  <a:pt x="600" y="119"/>
                  <a:pt x="600" y="119"/>
                </a:cubicBezTo>
                <a:cubicBezTo>
                  <a:pt x="594" y="111"/>
                  <a:pt x="594" y="111"/>
                  <a:pt x="594" y="111"/>
                </a:cubicBezTo>
                <a:cubicBezTo>
                  <a:pt x="593" y="111"/>
                  <a:pt x="593" y="111"/>
                  <a:pt x="593" y="111"/>
                </a:cubicBezTo>
                <a:cubicBezTo>
                  <a:pt x="587" y="105"/>
                  <a:pt x="587" y="105"/>
                  <a:pt x="587" y="105"/>
                </a:cubicBezTo>
                <a:cubicBezTo>
                  <a:pt x="580" y="97"/>
                  <a:pt x="580" y="97"/>
                  <a:pt x="580" y="97"/>
                </a:cubicBezTo>
                <a:cubicBezTo>
                  <a:pt x="580" y="97"/>
                  <a:pt x="580" y="97"/>
                  <a:pt x="580" y="97"/>
                </a:cubicBezTo>
                <a:cubicBezTo>
                  <a:pt x="574" y="89"/>
                  <a:pt x="574" y="89"/>
                  <a:pt x="574" y="89"/>
                </a:cubicBezTo>
                <a:cubicBezTo>
                  <a:pt x="568" y="74"/>
                  <a:pt x="568" y="74"/>
                  <a:pt x="568" y="74"/>
                </a:cubicBezTo>
                <a:cubicBezTo>
                  <a:pt x="567" y="74"/>
                  <a:pt x="567" y="74"/>
                  <a:pt x="567" y="74"/>
                </a:cubicBezTo>
                <a:cubicBezTo>
                  <a:pt x="561" y="65"/>
                  <a:pt x="561" y="65"/>
                  <a:pt x="561" y="65"/>
                </a:cubicBezTo>
                <a:cubicBezTo>
                  <a:pt x="561" y="64"/>
                  <a:pt x="561" y="64"/>
                  <a:pt x="561" y="64"/>
                </a:cubicBezTo>
                <a:cubicBezTo>
                  <a:pt x="554" y="58"/>
                  <a:pt x="554" y="58"/>
                  <a:pt x="554" y="58"/>
                </a:cubicBezTo>
                <a:cubicBezTo>
                  <a:pt x="548" y="47"/>
                  <a:pt x="548" y="47"/>
                  <a:pt x="548" y="47"/>
                </a:cubicBezTo>
                <a:cubicBezTo>
                  <a:pt x="547" y="47"/>
                  <a:pt x="547" y="47"/>
                  <a:pt x="547" y="47"/>
                </a:cubicBezTo>
                <a:cubicBezTo>
                  <a:pt x="541" y="42"/>
                  <a:pt x="541" y="42"/>
                  <a:pt x="541" y="42"/>
                </a:cubicBezTo>
                <a:cubicBezTo>
                  <a:pt x="535" y="31"/>
                  <a:pt x="535" y="31"/>
                  <a:pt x="535" y="31"/>
                </a:cubicBezTo>
                <a:cubicBezTo>
                  <a:pt x="534" y="30"/>
                  <a:pt x="534" y="30"/>
                  <a:pt x="533" y="30"/>
                </a:cubicBezTo>
                <a:cubicBezTo>
                  <a:pt x="527" y="31"/>
                  <a:pt x="527" y="31"/>
                  <a:pt x="527" y="31"/>
                </a:cubicBezTo>
                <a:cubicBezTo>
                  <a:pt x="520" y="30"/>
                  <a:pt x="520" y="30"/>
                  <a:pt x="520" y="30"/>
                </a:cubicBezTo>
                <a:cubicBezTo>
                  <a:pt x="520" y="30"/>
                  <a:pt x="520" y="30"/>
                  <a:pt x="520" y="30"/>
                </a:cubicBezTo>
                <a:cubicBezTo>
                  <a:pt x="513" y="31"/>
                  <a:pt x="513" y="31"/>
                  <a:pt x="513" y="31"/>
                </a:cubicBezTo>
                <a:cubicBezTo>
                  <a:pt x="513" y="31"/>
                  <a:pt x="513" y="31"/>
                  <a:pt x="513" y="31"/>
                </a:cubicBezTo>
                <a:cubicBezTo>
                  <a:pt x="507" y="32"/>
                  <a:pt x="507" y="32"/>
                  <a:pt x="507" y="32"/>
                </a:cubicBezTo>
                <a:cubicBezTo>
                  <a:pt x="506" y="32"/>
                  <a:pt x="506" y="32"/>
                  <a:pt x="506" y="32"/>
                </a:cubicBezTo>
                <a:cubicBezTo>
                  <a:pt x="500" y="37"/>
                  <a:pt x="500" y="37"/>
                  <a:pt x="500" y="37"/>
                </a:cubicBezTo>
                <a:cubicBezTo>
                  <a:pt x="494" y="39"/>
                  <a:pt x="494" y="39"/>
                  <a:pt x="494" y="39"/>
                </a:cubicBezTo>
                <a:cubicBezTo>
                  <a:pt x="487" y="38"/>
                  <a:pt x="487" y="38"/>
                  <a:pt x="487" y="38"/>
                </a:cubicBezTo>
                <a:cubicBezTo>
                  <a:pt x="481" y="36"/>
                  <a:pt x="481" y="36"/>
                  <a:pt x="481" y="36"/>
                </a:cubicBezTo>
                <a:cubicBezTo>
                  <a:pt x="480" y="36"/>
                  <a:pt x="480" y="36"/>
                  <a:pt x="480" y="36"/>
                </a:cubicBezTo>
                <a:cubicBezTo>
                  <a:pt x="474" y="37"/>
                  <a:pt x="474" y="37"/>
                  <a:pt x="474" y="37"/>
                </a:cubicBezTo>
                <a:cubicBezTo>
                  <a:pt x="473" y="37"/>
                  <a:pt x="473" y="37"/>
                  <a:pt x="473" y="37"/>
                </a:cubicBezTo>
                <a:cubicBezTo>
                  <a:pt x="467" y="40"/>
                  <a:pt x="467" y="40"/>
                  <a:pt x="467" y="40"/>
                </a:cubicBezTo>
                <a:cubicBezTo>
                  <a:pt x="460" y="42"/>
                  <a:pt x="460" y="42"/>
                  <a:pt x="460" y="42"/>
                </a:cubicBezTo>
                <a:cubicBezTo>
                  <a:pt x="460" y="42"/>
                  <a:pt x="460" y="42"/>
                  <a:pt x="460" y="42"/>
                </a:cubicBezTo>
                <a:cubicBezTo>
                  <a:pt x="454" y="45"/>
                  <a:pt x="454" y="45"/>
                  <a:pt x="454" y="45"/>
                </a:cubicBezTo>
                <a:cubicBezTo>
                  <a:pt x="453" y="46"/>
                  <a:pt x="453" y="46"/>
                  <a:pt x="453" y="46"/>
                </a:cubicBezTo>
                <a:cubicBezTo>
                  <a:pt x="446" y="55"/>
                  <a:pt x="446" y="55"/>
                  <a:pt x="446" y="55"/>
                </a:cubicBezTo>
                <a:cubicBezTo>
                  <a:pt x="446" y="55"/>
                  <a:pt x="446" y="55"/>
                  <a:pt x="446" y="55"/>
                </a:cubicBezTo>
                <a:cubicBezTo>
                  <a:pt x="440" y="65"/>
                  <a:pt x="440" y="65"/>
                  <a:pt x="440" y="65"/>
                </a:cubicBezTo>
                <a:cubicBezTo>
                  <a:pt x="439" y="65"/>
                  <a:pt x="439" y="65"/>
                  <a:pt x="439" y="65"/>
                </a:cubicBezTo>
                <a:cubicBezTo>
                  <a:pt x="433" y="80"/>
                  <a:pt x="433" y="80"/>
                  <a:pt x="433" y="80"/>
                </a:cubicBezTo>
                <a:cubicBezTo>
                  <a:pt x="426" y="93"/>
                  <a:pt x="426" y="93"/>
                  <a:pt x="426" y="93"/>
                </a:cubicBezTo>
                <a:cubicBezTo>
                  <a:pt x="420" y="104"/>
                  <a:pt x="420" y="104"/>
                  <a:pt x="420" y="104"/>
                </a:cubicBezTo>
                <a:cubicBezTo>
                  <a:pt x="414" y="111"/>
                  <a:pt x="414" y="111"/>
                  <a:pt x="414" y="111"/>
                </a:cubicBezTo>
                <a:cubicBezTo>
                  <a:pt x="407" y="116"/>
                  <a:pt x="407" y="116"/>
                  <a:pt x="407" y="116"/>
                </a:cubicBezTo>
                <a:cubicBezTo>
                  <a:pt x="407" y="116"/>
                  <a:pt x="407" y="116"/>
                  <a:pt x="407" y="116"/>
                </a:cubicBezTo>
                <a:cubicBezTo>
                  <a:pt x="401" y="122"/>
                  <a:pt x="401" y="122"/>
                  <a:pt x="401" y="122"/>
                </a:cubicBezTo>
                <a:cubicBezTo>
                  <a:pt x="395" y="122"/>
                  <a:pt x="395" y="122"/>
                  <a:pt x="395" y="122"/>
                </a:cubicBezTo>
                <a:cubicBezTo>
                  <a:pt x="394" y="123"/>
                  <a:pt x="394" y="123"/>
                  <a:pt x="394" y="123"/>
                </a:cubicBezTo>
                <a:cubicBezTo>
                  <a:pt x="388" y="127"/>
                  <a:pt x="388" y="127"/>
                  <a:pt x="388" y="127"/>
                </a:cubicBezTo>
                <a:cubicBezTo>
                  <a:pt x="382" y="128"/>
                  <a:pt x="382" y="128"/>
                  <a:pt x="382" y="128"/>
                </a:cubicBezTo>
                <a:cubicBezTo>
                  <a:pt x="382" y="128"/>
                  <a:pt x="382" y="128"/>
                  <a:pt x="382" y="128"/>
                </a:cubicBezTo>
                <a:cubicBezTo>
                  <a:pt x="375" y="129"/>
                  <a:pt x="375" y="129"/>
                  <a:pt x="375" y="129"/>
                </a:cubicBezTo>
                <a:cubicBezTo>
                  <a:pt x="369" y="129"/>
                  <a:pt x="369" y="129"/>
                  <a:pt x="369" y="129"/>
                </a:cubicBezTo>
                <a:cubicBezTo>
                  <a:pt x="363" y="124"/>
                  <a:pt x="363" y="124"/>
                  <a:pt x="363" y="124"/>
                </a:cubicBezTo>
                <a:cubicBezTo>
                  <a:pt x="363" y="124"/>
                  <a:pt x="363" y="124"/>
                  <a:pt x="363" y="124"/>
                </a:cubicBezTo>
                <a:cubicBezTo>
                  <a:pt x="356" y="123"/>
                  <a:pt x="356" y="123"/>
                  <a:pt x="356" y="123"/>
                </a:cubicBezTo>
                <a:cubicBezTo>
                  <a:pt x="350" y="121"/>
                  <a:pt x="350" y="121"/>
                  <a:pt x="350" y="121"/>
                </a:cubicBezTo>
                <a:cubicBezTo>
                  <a:pt x="343" y="117"/>
                  <a:pt x="343" y="117"/>
                  <a:pt x="343" y="117"/>
                </a:cubicBezTo>
                <a:cubicBezTo>
                  <a:pt x="342" y="117"/>
                  <a:pt x="342" y="117"/>
                  <a:pt x="342" y="117"/>
                </a:cubicBezTo>
                <a:cubicBezTo>
                  <a:pt x="336" y="117"/>
                  <a:pt x="336" y="117"/>
                  <a:pt x="336" y="117"/>
                </a:cubicBezTo>
                <a:cubicBezTo>
                  <a:pt x="330" y="115"/>
                  <a:pt x="330" y="115"/>
                  <a:pt x="330" y="115"/>
                </a:cubicBezTo>
                <a:cubicBezTo>
                  <a:pt x="330" y="114"/>
                  <a:pt x="329" y="114"/>
                  <a:pt x="329" y="115"/>
                </a:cubicBezTo>
                <a:cubicBezTo>
                  <a:pt x="323" y="117"/>
                  <a:pt x="323" y="117"/>
                  <a:pt x="323" y="117"/>
                </a:cubicBezTo>
                <a:cubicBezTo>
                  <a:pt x="317" y="114"/>
                  <a:pt x="317" y="114"/>
                  <a:pt x="317" y="114"/>
                </a:cubicBezTo>
                <a:cubicBezTo>
                  <a:pt x="316" y="113"/>
                  <a:pt x="316" y="113"/>
                  <a:pt x="316" y="113"/>
                </a:cubicBezTo>
                <a:cubicBezTo>
                  <a:pt x="310" y="113"/>
                  <a:pt x="310" y="113"/>
                  <a:pt x="310" y="113"/>
                </a:cubicBezTo>
                <a:cubicBezTo>
                  <a:pt x="303" y="111"/>
                  <a:pt x="303" y="111"/>
                  <a:pt x="303" y="111"/>
                </a:cubicBezTo>
                <a:cubicBezTo>
                  <a:pt x="303" y="111"/>
                  <a:pt x="303" y="111"/>
                  <a:pt x="302" y="112"/>
                </a:cubicBezTo>
                <a:cubicBezTo>
                  <a:pt x="296" y="115"/>
                  <a:pt x="296" y="115"/>
                  <a:pt x="296" y="115"/>
                </a:cubicBezTo>
                <a:cubicBezTo>
                  <a:pt x="290" y="114"/>
                  <a:pt x="290" y="114"/>
                  <a:pt x="290" y="114"/>
                </a:cubicBezTo>
                <a:cubicBezTo>
                  <a:pt x="289" y="114"/>
                  <a:pt x="289" y="114"/>
                  <a:pt x="289" y="114"/>
                </a:cubicBezTo>
                <a:cubicBezTo>
                  <a:pt x="284" y="115"/>
                  <a:pt x="284" y="115"/>
                  <a:pt x="284" y="115"/>
                </a:cubicBezTo>
                <a:cubicBezTo>
                  <a:pt x="278" y="108"/>
                  <a:pt x="278" y="108"/>
                  <a:pt x="278" y="108"/>
                </a:cubicBezTo>
                <a:cubicBezTo>
                  <a:pt x="278" y="108"/>
                  <a:pt x="277" y="108"/>
                  <a:pt x="277" y="108"/>
                </a:cubicBezTo>
                <a:cubicBezTo>
                  <a:pt x="270" y="108"/>
                  <a:pt x="270" y="108"/>
                  <a:pt x="270" y="108"/>
                </a:cubicBezTo>
                <a:cubicBezTo>
                  <a:pt x="264" y="106"/>
                  <a:pt x="264" y="106"/>
                  <a:pt x="264" y="106"/>
                </a:cubicBezTo>
                <a:cubicBezTo>
                  <a:pt x="264" y="106"/>
                  <a:pt x="264" y="106"/>
                  <a:pt x="264" y="106"/>
                </a:cubicBezTo>
                <a:cubicBezTo>
                  <a:pt x="257" y="105"/>
                  <a:pt x="257" y="105"/>
                  <a:pt x="257" y="105"/>
                </a:cubicBezTo>
                <a:cubicBezTo>
                  <a:pt x="257" y="105"/>
                  <a:pt x="256" y="105"/>
                  <a:pt x="256" y="105"/>
                </a:cubicBezTo>
                <a:cubicBezTo>
                  <a:pt x="250" y="110"/>
                  <a:pt x="250" y="110"/>
                  <a:pt x="250" y="110"/>
                </a:cubicBezTo>
                <a:cubicBezTo>
                  <a:pt x="243" y="112"/>
                  <a:pt x="243" y="112"/>
                  <a:pt x="243" y="112"/>
                </a:cubicBezTo>
                <a:cubicBezTo>
                  <a:pt x="243" y="112"/>
                  <a:pt x="243" y="112"/>
                  <a:pt x="243" y="112"/>
                </a:cubicBezTo>
                <a:cubicBezTo>
                  <a:pt x="236" y="120"/>
                  <a:pt x="236" y="120"/>
                  <a:pt x="236" y="120"/>
                </a:cubicBezTo>
                <a:cubicBezTo>
                  <a:pt x="236" y="120"/>
                  <a:pt x="236" y="120"/>
                  <a:pt x="236" y="120"/>
                </a:cubicBezTo>
                <a:cubicBezTo>
                  <a:pt x="230" y="128"/>
                  <a:pt x="230" y="128"/>
                  <a:pt x="230" y="128"/>
                </a:cubicBezTo>
                <a:cubicBezTo>
                  <a:pt x="223" y="132"/>
                  <a:pt x="223" y="132"/>
                  <a:pt x="223" y="132"/>
                </a:cubicBezTo>
                <a:cubicBezTo>
                  <a:pt x="223" y="132"/>
                  <a:pt x="223" y="132"/>
                  <a:pt x="223" y="132"/>
                </a:cubicBezTo>
                <a:cubicBezTo>
                  <a:pt x="217" y="136"/>
                  <a:pt x="217" y="136"/>
                  <a:pt x="217" y="136"/>
                </a:cubicBezTo>
                <a:cubicBezTo>
                  <a:pt x="216" y="136"/>
                  <a:pt x="216" y="136"/>
                  <a:pt x="216" y="136"/>
                </a:cubicBezTo>
                <a:cubicBezTo>
                  <a:pt x="210" y="143"/>
                  <a:pt x="210" y="143"/>
                  <a:pt x="210" y="143"/>
                </a:cubicBezTo>
                <a:cubicBezTo>
                  <a:pt x="203" y="148"/>
                  <a:pt x="203" y="148"/>
                  <a:pt x="203" y="148"/>
                </a:cubicBezTo>
                <a:cubicBezTo>
                  <a:pt x="197" y="152"/>
                  <a:pt x="197" y="152"/>
                  <a:pt x="197" y="152"/>
                </a:cubicBezTo>
                <a:cubicBezTo>
                  <a:pt x="191" y="154"/>
                  <a:pt x="191" y="154"/>
                  <a:pt x="191" y="154"/>
                </a:cubicBezTo>
                <a:cubicBezTo>
                  <a:pt x="191" y="154"/>
                  <a:pt x="191" y="154"/>
                  <a:pt x="191" y="154"/>
                </a:cubicBezTo>
                <a:cubicBezTo>
                  <a:pt x="184" y="155"/>
                  <a:pt x="184" y="155"/>
                  <a:pt x="184" y="155"/>
                </a:cubicBezTo>
                <a:cubicBezTo>
                  <a:pt x="184" y="155"/>
                  <a:pt x="184" y="155"/>
                  <a:pt x="184" y="155"/>
                </a:cubicBezTo>
                <a:cubicBezTo>
                  <a:pt x="177" y="159"/>
                  <a:pt x="177" y="159"/>
                  <a:pt x="177" y="159"/>
                </a:cubicBezTo>
                <a:cubicBezTo>
                  <a:pt x="177" y="159"/>
                  <a:pt x="177" y="159"/>
                  <a:pt x="177" y="159"/>
                </a:cubicBezTo>
                <a:cubicBezTo>
                  <a:pt x="171" y="162"/>
                  <a:pt x="171" y="162"/>
                  <a:pt x="171" y="162"/>
                </a:cubicBezTo>
                <a:cubicBezTo>
                  <a:pt x="165" y="161"/>
                  <a:pt x="165" y="161"/>
                  <a:pt x="165" y="161"/>
                </a:cubicBezTo>
                <a:cubicBezTo>
                  <a:pt x="165" y="161"/>
                  <a:pt x="165" y="161"/>
                  <a:pt x="165" y="161"/>
                </a:cubicBezTo>
                <a:cubicBezTo>
                  <a:pt x="158" y="162"/>
                  <a:pt x="158" y="162"/>
                  <a:pt x="158" y="162"/>
                </a:cubicBezTo>
                <a:cubicBezTo>
                  <a:pt x="158" y="162"/>
                  <a:pt x="158" y="162"/>
                  <a:pt x="158" y="162"/>
                </a:cubicBezTo>
                <a:cubicBezTo>
                  <a:pt x="151" y="164"/>
                  <a:pt x="151" y="164"/>
                  <a:pt x="151" y="164"/>
                </a:cubicBezTo>
                <a:cubicBezTo>
                  <a:pt x="145" y="165"/>
                  <a:pt x="145" y="165"/>
                  <a:pt x="145" y="165"/>
                </a:cubicBezTo>
                <a:cubicBezTo>
                  <a:pt x="139" y="164"/>
                  <a:pt x="139" y="164"/>
                  <a:pt x="139" y="164"/>
                </a:cubicBezTo>
                <a:cubicBezTo>
                  <a:pt x="138" y="164"/>
                  <a:pt x="138" y="164"/>
                  <a:pt x="138" y="164"/>
                </a:cubicBezTo>
                <a:cubicBezTo>
                  <a:pt x="132" y="165"/>
                  <a:pt x="132" y="165"/>
                  <a:pt x="132" y="165"/>
                </a:cubicBezTo>
                <a:cubicBezTo>
                  <a:pt x="126" y="162"/>
                  <a:pt x="126" y="162"/>
                  <a:pt x="126" y="162"/>
                </a:cubicBezTo>
                <a:cubicBezTo>
                  <a:pt x="126" y="162"/>
                  <a:pt x="125" y="162"/>
                  <a:pt x="125" y="162"/>
                </a:cubicBezTo>
                <a:cubicBezTo>
                  <a:pt x="118" y="164"/>
                  <a:pt x="118" y="164"/>
                  <a:pt x="118" y="164"/>
                </a:cubicBezTo>
                <a:cubicBezTo>
                  <a:pt x="112" y="167"/>
                  <a:pt x="112" y="167"/>
                  <a:pt x="112" y="167"/>
                </a:cubicBezTo>
                <a:cubicBezTo>
                  <a:pt x="106" y="166"/>
                  <a:pt x="106" y="166"/>
                  <a:pt x="106" y="166"/>
                </a:cubicBezTo>
                <a:cubicBezTo>
                  <a:pt x="100" y="165"/>
                  <a:pt x="100" y="165"/>
                  <a:pt x="100" y="165"/>
                </a:cubicBezTo>
                <a:cubicBezTo>
                  <a:pt x="99" y="165"/>
                  <a:pt x="99" y="165"/>
                  <a:pt x="99" y="165"/>
                </a:cubicBezTo>
                <a:cubicBezTo>
                  <a:pt x="93" y="165"/>
                  <a:pt x="93" y="165"/>
                  <a:pt x="93" y="165"/>
                </a:cubicBezTo>
                <a:cubicBezTo>
                  <a:pt x="92" y="165"/>
                  <a:pt x="92" y="165"/>
                  <a:pt x="92" y="165"/>
                </a:cubicBezTo>
                <a:cubicBezTo>
                  <a:pt x="86" y="166"/>
                  <a:pt x="86" y="166"/>
                  <a:pt x="86" y="166"/>
                </a:cubicBezTo>
                <a:cubicBezTo>
                  <a:pt x="80" y="165"/>
                  <a:pt x="80" y="165"/>
                  <a:pt x="80" y="165"/>
                </a:cubicBezTo>
                <a:cubicBezTo>
                  <a:pt x="79" y="165"/>
                  <a:pt x="79" y="165"/>
                  <a:pt x="79" y="165"/>
                </a:cubicBezTo>
                <a:cubicBezTo>
                  <a:pt x="73" y="166"/>
                  <a:pt x="73" y="166"/>
                  <a:pt x="73" y="166"/>
                </a:cubicBezTo>
                <a:cubicBezTo>
                  <a:pt x="66" y="166"/>
                  <a:pt x="66" y="166"/>
                  <a:pt x="66" y="166"/>
                </a:cubicBezTo>
                <a:cubicBezTo>
                  <a:pt x="66" y="166"/>
                  <a:pt x="66" y="166"/>
                  <a:pt x="66" y="166"/>
                </a:cubicBezTo>
                <a:cubicBezTo>
                  <a:pt x="60" y="167"/>
                  <a:pt x="60" y="167"/>
                  <a:pt x="60" y="167"/>
                </a:cubicBezTo>
                <a:cubicBezTo>
                  <a:pt x="53" y="167"/>
                  <a:pt x="53" y="167"/>
                  <a:pt x="53" y="167"/>
                </a:cubicBezTo>
                <a:cubicBezTo>
                  <a:pt x="47" y="166"/>
                  <a:pt x="47" y="166"/>
                  <a:pt x="47" y="166"/>
                </a:cubicBezTo>
                <a:cubicBezTo>
                  <a:pt x="47" y="166"/>
                  <a:pt x="47" y="166"/>
                  <a:pt x="47" y="166"/>
                </a:cubicBezTo>
                <a:cubicBezTo>
                  <a:pt x="40" y="165"/>
                  <a:pt x="40" y="165"/>
                  <a:pt x="40" y="165"/>
                </a:cubicBezTo>
                <a:cubicBezTo>
                  <a:pt x="40" y="165"/>
                  <a:pt x="40" y="165"/>
                  <a:pt x="40" y="165"/>
                </a:cubicBezTo>
                <a:cubicBezTo>
                  <a:pt x="33" y="166"/>
                  <a:pt x="33" y="166"/>
                  <a:pt x="33" y="166"/>
                </a:cubicBezTo>
                <a:cubicBezTo>
                  <a:pt x="27" y="167"/>
                  <a:pt x="27" y="167"/>
                  <a:pt x="27" y="167"/>
                </a:cubicBezTo>
                <a:cubicBezTo>
                  <a:pt x="20" y="166"/>
                  <a:pt x="20" y="166"/>
                  <a:pt x="20" y="166"/>
                </a:cubicBezTo>
                <a:cubicBezTo>
                  <a:pt x="20" y="166"/>
                  <a:pt x="20" y="166"/>
                  <a:pt x="20" y="166"/>
                </a:cubicBezTo>
                <a:cubicBezTo>
                  <a:pt x="14" y="166"/>
                  <a:pt x="14" y="166"/>
                  <a:pt x="14" y="166"/>
                </a:cubicBezTo>
                <a:cubicBezTo>
                  <a:pt x="7" y="165"/>
                  <a:pt x="7" y="165"/>
                  <a:pt x="7" y="165"/>
                </a:cubicBezTo>
                <a:cubicBezTo>
                  <a:pt x="7" y="165"/>
                  <a:pt x="7" y="165"/>
                  <a:pt x="7" y="165"/>
                </a:cubicBezTo>
                <a:cubicBezTo>
                  <a:pt x="0" y="167"/>
                  <a:pt x="0" y="167"/>
                  <a:pt x="0" y="167"/>
                </a:cubicBezTo>
                <a:cubicBezTo>
                  <a:pt x="1" y="170"/>
                  <a:pt x="1" y="170"/>
                  <a:pt x="1" y="170"/>
                </a:cubicBezTo>
                <a:close/>
              </a:path>
            </a:pathLst>
          </a:custGeom>
          <a:solidFill>
            <a:srgbClr val="A65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Freeform 279">
            <a:extLst>
              <a:ext uri="{FF2B5EF4-FFF2-40B4-BE49-F238E27FC236}">
                <a16:creationId xmlns:a16="http://schemas.microsoft.com/office/drawing/2014/main" id="{EE1090D4-4A73-4501-83E3-1E99302A7994}"/>
              </a:ext>
            </a:extLst>
          </p:cNvPr>
          <p:cNvSpPr>
            <a:spLocks/>
          </p:cNvSpPr>
          <p:nvPr/>
        </p:nvSpPr>
        <p:spPr bwMode="auto">
          <a:xfrm>
            <a:off x="4749081" y="3434599"/>
            <a:ext cx="3228975" cy="777875"/>
          </a:xfrm>
          <a:custGeom>
            <a:avLst/>
            <a:gdLst>
              <a:gd name="T0" fmla="*/ 40 w 1185"/>
              <a:gd name="T1" fmla="*/ 230 h 285"/>
              <a:gd name="T2" fmla="*/ 73 w 1185"/>
              <a:gd name="T3" fmla="*/ 230 h 285"/>
              <a:gd name="T4" fmla="*/ 112 w 1185"/>
              <a:gd name="T5" fmla="*/ 231 h 285"/>
              <a:gd name="T6" fmla="*/ 146 w 1185"/>
              <a:gd name="T7" fmla="*/ 229 h 285"/>
              <a:gd name="T8" fmla="*/ 185 w 1185"/>
              <a:gd name="T9" fmla="*/ 218 h 285"/>
              <a:gd name="T10" fmla="*/ 225 w 1185"/>
              <a:gd name="T11" fmla="*/ 189 h 285"/>
              <a:gd name="T12" fmla="*/ 263 w 1185"/>
              <a:gd name="T13" fmla="*/ 162 h 285"/>
              <a:gd name="T14" fmla="*/ 310 w 1185"/>
              <a:gd name="T15" fmla="*/ 166 h 285"/>
              <a:gd name="T16" fmla="*/ 355 w 1185"/>
              <a:gd name="T17" fmla="*/ 176 h 285"/>
              <a:gd name="T18" fmla="*/ 390 w 1185"/>
              <a:gd name="T19" fmla="*/ 180 h 285"/>
              <a:gd name="T20" fmla="*/ 429 w 1185"/>
              <a:gd name="T21" fmla="*/ 137 h 285"/>
              <a:gd name="T22" fmla="*/ 462 w 1185"/>
              <a:gd name="T23" fmla="*/ 80 h 285"/>
              <a:gd name="T24" fmla="*/ 502 w 1185"/>
              <a:gd name="T25" fmla="*/ 68 h 285"/>
              <a:gd name="T26" fmla="*/ 551 w 1185"/>
              <a:gd name="T27" fmla="*/ 81 h 285"/>
              <a:gd name="T28" fmla="*/ 591 w 1185"/>
              <a:gd name="T29" fmla="*/ 156 h 285"/>
              <a:gd name="T30" fmla="*/ 625 w 1185"/>
              <a:gd name="T31" fmla="*/ 172 h 285"/>
              <a:gd name="T32" fmla="*/ 666 w 1185"/>
              <a:gd name="T33" fmla="*/ 150 h 285"/>
              <a:gd name="T34" fmla="*/ 706 w 1185"/>
              <a:gd name="T35" fmla="*/ 91 h 285"/>
              <a:gd name="T36" fmla="*/ 755 w 1185"/>
              <a:gd name="T37" fmla="*/ 11 h 285"/>
              <a:gd name="T38" fmla="*/ 788 w 1185"/>
              <a:gd name="T39" fmla="*/ 78 h 285"/>
              <a:gd name="T40" fmla="*/ 828 w 1185"/>
              <a:gd name="T41" fmla="*/ 137 h 285"/>
              <a:gd name="T42" fmla="*/ 867 w 1185"/>
              <a:gd name="T43" fmla="*/ 194 h 285"/>
              <a:gd name="T44" fmla="*/ 901 w 1185"/>
              <a:gd name="T45" fmla="*/ 221 h 285"/>
              <a:gd name="T46" fmla="*/ 947 w 1185"/>
              <a:gd name="T47" fmla="*/ 250 h 285"/>
              <a:gd name="T48" fmla="*/ 987 w 1185"/>
              <a:gd name="T49" fmla="*/ 262 h 285"/>
              <a:gd name="T50" fmla="*/ 1026 w 1185"/>
              <a:gd name="T51" fmla="*/ 274 h 285"/>
              <a:gd name="T52" fmla="*/ 1065 w 1185"/>
              <a:gd name="T53" fmla="*/ 278 h 285"/>
              <a:gd name="T54" fmla="*/ 1105 w 1185"/>
              <a:gd name="T55" fmla="*/ 278 h 285"/>
              <a:gd name="T56" fmla="*/ 1145 w 1185"/>
              <a:gd name="T57" fmla="*/ 281 h 285"/>
              <a:gd name="T58" fmla="*/ 1185 w 1185"/>
              <a:gd name="T59" fmla="*/ 282 h 285"/>
              <a:gd name="T60" fmla="*/ 1145 w 1185"/>
              <a:gd name="T61" fmla="*/ 278 h 285"/>
              <a:gd name="T62" fmla="*/ 1106 w 1185"/>
              <a:gd name="T63" fmla="*/ 275 h 285"/>
              <a:gd name="T64" fmla="*/ 1066 w 1185"/>
              <a:gd name="T65" fmla="*/ 274 h 285"/>
              <a:gd name="T66" fmla="*/ 1027 w 1185"/>
              <a:gd name="T67" fmla="*/ 270 h 285"/>
              <a:gd name="T68" fmla="*/ 988 w 1185"/>
              <a:gd name="T69" fmla="*/ 259 h 285"/>
              <a:gd name="T70" fmla="*/ 942 w 1185"/>
              <a:gd name="T71" fmla="*/ 242 h 285"/>
              <a:gd name="T72" fmla="*/ 909 w 1185"/>
              <a:gd name="T73" fmla="*/ 223 h 285"/>
              <a:gd name="T74" fmla="*/ 863 w 1185"/>
              <a:gd name="T75" fmla="*/ 182 h 285"/>
              <a:gd name="T76" fmla="*/ 824 w 1185"/>
              <a:gd name="T77" fmla="*/ 128 h 285"/>
              <a:gd name="T78" fmla="*/ 785 w 1185"/>
              <a:gd name="T79" fmla="*/ 61 h 285"/>
              <a:gd name="T80" fmla="*/ 749 w 1185"/>
              <a:gd name="T81" fmla="*/ 0 h 285"/>
              <a:gd name="T82" fmla="*/ 716 w 1185"/>
              <a:gd name="T83" fmla="*/ 58 h 285"/>
              <a:gd name="T84" fmla="*/ 677 w 1185"/>
              <a:gd name="T85" fmla="*/ 131 h 285"/>
              <a:gd name="T86" fmla="*/ 638 w 1185"/>
              <a:gd name="T87" fmla="*/ 169 h 285"/>
              <a:gd name="T88" fmla="*/ 594 w 1185"/>
              <a:gd name="T89" fmla="*/ 154 h 285"/>
              <a:gd name="T90" fmla="*/ 554 w 1185"/>
              <a:gd name="T91" fmla="*/ 79 h 285"/>
              <a:gd name="T92" fmla="*/ 520 w 1185"/>
              <a:gd name="T93" fmla="*/ 52 h 285"/>
              <a:gd name="T94" fmla="*/ 480 w 1185"/>
              <a:gd name="T95" fmla="*/ 69 h 285"/>
              <a:gd name="T96" fmla="*/ 446 w 1185"/>
              <a:gd name="T97" fmla="*/ 92 h 285"/>
              <a:gd name="T98" fmla="*/ 395 w 1185"/>
              <a:gd name="T99" fmla="*/ 172 h 285"/>
              <a:gd name="T100" fmla="*/ 350 w 1185"/>
              <a:gd name="T101" fmla="*/ 170 h 285"/>
              <a:gd name="T102" fmla="*/ 310 w 1185"/>
              <a:gd name="T103" fmla="*/ 163 h 285"/>
              <a:gd name="T104" fmla="*/ 277 w 1185"/>
              <a:gd name="T105" fmla="*/ 161 h 285"/>
              <a:gd name="T106" fmla="*/ 236 w 1185"/>
              <a:gd name="T107" fmla="*/ 174 h 285"/>
              <a:gd name="T108" fmla="*/ 203 w 1185"/>
              <a:gd name="T109" fmla="*/ 206 h 285"/>
              <a:gd name="T110" fmla="*/ 158 w 1185"/>
              <a:gd name="T111" fmla="*/ 221 h 285"/>
              <a:gd name="T112" fmla="*/ 125 w 1185"/>
              <a:gd name="T113" fmla="*/ 222 h 285"/>
              <a:gd name="T114" fmla="*/ 79 w 1185"/>
              <a:gd name="T115" fmla="*/ 225 h 285"/>
              <a:gd name="T116" fmla="*/ 33 w 1185"/>
              <a:gd name="T117" fmla="*/ 228 h 285"/>
              <a:gd name="T118" fmla="*/ 1 w 1185"/>
              <a:gd name="T119" fmla="*/ 23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285">
                <a:moveTo>
                  <a:pt x="1" y="232"/>
                </a:moveTo>
                <a:cubicBezTo>
                  <a:pt x="7" y="229"/>
                  <a:pt x="7" y="229"/>
                  <a:pt x="7" y="229"/>
                </a:cubicBezTo>
                <a:cubicBezTo>
                  <a:pt x="13" y="229"/>
                  <a:pt x="13" y="229"/>
                  <a:pt x="13" y="229"/>
                </a:cubicBezTo>
                <a:cubicBezTo>
                  <a:pt x="20" y="231"/>
                  <a:pt x="20" y="231"/>
                  <a:pt x="20" y="231"/>
                </a:cubicBezTo>
                <a:cubicBezTo>
                  <a:pt x="20" y="231"/>
                  <a:pt x="20" y="231"/>
                  <a:pt x="20" y="231"/>
                </a:cubicBezTo>
                <a:cubicBezTo>
                  <a:pt x="27" y="231"/>
                  <a:pt x="27" y="231"/>
                  <a:pt x="27" y="231"/>
                </a:cubicBezTo>
                <a:cubicBezTo>
                  <a:pt x="33" y="231"/>
                  <a:pt x="33" y="231"/>
                  <a:pt x="33" y="231"/>
                </a:cubicBezTo>
                <a:cubicBezTo>
                  <a:pt x="34" y="231"/>
                  <a:pt x="34" y="231"/>
                  <a:pt x="34" y="231"/>
                </a:cubicBezTo>
                <a:cubicBezTo>
                  <a:pt x="40" y="230"/>
                  <a:pt x="40" y="230"/>
                  <a:pt x="40" y="230"/>
                </a:cubicBezTo>
                <a:cubicBezTo>
                  <a:pt x="46" y="231"/>
                  <a:pt x="46" y="231"/>
                  <a:pt x="46" y="231"/>
                </a:cubicBezTo>
                <a:cubicBezTo>
                  <a:pt x="46" y="231"/>
                  <a:pt x="46" y="231"/>
                  <a:pt x="46" y="231"/>
                </a:cubicBezTo>
                <a:cubicBezTo>
                  <a:pt x="53" y="232"/>
                  <a:pt x="53" y="232"/>
                  <a:pt x="53" y="232"/>
                </a:cubicBezTo>
                <a:cubicBezTo>
                  <a:pt x="54" y="231"/>
                  <a:pt x="54" y="231"/>
                  <a:pt x="54" y="231"/>
                </a:cubicBezTo>
                <a:cubicBezTo>
                  <a:pt x="60" y="230"/>
                  <a:pt x="60" y="230"/>
                  <a:pt x="60" y="230"/>
                </a:cubicBezTo>
                <a:cubicBezTo>
                  <a:pt x="66" y="231"/>
                  <a:pt x="66" y="231"/>
                  <a:pt x="66" y="231"/>
                </a:cubicBezTo>
                <a:cubicBezTo>
                  <a:pt x="66" y="231"/>
                  <a:pt x="66" y="231"/>
                  <a:pt x="66" y="231"/>
                </a:cubicBezTo>
                <a:cubicBezTo>
                  <a:pt x="73" y="231"/>
                  <a:pt x="73" y="231"/>
                  <a:pt x="73" y="231"/>
                </a:cubicBezTo>
                <a:cubicBezTo>
                  <a:pt x="73" y="230"/>
                  <a:pt x="73" y="230"/>
                  <a:pt x="73" y="230"/>
                </a:cubicBezTo>
                <a:cubicBezTo>
                  <a:pt x="80" y="228"/>
                  <a:pt x="80" y="228"/>
                  <a:pt x="80" y="228"/>
                </a:cubicBezTo>
                <a:cubicBezTo>
                  <a:pt x="86" y="229"/>
                  <a:pt x="86" y="229"/>
                  <a:pt x="86" y="229"/>
                </a:cubicBezTo>
                <a:cubicBezTo>
                  <a:pt x="86" y="229"/>
                  <a:pt x="86" y="229"/>
                  <a:pt x="86" y="229"/>
                </a:cubicBezTo>
                <a:cubicBezTo>
                  <a:pt x="93" y="229"/>
                  <a:pt x="93" y="229"/>
                  <a:pt x="93" y="229"/>
                </a:cubicBezTo>
                <a:cubicBezTo>
                  <a:pt x="93" y="229"/>
                  <a:pt x="93" y="229"/>
                  <a:pt x="93" y="229"/>
                </a:cubicBezTo>
                <a:cubicBezTo>
                  <a:pt x="99" y="229"/>
                  <a:pt x="99" y="229"/>
                  <a:pt x="99" y="229"/>
                </a:cubicBezTo>
                <a:cubicBezTo>
                  <a:pt x="105" y="231"/>
                  <a:pt x="105" y="231"/>
                  <a:pt x="105" y="231"/>
                </a:cubicBezTo>
                <a:cubicBezTo>
                  <a:pt x="106" y="231"/>
                  <a:pt x="106" y="231"/>
                  <a:pt x="106" y="231"/>
                </a:cubicBezTo>
                <a:cubicBezTo>
                  <a:pt x="112" y="231"/>
                  <a:pt x="112" y="231"/>
                  <a:pt x="112" y="231"/>
                </a:cubicBezTo>
                <a:cubicBezTo>
                  <a:pt x="113" y="231"/>
                  <a:pt x="113" y="231"/>
                  <a:pt x="113" y="231"/>
                </a:cubicBezTo>
                <a:cubicBezTo>
                  <a:pt x="119" y="228"/>
                  <a:pt x="119" y="228"/>
                  <a:pt x="119" y="228"/>
                </a:cubicBezTo>
                <a:cubicBezTo>
                  <a:pt x="120" y="228"/>
                  <a:pt x="120" y="228"/>
                  <a:pt x="120" y="228"/>
                </a:cubicBezTo>
                <a:cubicBezTo>
                  <a:pt x="125" y="225"/>
                  <a:pt x="125" y="225"/>
                  <a:pt x="125" y="225"/>
                </a:cubicBezTo>
                <a:cubicBezTo>
                  <a:pt x="131" y="229"/>
                  <a:pt x="131" y="229"/>
                  <a:pt x="131" y="229"/>
                </a:cubicBezTo>
                <a:cubicBezTo>
                  <a:pt x="131" y="229"/>
                  <a:pt x="132" y="229"/>
                  <a:pt x="132" y="229"/>
                </a:cubicBezTo>
                <a:cubicBezTo>
                  <a:pt x="138" y="229"/>
                  <a:pt x="138" y="229"/>
                  <a:pt x="138" y="229"/>
                </a:cubicBezTo>
                <a:cubicBezTo>
                  <a:pt x="145" y="229"/>
                  <a:pt x="145" y="229"/>
                  <a:pt x="145" y="229"/>
                </a:cubicBezTo>
                <a:cubicBezTo>
                  <a:pt x="146" y="229"/>
                  <a:pt x="146" y="229"/>
                  <a:pt x="146" y="229"/>
                </a:cubicBezTo>
                <a:cubicBezTo>
                  <a:pt x="152" y="227"/>
                  <a:pt x="152" y="227"/>
                  <a:pt x="152" y="227"/>
                </a:cubicBezTo>
                <a:cubicBezTo>
                  <a:pt x="158" y="225"/>
                  <a:pt x="158" y="225"/>
                  <a:pt x="158" y="225"/>
                </a:cubicBezTo>
                <a:cubicBezTo>
                  <a:pt x="165" y="225"/>
                  <a:pt x="165" y="225"/>
                  <a:pt x="165" y="225"/>
                </a:cubicBezTo>
                <a:cubicBezTo>
                  <a:pt x="165" y="225"/>
                  <a:pt x="165" y="225"/>
                  <a:pt x="165" y="225"/>
                </a:cubicBezTo>
                <a:cubicBezTo>
                  <a:pt x="172" y="225"/>
                  <a:pt x="172" y="225"/>
                  <a:pt x="172" y="225"/>
                </a:cubicBezTo>
                <a:cubicBezTo>
                  <a:pt x="172" y="224"/>
                  <a:pt x="172" y="224"/>
                  <a:pt x="172" y="224"/>
                </a:cubicBezTo>
                <a:cubicBezTo>
                  <a:pt x="179" y="220"/>
                  <a:pt x="179" y="220"/>
                  <a:pt x="179" y="220"/>
                </a:cubicBezTo>
                <a:cubicBezTo>
                  <a:pt x="185" y="218"/>
                  <a:pt x="185" y="218"/>
                  <a:pt x="185" y="218"/>
                </a:cubicBezTo>
                <a:cubicBezTo>
                  <a:pt x="185" y="218"/>
                  <a:pt x="185" y="218"/>
                  <a:pt x="185" y="218"/>
                </a:cubicBezTo>
                <a:cubicBezTo>
                  <a:pt x="192" y="215"/>
                  <a:pt x="192" y="215"/>
                  <a:pt x="192" y="215"/>
                </a:cubicBezTo>
                <a:cubicBezTo>
                  <a:pt x="198" y="213"/>
                  <a:pt x="198" y="213"/>
                  <a:pt x="198" y="213"/>
                </a:cubicBezTo>
                <a:cubicBezTo>
                  <a:pt x="199" y="213"/>
                  <a:pt x="199" y="213"/>
                  <a:pt x="199" y="213"/>
                </a:cubicBezTo>
                <a:cubicBezTo>
                  <a:pt x="205" y="209"/>
                  <a:pt x="205" y="209"/>
                  <a:pt x="205" y="209"/>
                </a:cubicBezTo>
                <a:cubicBezTo>
                  <a:pt x="206" y="209"/>
                  <a:pt x="206" y="209"/>
                  <a:pt x="206" y="209"/>
                </a:cubicBezTo>
                <a:cubicBezTo>
                  <a:pt x="212" y="202"/>
                  <a:pt x="212" y="202"/>
                  <a:pt x="212" y="202"/>
                </a:cubicBezTo>
                <a:cubicBezTo>
                  <a:pt x="219" y="196"/>
                  <a:pt x="219" y="196"/>
                  <a:pt x="219" y="196"/>
                </a:cubicBezTo>
                <a:cubicBezTo>
                  <a:pt x="219" y="196"/>
                  <a:pt x="219" y="196"/>
                  <a:pt x="219" y="196"/>
                </a:cubicBezTo>
                <a:cubicBezTo>
                  <a:pt x="225" y="189"/>
                  <a:pt x="225" y="189"/>
                  <a:pt x="225" y="189"/>
                </a:cubicBezTo>
                <a:cubicBezTo>
                  <a:pt x="232" y="185"/>
                  <a:pt x="232" y="185"/>
                  <a:pt x="232" y="185"/>
                </a:cubicBezTo>
                <a:cubicBezTo>
                  <a:pt x="232" y="185"/>
                  <a:pt x="232" y="185"/>
                  <a:pt x="232" y="185"/>
                </a:cubicBezTo>
                <a:cubicBezTo>
                  <a:pt x="239" y="176"/>
                  <a:pt x="239" y="176"/>
                  <a:pt x="239" y="176"/>
                </a:cubicBezTo>
                <a:cubicBezTo>
                  <a:pt x="245" y="167"/>
                  <a:pt x="245" y="167"/>
                  <a:pt x="245" y="167"/>
                </a:cubicBezTo>
                <a:cubicBezTo>
                  <a:pt x="251" y="167"/>
                  <a:pt x="251" y="167"/>
                  <a:pt x="251" y="167"/>
                </a:cubicBezTo>
                <a:cubicBezTo>
                  <a:pt x="251" y="167"/>
                  <a:pt x="251" y="167"/>
                  <a:pt x="252" y="167"/>
                </a:cubicBezTo>
                <a:cubicBezTo>
                  <a:pt x="258" y="161"/>
                  <a:pt x="258" y="161"/>
                  <a:pt x="258" y="161"/>
                </a:cubicBezTo>
                <a:cubicBezTo>
                  <a:pt x="263" y="162"/>
                  <a:pt x="263" y="162"/>
                  <a:pt x="263" y="162"/>
                </a:cubicBezTo>
                <a:cubicBezTo>
                  <a:pt x="263" y="162"/>
                  <a:pt x="263" y="162"/>
                  <a:pt x="263" y="162"/>
                </a:cubicBezTo>
                <a:cubicBezTo>
                  <a:pt x="270" y="163"/>
                  <a:pt x="270" y="163"/>
                  <a:pt x="270" y="163"/>
                </a:cubicBezTo>
                <a:cubicBezTo>
                  <a:pt x="276" y="164"/>
                  <a:pt x="276" y="164"/>
                  <a:pt x="276" y="164"/>
                </a:cubicBezTo>
                <a:cubicBezTo>
                  <a:pt x="282" y="170"/>
                  <a:pt x="282" y="170"/>
                  <a:pt x="282" y="170"/>
                </a:cubicBezTo>
                <a:cubicBezTo>
                  <a:pt x="282" y="170"/>
                  <a:pt x="283" y="170"/>
                  <a:pt x="283" y="170"/>
                </a:cubicBezTo>
                <a:cubicBezTo>
                  <a:pt x="290" y="169"/>
                  <a:pt x="290" y="169"/>
                  <a:pt x="290" y="169"/>
                </a:cubicBezTo>
                <a:cubicBezTo>
                  <a:pt x="296" y="170"/>
                  <a:pt x="296" y="170"/>
                  <a:pt x="296" y="170"/>
                </a:cubicBezTo>
                <a:cubicBezTo>
                  <a:pt x="297" y="170"/>
                  <a:pt x="297" y="170"/>
                  <a:pt x="297" y="170"/>
                </a:cubicBezTo>
                <a:cubicBezTo>
                  <a:pt x="303" y="167"/>
                  <a:pt x="303" y="167"/>
                  <a:pt x="303" y="167"/>
                </a:cubicBezTo>
                <a:cubicBezTo>
                  <a:pt x="310" y="166"/>
                  <a:pt x="310" y="166"/>
                  <a:pt x="310" y="166"/>
                </a:cubicBezTo>
                <a:cubicBezTo>
                  <a:pt x="316" y="166"/>
                  <a:pt x="316" y="166"/>
                  <a:pt x="316" y="166"/>
                </a:cubicBezTo>
                <a:cubicBezTo>
                  <a:pt x="322" y="170"/>
                  <a:pt x="322" y="170"/>
                  <a:pt x="322" y="170"/>
                </a:cubicBezTo>
                <a:cubicBezTo>
                  <a:pt x="322" y="170"/>
                  <a:pt x="323" y="170"/>
                  <a:pt x="323" y="170"/>
                </a:cubicBezTo>
                <a:cubicBezTo>
                  <a:pt x="329" y="168"/>
                  <a:pt x="329" y="168"/>
                  <a:pt x="329" y="168"/>
                </a:cubicBezTo>
                <a:cubicBezTo>
                  <a:pt x="335" y="171"/>
                  <a:pt x="335" y="171"/>
                  <a:pt x="335" y="171"/>
                </a:cubicBezTo>
                <a:cubicBezTo>
                  <a:pt x="336" y="171"/>
                  <a:pt x="336" y="171"/>
                  <a:pt x="336" y="171"/>
                </a:cubicBezTo>
                <a:cubicBezTo>
                  <a:pt x="342" y="170"/>
                  <a:pt x="342" y="170"/>
                  <a:pt x="342" y="170"/>
                </a:cubicBezTo>
                <a:cubicBezTo>
                  <a:pt x="348" y="173"/>
                  <a:pt x="348" y="173"/>
                  <a:pt x="348" y="173"/>
                </a:cubicBezTo>
                <a:cubicBezTo>
                  <a:pt x="355" y="176"/>
                  <a:pt x="355" y="176"/>
                  <a:pt x="355" y="176"/>
                </a:cubicBezTo>
                <a:cubicBezTo>
                  <a:pt x="355" y="176"/>
                  <a:pt x="355" y="176"/>
                  <a:pt x="355" y="176"/>
                </a:cubicBezTo>
                <a:cubicBezTo>
                  <a:pt x="362" y="179"/>
                  <a:pt x="362" y="179"/>
                  <a:pt x="362" y="179"/>
                </a:cubicBezTo>
                <a:cubicBezTo>
                  <a:pt x="368" y="181"/>
                  <a:pt x="368" y="181"/>
                  <a:pt x="368" y="181"/>
                </a:cubicBezTo>
                <a:cubicBezTo>
                  <a:pt x="369" y="182"/>
                  <a:pt x="369" y="182"/>
                  <a:pt x="369" y="182"/>
                </a:cubicBezTo>
                <a:cubicBezTo>
                  <a:pt x="375" y="183"/>
                  <a:pt x="375" y="183"/>
                  <a:pt x="375" y="183"/>
                </a:cubicBezTo>
                <a:cubicBezTo>
                  <a:pt x="376" y="183"/>
                  <a:pt x="376" y="183"/>
                  <a:pt x="376" y="183"/>
                </a:cubicBezTo>
                <a:cubicBezTo>
                  <a:pt x="382" y="181"/>
                  <a:pt x="382" y="181"/>
                  <a:pt x="382" y="181"/>
                </a:cubicBezTo>
                <a:cubicBezTo>
                  <a:pt x="389" y="180"/>
                  <a:pt x="389" y="180"/>
                  <a:pt x="389" y="180"/>
                </a:cubicBezTo>
                <a:cubicBezTo>
                  <a:pt x="390" y="180"/>
                  <a:pt x="390" y="180"/>
                  <a:pt x="390" y="180"/>
                </a:cubicBezTo>
                <a:cubicBezTo>
                  <a:pt x="396" y="175"/>
                  <a:pt x="396" y="175"/>
                  <a:pt x="396" y="175"/>
                </a:cubicBezTo>
                <a:cubicBezTo>
                  <a:pt x="402" y="174"/>
                  <a:pt x="402" y="174"/>
                  <a:pt x="402" y="174"/>
                </a:cubicBezTo>
                <a:cubicBezTo>
                  <a:pt x="403" y="173"/>
                  <a:pt x="403" y="173"/>
                  <a:pt x="403" y="173"/>
                </a:cubicBezTo>
                <a:cubicBezTo>
                  <a:pt x="409" y="167"/>
                  <a:pt x="409" y="167"/>
                  <a:pt x="409" y="167"/>
                </a:cubicBezTo>
                <a:cubicBezTo>
                  <a:pt x="409" y="167"/>
                  <a:pt x="409" y="167"/>
                  <a:pt x="409" y="167"/>
                </a:cubicBezTo>
                <a:cubicBezTo>
                  <a:pt x="416" y="159"/>
                  <a:pt x="416" y="159"/>
                  <a:pt x="416" y="159"/>
                </a:cubicBezTo>
                <a:cubicBezTo>
                  <a:pt x="423" y="151"/>
                  <a:pt x="423" y="151"/>
                  <a:pt x="423" y="151"/>
                </a:cubicBezTo>
                <a:cubicBezTo>
                  <a:pt x="423" y="150"/>
                  <a:pt x="423" y="150"/>
                  <a:pt x="423" y="150"/>
                </a:cubicBezTo>
                <a:cubicBezTo>
                  <a:pt x="429" y="137"/>
                  <a:pt x="429" y="137"/>
                  <a:pt x="429" y="137"/>
                </a:cubicBezTo>
                <a:cubicBezTo>
                  <a:pt x="429" y="137"/>
                  <a:pt x="429" y="137"/>
                  <a:pt x="429" y="137"/>
                </a:cubicBezTo>
                <a:cubicBezTo>
                  <a:pt x="436" y="122"/>
                  <a:pt x="436" y="122"/>
                  <a:pt x="436" y="122"/>
                </a:cubicBezTo>
                <a:cubicBezTo>
                  <a:pt x="436" y="122"/>
                  <a:pt x="436" y="122"/>
                  <a:pt x="436" y="122"/>
                </a:cubicBezTo>
                <a:cubicBezTo>
                  <a:pt x="443" y="105"/>
                  <a:pt x="443" y="105"/>
                  <a:pt x="443" y="105"/>
                </a:cubicBezTo>
                <a:cubicBezTo>
                  <a:pt x="449" y="94"/>
                  <a:pt x="449" y="94"/>
                  <a:pt x="449" y="94"/>
                </a:cubicBezTo>
                <a:cubicBezTo>
                  <a:pt x="449" y="94"/>
                  <a:pt x="449" y="94"/>
                  <a:pt x="449" y="94"/>
                </a:cubicBezTo>
                <a:cubicBezTo>
                  <a:pt x="455" y="83"/>
                  <a:pt x="455" y="83"/>
                  <a:pt x="455" y="83"/>
                </a:cubicBezTo>
                <a:cubicBezTo>
                  <a:pt x="462" y="80"/>
                  <a:pt x="462" y="80"/>
                  <a:pt x="462" y="80"/>
                </a:cubicBezTo>
                <a:cubicBezTo>
                  <a:pt x="462" y="80"/>
                  <a:pt x="462" y="80"/>
                  <a:pt x="462" y="80"/>
                </a:cubicBezTo>
                <a:cubicBezTo>
                  <a:pt x="468" y="76"/>
                  <a:pt x="468" y="76"/>
                  <a:pt x="468" y="76"/>
                </a:cubicBezTo>
                <a:cubicBezTo>
                  <a:pt x="474" y="73"/>
                  <a:pt x="474" y="73"/>
                  <a:pt x="474" y="73"/>
                </a:cubicBezTo>
                <a:cubicBezTo>
                  <a:pt x="481" y="72"/>
                  <a:pt x="481" y="72"/>
                  <a:pt x="481" y="72"/>
                </a:cubicBezTo>
                <a:cubicBezTo>
                  <a:pt x="481" y="72"/>
                  <a:pt x="481" y="72"/>
                  <a:pt x="481" y="72"/>
                </a:cubicBezTo>
                <a:cubicBezTo>
                  <a:pt x="487" y="70"/>
                  <a:pt x="487" y="70"/>
                  <a:pt x="487" y="70"/>
                </a:cubicBezTo>
                <a:cubicBezTo>
                  <a:pt x="493" y="71"/>
                  <a:pt x="493" y="71"/>
                  <a:pt x="493" y="71"/>
                </a:cubicBezTo>
                <a:cubicBezTo>
                  <a:pt x="494" y="71"/>
                  <a:pt x="494" y="71"/>
                  <a:pt x="494" y="71"/>
                </a:cubicBezTo>
                <a:cubicBezTo>
                  <a:pt x="501" y="68"/>
                  <a:pt x="501" y="68"/>
                  <a:pt x="501" y="68"/>
                </a:cubicBezTo>
                <a:cubicBezTo>
                  <a:pt x="502" y="68"/>
                  <a:pt x="502" y="68"/>
                  <a:pt x="502" y="68"/>
                </a:cubicBezTo>
                <a:cubicBezTo>
                  <a:pt x="508" y="60"/>
                  <a:pt x="508" y="60"/>
                  <a:pt x="508" y="60"/>
                </a:cubicBezTo>
                <a:cubicBezTo>
                  <a:pt x="514" y="58"/>
                  <a:pt x="514" y="58"/>
                  <a:pt x="514" y="58"/>
                </a:cubicBezTo>
                <a:cubicBezTo>
                  <a:pt x="520" y="56"/>
                  <a:pt x="520" y="56"/>
                  <a:pt x="520" y="56"/>
                </a:cubicBezTo>
                <a:cubicBezTo>
                  <a:pt x="527" y="55"/>
                  <a:pt x="527" y="55"/>
                  <a:pt x="527" y="55"/>
                </a:cubicBezTo>
                <a:cubicBezTo>
                  <a:pt x="532" y="54"/>
                  <a:pt x="532" y="54"/>
                  <a:pt x="532" y="54"/>
                </a:cubicBezTo>
                <a:cubicBezTo>
                  <a:pt x="538" y="63"/>
                  <a:pt x="538" y="63"/>
                  <a:pt x="538" y="63"/>
                </a:cubicBezTo>
                <a:cubicBezTo>
                  <a:pt x="539" y="63"/>
                  <a:pt x="539" y="63"/>
                  <a:pt x="539" y="63"/>
                </a:cubicBezTo>
                <a:cubicBezTo>
                  <a:pt x="545" y="69"/>
                  <a:pt x="545" y="69"/>
                  <a:pt x="545" y="69"/>
                </a:cubicBezTo>
                <a:cubicBezTo>
                  <a:pt x="551" y="81"/>
                  <a:pt x="551" y="81"/>
                  <a:pt x="551" y="81"/>
                </a:cubicBezTo>
                <a:cubicBezTo>
                  <a:pt x="552" y="81"/>
                  <a:pt x="552" y="81"/>
                  <a:pt x="552" y="81"/>
                </a:cubicBezTo>
                <a:cubicBezTo>
                  <a:pt x="558" y="90"/>
                  <a:pt x="558" y="90"/>
                  <a:pt x="558" y="90"/>
                </a:cubicBezTo>
                <a:cubicBezTo>
                  <a:pt x="564" y="104"/>
                  <a:pt x="564" y="104"/>
                  <a:pt x="564" y="104"/>
                </a:cubicBezTo>
                <a:cubicBezTo>
                  <a:pt x="571" y="123"/>
                  <a:pt x="571" y="123"/>
                  <a:pt x="571" y="123"/>
                </a:cubicBezTo>
                <a:cubicBezTo>
                  <a:pt x="571" y="123"/>
                  <a:pt x="571" y="123"/>
                  <a:pt x="571" y="123"/>
                </a:cubicBezTo>
                <a:cubicBezTo>
                  <a:pt x="578" y="135"/>
                  <a:pt x="578" y="135"/>
                  <a:pt x="578" y="135"/>
                </a:cubicBezTo>
                <a:cubicBezTo>
                  <a:pt x="578" y="135"/>
                  <a:pt x="578" y="135"/>
                  <a:pt x="578" y="135"/>
                </a:cubicBezTo>
                <a:cubicBezTo>
                  <a:pt x="584" y="145"/>
                  <a:pt x="584" y="145"/>
                  <a:pt x="584" y="145"/>
                </a:cubicBezTo>
                <a:cubicBezTo>
                  <a:pt x="591" y="156"/>
                  <a:pt x="591" y="156"/>
                  <a:pt x="591" y="156"/>
                </a:cubicBezTo>
                <a:cubicBezTo>
                  <a:pt x="591" y="156"/>
                  <a:pt x="591" y="156"/>
                  <a:pt x="591" y="156"/>
                </a:cubicBezTo>
                <a:cubicBezTo>
                  <a:pt x="598" y="164"/>
                  <a:pt x="598" y="164"/>
                  <a:pt x="598" y="164"/>
                </a:cubicBezTo>
                <a:cubicBezTo>
                  <a:pt x="598" y="164"/>
                  <a:pt x="598" y="164"/>
                  <a:pt x="598" y="164"/>
                </a:cubicBezTo>
                <a:cubicBezTo>
                  <a:pt x="604" y="170"/>
                  <a:pt x="604" y="170"/>
                  <a:pt x="604" y="170"/>
                </a:cubicBezTo>
                <a:cubicBezTo>
                  <a:pt x="605" y="170"/>
                  <a:pt x="605" y="170"/>
                  <a:pt x="606" y="170"/>
                </a:cubicBezTo>
                <a:cubicBezTo>
                  <a:pt x="612" y="169"/>
                  <a:pt x="612" y="169"/>
                  <a:pt x="612" y="169"/>
                </a:cubicBezTo>
                <a:cubicBezTo>
                  <a:pt x="618" y="173"/>
                  <a:pt x="618" y="173"/>
                  <a:pt x="618" y="173"/>
                </a:cubicBezTo>
                <a:cubicBezTo>
                  <a:pt x="618" y="173"/>
                  <a:pt x="618" y="173"/>
                  <a:pt x="619" y="173"/>
                </a:cubicBezTo>
                <a:cubicBezTo>
                  <a:pt x="625" y="172"/>
                  <a:pt x="625" y="172"/>
                  <a:pt x="625" y="172"/>
                </a:cubicBezTo>
                <a:cubicBezTo>
                  <a:pt x="626" y="172"/>
                  <a:pt x="626" y="172"/>
                  <a:pt x="626" y="172"/>
                </a:cubicBezTo>
                <a:cubicBezTo>
                  <a:pt x="632" y="171"/>
                  <a:pt x="632" y="171"/>
                  <a:pt x="632" y="171"/>
                </a:cubicBezTo>
                <a:cubicBezTo>
                  <a:pt x="638" y="173"/>
                  <a:pt x="638" y="173"/>
                  <a:pt x="638" y="173"/>
                </a:cubicBezTo>
                <a:cubicBezTo>
                  <a:pt x="639" y="173"/>
                  <a:pt x="639" y="173"/>
                  <a:pt x="640" y="172"/>
                </a:cubicBezTo>
                <a:cubicBezTo>
                  <a:pt x="646" y="165"/>
                  <a:pt x="646" y="165"/>
                  <a:pt x="646" y="165"/>
                </a:cubicBezTo>
                <a:cubicBezTo>
                  <a:pt x="652" y="159"/>
                  <a:pt x="652" y="159"/>
                  <a:pt x="652" y="159"/>
                </a:cubicBezTo>
                <a:cubicBezTo>
                  <a:pt x="659" y="157"/>
                  <a:pt x="659" y="157"/>
                  <a:pt x="659" y="157"/>
                </a:cubicBezTo>
                <a:cubicBezTo>
                  <a:pt x="659" y="157"/>
                  <a:pt x="659" y="157"/>
                  <a:pt x="659" y="157"/>
                </a:cubicBezTo>
                <a:cubicBezTo>
                  <a:pt x="666" y="150"/>
                  <a:pt x="666" y="150"/>
                  <a:pt x="666" y="150"/>
                </a:cubicBezTo>
                <a:cubicBezTo>
                  <a:pt x="666" y="150"/>
                  <a:pt x="666" y="150"/>
                  <a:pt x="666" y="150"/>
                </a:cubicBezTo>
                <a:cubicBezTo>
                  <a:pt x="673" y="143"/>
                  <a:pt x="673" y="143"/>
                  <a:pt x="673" y="143"/>
                </a:cubicBezTo>
                <a:cubicBezTo>
                  <a:pt x="673" y="143"/>
                  <a:pt x="673" y="143"/>
                  <a:pt x="673" y="143"/>
                </a:cubicBezTo>
                <a:cubicBezTo>
                  <a:pt x="679" y="133"/>
                  <a:pt x="679" y="133"/>
                  <a:pt x="679" y="133"/>
                </a:cubicBezTo>
                <a:cubicBezTo>
                  <a:pt x="686" y="125"/>
                  <a:pt x="686" y="125"/>
                  <a:pt x="686" y="125"/>
                </a:cubicBezTo>
                <a:cubicBezTo>
                  <a:pt x="692" y="117"/>
                  <a:pt x="692" y="117"/>
                  <a:pt x="692" y="117"/>
                </a:cubicBezTo>
                <a:cubicBezTo>
                  <a:pt x="693" y="117"/>
                  <a:pt x="693" y="117"/>
                  <a:pt x="693" y="117"/>
                </a:cubicBezTo>
                <a:cubicBezTo>
                  <a:pt x="699" y="102"/>
                  <a:pt x="699" y="102"/>
                  <a:pt x="699" y="102"/>
                </a:cubicBezTo>
                <a:cubicBezTo>
                  <a:pt x="706" y="91"/>
                  <a:pt x="706" y="91"/>
                  <a:pt x="706" y="91"/>
                </a:cubicBezTo>
                <a:cubicBezTo>
                  <a:pt x="712" y="79"/>
                  <a:pt x="712" y="79"/>
                  <a:pt x="712" y="79"/>
                </a:cubicBezTo>
                <a:cubicBezTo>
                  <a:pt x="712" y="78"/>
                  <a:pt x="712" y="78"/>
                  <a:pt x="712" y="78"/>
                </a:cubicBezTo>
                <a:cubicBezTo>
                  <a:pt x="719" y="60"/>
                  <a:pt x="719" y="60"/>
                  <a:pt x="719" y="60"/>
                </a:cubicBezTo>
                <a:cubicBezTo>
                  <a:pt x="725" y="44"/>
                  <a:pt x="725" y="44"/>
                  <a:pt x="725" y="44"/>
                </a:cubicBezTo>
                <a:cubicBezTo>
                  <a:pt x="732" y="28"/>
                  <a:pt x="732" y="28"/>
                  <a:pt x="732" y="28"/>
                </a:cubicBezTo>
                <a:cubicBezTo>
                  <a:pt x="738" y="17"/>
                  <a:pt x="738" y="17"/>
                  <a:pt x="738" y="17"/>
                </a:cubicBezTo>
                <a:cubicBezTo>
                  <a:pt x="745" y="9"/>
                  <a:pt x="745" y="9"/>
                  <a:pt x="745" y="9"/>
                </a:cubicBezTo>
                <a:cubicBezTo>
                  <a:pt x="750" y="4"/>
                  <a:pt x="750" y="4"/>
                  <a:pt x="750" y="4"/>
                </a:cubicBezTo>
                <a:cubicBezTo>
                  <a:pt x="755" y="11"/>
                  <a:pt x="755" y="11"/>
                  <a:pt x="755" y="11"/>
                </a:cubicBezTo>
                <a:cubicBezTo>
                  <a:pt x="756" y="11"/>
                  <a:pt x="756" y="11"/>
                  <a:pt x="756" y="11"/>
                </a:cubicBezTo>
                <a:cubicBezTo>
                  <a:pt x="762" y="17"/>
                  <a:pt x="762" y="17"/>
                  <a:pt x="762" y="17"/>
                </a:cubicBezTo>
                <a:cubicBezTo>
                  <a:pt x="768" y="29"/>
                  <a:pt x="768" y="29"/>
                  <a:pt x="768" y="29"/>
                </a:cubicBezTo>
                <a:cubicBezTo>
                  <a:pt x="775" y="48"/>
                  <a:pt x="775" y="48"/>
                  <a:pt x="775" y="48"/>
                </a:cubicBezTo>
                <a:cubicBezTo>
                  <a:pt x="775" y="48"/>
                  <a:pt x="775" y="48"/>
                  <a:pt x="775" y="48"/>
                </a:cubicBezTo>
                <a:cubicBezTo>
                  <a:pt x="781" y="63"/>
                  <a:pt x="781" y="63"/>
                  <a:pt x="781" y="63"/>
                </a:cubicBezTo>
                <a:cubicBezTo>
                  <a:pt x="781" y="63"/>
                  <a:pt x="781" y="63"/>
                  <a:pt x="781" y="63"/>
                </a:cubicBezTo>
                <a:cubicBezTo>
                  <a:pt x="788" y="78"/>
                  <a:pt x="788" y="78"/>
                  <a:pt x="788" y="78"/>
                </a:cubicBezTo>
                <a:cubicBezTo>
                  <a:pt x="788" y="78"/>
                  <a:pt x="788" y="78"/>
                  <a:pt x="788" y="78"/>
                </a:cubicBezTo>
                <a:cubicBezTo>
                  <a:pt x="795" y="85"/>
                  <a:pt x="795" y="85"/>
                  <a:pt x="795" y="85"/>
                </a:cubicBezTo>
                <a:cubicBezTo>
                  <a:pt x="801" y="98"/>
                  <a:pt x="801" y="98"/>
                  <a:pt x="801" y="98"/>
                </a:cubicBezTo>
                <a:cubicBezTo>
                  <a:pt x="801" y="98"/>
                  <a:pt x="801" y="98"/>
                  <a:pt x="801" y="98"/>
                </a:cubicBezTo>
                <a:cubicBezTo>
                  <a:pt x="808" y="108"/>
                  <a:pt x="808" y="108"/>
                  <a:pt x="808" y="108"/>
                </a:cubicBezTo>
                <a:cubicBezTo>
                  <a:pt x="808" y="108"/>
                  <a:pt x="808" y="108"/>
                  <a:pt x="808" y="108"/>
                </a:cubicBezTo>
                <a:cubicBezTo>
                  <a:pt x="815" y="117"/>
                  <a:pt x="815" y="117"/>
                  <a:pt x="815" y="117"/>
                </a:cubicBezTo>
                <a:cubicBezTo>
                  <a:pt x="821" y="130"/>
                  <a:pt x="821" y="130"/>
                  <a:pt x="821" y="130"/>
                </a:cubicBezTo>
                <a:cubicBezTo>
                  <a:pt x="821" y="130"/>
                  <a:pt x="821" y="130"/>
                  <a:pt x="821" y="130"/>
                </a:cubicBezTo>
                <a:cubicBezTo>
                  <a:pt x="828" y="137"/>
                  <a:pt x="828" y="137"/>
                  <a:pt x="828" y="137"/>
                </a:cubicBezTo>
                <a:cubicBezTo>
                  <a:pt x="834" y="149"/>
                  <a:pt x="834" y="149"/>
                  <a:pt x="834" y="149"/>
                </a:cubicBezTo>
                <a:cubicBezTo>
                  <a:pt x="834" y="149"/>
                  <a:pt x="834" y="149"/>
                  <a:pt x="834" y="149"/>
                </a:cubicBezTo>
                <a:cubicBezTo>
                  <a:pt x="841" y="157"/>
                  <a:pt x="841" y="157"/>
                  <a:pt x="841" y="157"/>
                </a:cubicBezTo>
                <a:cubicBezTo>
                  <a:pt x="847" y="167"/>
                  <a:pt x="847" y="167"/>
                  <a:pt x="847" y="167"/>
                </a:cubicBezTo>
                <a:cubicBezTo>
                  <a:pt x="847" y="167"/>
                  <a:pt x="847" y="167"/>
                  <a:pt x="847" y="167"/>
                </a:cubicBezTo>
                <a:cubicBezTo>
                  <a:pt x="854" y="177"/>
                  <a:pt x="854" y="177"/>
                  <a:pt x="854" y="177"/>
                </a:cubicBezTo>
                <a:cubicBezTo>
                  <a:pt x="854" y="178"/>
                  <a:pt x="854" y="178"/>
                  <a:pt x="854" y="178"/>
                </a:cubicBezTo>
                <a:cubicBezTo>
                  <a:pt x="861" y="185"/>
                  <a:pt x="861" y="185"/>
                  <a:pt x="861" y="185"/>
                </a:cubicBezTo>
                <a:cubicBezTo>
                  <a:pt x="867" y="194"/>
                  <a:pt x="867" y="194"/>
                  <a:pt x="867" y="194"/>
                </a:cubicBezTo>
                <a:cubicBezTo>
                  <a:pt x="867" y="194"/>
                  <a:pt x="867" y="194"/>
                  <a:pt x="867" y="194"/>
                </a:cubicBezTo>
                <a:cubicBezTo>
                  <a:pt x="874" y="200"/>
                  <a:pt x="874" y="200"/>
                  <a:pt x="874" y="200"/>
                </a:cubicBezTo>
                <a:cubicBezTo>
                  <a:pt x="880" y="208"/>
                  <a:pt x="880" y="208"/>
                  <a:pt x="880" y="208"/>
                </a:cubicBezTo>
                <a:cubicBezTo>
                  <a:pt x="880" y="208"/>
                  <a:pt x="880" y="208"/>
                  <a:pt x="880" y="208"/>
                </a:cubicBezTo>
                <a:cubicBezTo>
                  <a:pt x="887" y="214"/>
                  <a:pt x="887" y="214"/>
                  <a:pt x="887" y="214"/>
                </a:cubicBezTo>
                <a:cubicBezTo>
                  <a:pt x="887" y="214"/>
                  <a:pt x="887" y="214"/>
                  <a:pt x="887" y="214"/>
                </a:cubicBezTo>
                <a:cubicBezTo>
                  <a:pt x="894" y="218"/>
                  <a:pt x="894" y="218"/>
                  <a:pt x="894" y="218"/>
                </a:cubicBezTo>
                <a:cubicBezTo>
                  <a:pt x="894" y="218"/>
                  <a:pt x="894" y="218"/>
                  <a:pt x="894" y="218"/>
                </a:cubicBezTo>
                <a:cubicBezTo>
                  <a:pt x="901" y="221"/>
                  <a:pt x="901" y="221"/>
                  <a:pt x="901" y="221"/>
                </a:cubicBezTo>
                <a:cubicBezTo>
                  <a:pt x="907" y="226"/>
                  <a:pt x="907" y="226"/>
                  <a:pt x="907" y="226"/>
                </a:cubicBezTo>
                <a:cubicBezTo>
                  <a:pt x="913" y="233"/>
                  <a:pt x="913" y="233"/>
                  <a:pt x="913" y="233"/>
                </a:cubicBezTo>
                <a:cubicBezTo>
                  <a:pt x="914" y="233"/>
                  <a:pt x="914" y="233"/>
                  <a:pt x="914" y="233"/>
                </a:cubicBezTo>
                <a:cubicBezTo>
                  <a:pt x="920" y="235"/>
                  <a:pt x="920" y="235"/>
                  <a:pt x="920" y="235"/>
                </a:cubicBezTo>
                <a:cubicBezTo>
                  <a:pt x="926" y="242"/>
                  <a:pt x="926" y="242"/>
                  <a:pt x="926" y="242"/>
                </a:cubicBezTo>
                <a:cubicBezTo>
                  <a:pt x="927" y="242"/>
                  <a:pt x="927" y="242"/>
                  <a:pt x="928" y="242"/>
                </a:cubicBezTo>
                <a:cubicBezTo>
                  <a:pt x="934" y="242"/>
                  <a:pt x="934" y="242"/>
                  <a:pt x="934" y="242"/>
                </a:cubicBezTo>
                <a:cubicBezTo>
                  <a:pt x="940" y="245"/>
                  <a:pt x="940" y="245"/>
                  <a:pt x="940" y="245"/>
                </a:cubicBezTo>
                <a:cubicBezTo>
                  <a:pt x="947" y="250"/>
                  <a:pt x="947" y="250"/>
                  <a:pt x="947" y="250"/>
                </a:cubicBezTo>
                <a:cubicBezTo>
                  <a:pt x="947" y="250"/>
                  <a:pt x="947" y="250"/>
                  <a:pt x="947" y="250"/>
                </a:cubicBezTo>
                <a:cubicBezTo>
                  <a:pt x="954" y="251"/>
                  <a:pt x="954" y="251"/>
                  <a:pt x="954" y="251"/>
                </a:cubicBezTo>
                <a:cubicBezTo>
                  <a:pt x="960" y="252"/>
                  <a:pt x="960" y="252"/>
                  <a:pt x="960" y="252"/>
                </a:cubicBezTo>
                <a:cubicBezTo>
                  <a:pt x="966" y="256"/>
                  <a:pt x="966" y="256"/>
                  <a:pt x="966" y="256"/>
                </a:cubicBezTo>
                <a:cubicBezTo>
                  <a:pt x="973" y="260"/>
                  <a:pt x="973" y="260"/>
                  <a:pt x="973" y="260"/>
                </a:cubicBezTo>
                <a:cubicBezTo>
                  <a:pt x="974" y="261"/>
                  <a:pt x="974" y="261"/>
                  <a:pt x="974" y="261"/>
                </a:cubicBezTo>
                <a:cubicBezTo>
                  <a:pt x="980" y="262"/>
                  <a:pt x="980" y="262"/>
                  <a:pt x="980" y="262"/>
                </a:cubicBezTo>
                <a:cubicBezTo>
                  <a:pt x="980" y="262"/>
                  <a:pt x="980" y="262"/>
                  <a:pt x="980" y="262"/>
                </a:cubicBezTo>
                <a:cubicBezTo>
                  <a:pt x="987" y="262"/>
                  <a:pt x="987" y="262"/>
                  <a:pt x="987" y="262"/>
                </a:cubicBezTo>
                <a:cubicBezTo>
                  <a:pt x="993" y="265"/>
                  <a:pt x="993" y="265"/>
                  <a:pt x="993" y="265"/>
                </a:cubicBezTo>
                <a:cubicBezTo>
                  <a:pt x="993" y="265"/>
                  <a:pt x="993" y="265"/>
                  <a:pt x="993" y="265"/>
                </a:cubicBezTo>
                <a:cubicBezTo>
                  <a:pt x="999" y="267"/>
                  <a:pt x="999" y="267"/>
                  <a:pt x="999" y="267"/>
                </a:cubicBezTo>
                <a:cubicBezTo>
                  <a:pt x="1000" y="267"/>
                  <a:pt x="1000" y="267"/>
                  <a:pt x="1000" y="267"/>
                </a:cubicBezTo>
                <a:cubicBezTo>
                  <a:pt x="1006" y="267"/>
                  <a:pt x="1006" y="267"/>
                  <a:pt x="1006" y="267"/>
                </a:cubicBezTo>
                <a:cubicBezTo>
                  <a:pt x="1013" y="268"/>
                  <a:pt x="1013" y="268"/>
                  <a:pt x="1013" y="268"/>
                </a:cubicBezTo>
                <a:cubicBezTo>
                  <a:pt x="1019" y="270"/>
                  <a:pt x="1019" y="270"/>
                  <a:pt x="1019" y="270"/>
                </a:cubicBezTo>
                <a:cubicBezTo>
                  <a:pt x="1026" y="274"/>
                  <a:pt x="1026" y="274"/>
                  <a:pt x="1026" y="274"/>
                </a:cubicBezTo>
                <a:cubicBezTo>
                  <a:pt x="1026" y="274"/>
                  <a:pt x="1026" y="274"/>
                  <a:pt x="1026" y="274"/>
                </a:cubicBezTo>
                <a:cubicBezTo>
                  <a:pt x="1033" y="273"/>
                  <a:pt x="1033" y="273"/>
                  <a:pt x="1033" y="273"/>
                </a:cubicBezTo>
                <a:cubicBezTo>
                  <a:pt x="1039" y="274"/>
                  <a:pt x="1039" y="274"/>
                  <a:pt x="1039" y="274"/>
                </a:cubicBezTo>
                <a:cubicBezTo>
                  <a:pt x="1040" y="274"/>
                  <a:pt x="1040" y="274"/>
                  <a:pt x="1040" y="274"/>
                </a:cubicBezTo>
                <a:cubicBezTo>
                  <a:pt x="1046" y="272"/>
                  <a:pt x="1046" y="272"/>
                  <a:pt x="1046" y="272"/>
                </a:cubicBezTo>
                <a:cubicBezTo>
                  <a:pt x="1052" y="275"/>
                  <a:pt x="1052" y="275"/>
                  <a:pt x="1052" y="275"/>
                </a:cubicBezTo>
                <a:cubicBezTo>
                  <a:pt x="1053" y="276"/>
                  <a:pt x="1053" y="276"/>
                  <a:pt x="1053" y="276"/>
                </a:cubicBezTo>
                <a:cubicBezTo>
                  <a:pt x="1059" y="275"/>
                  <a:pt x="1059" y="275"/>
                  <a:pt x="1059" y="275"/>
                </a:cubicBezTo>
                <a:cubicBezTo>
                  <a:pt x="1065" y="278"/>
                  <a:pt x="1065" y="278"/>
                  <a:pt x="1065" y="278"/>
                </a:cubicBezTo>
                <a:cubicBezTo>
                  <a:pt x="1065" y="278"/>
                  <a:pt x="1065" y="278"/>
                  <a:pt x="1065" y="278"/>
                </a:cubicBezTo>
                <a:cubicBezTo>
                  <a:pt x="1072" y="279"/>
                  <a:pt x="1072" y="279"/>
                  <a:pt x="1072" y="279"/>
                </a:cubicBezTo>
                <a:cubicBezTo>
                  <a:pt x="1072" y="279"/>
                  <a:pt x="1073" y="279"/>
                  <a:pt x="1073" y="279"/>
                </a:cubicBezTo>
                <a:cubicBezTo>
                  <a:pt x="1079" y="275"/>
                  <a:pt x="1079" y="275"/>
                  <a:pt x="1079" y="275"/>
                </a:cubicBezTo>
                <a:cubicBezTo>
                  <a:pt x="1085" y="278"/>
                  <a:pt x="1085" y="278"/>
                  <a:pt x="1085" y="278"/>
                </a:cubicBezTo>
                <a:cubicBezTo>
                  <a:pt x="1085" y="278"/>
                  <a:pt x="1085" y="278"/>
                  <a:pt x="1086" y="278"/>
                </a:cubicBezTo>
                <a:cubicBezTo>
                  <a:pt x="1092" y="277"/>
                  <a:pt x="1092" y="277"/>
                  <a:pt x="1092" y="277"/>
                </a:cubicBezTo>
                <a:cubicBezTo>
                  <a:pt x="1098" y="279"/>
                  <a:pt x="1098" y="279"/>
                  <a:pt x="1098" y="279"/>
                </a:cubicBezTo>
                <a:cubicBezTo>
                  <a:pt x="1099" y="279"/>
                  <a:pt x="1099" y="279"/>
                  <a:pt x="1099" y="279"/>
                </a:cubicBezTo>
                <a:cubicBezTo>
                  <a:pt x="1105" y="278"/>
                  <a:pt x="1105" y="278"/>
                  <a:pt x="1105" y="278"/>
                </a:cubicBezTo>
                <a:cubicBezTo>
                  <a:pt x="1112" y="279"/>
                  <a:pt x="1112" y="279"/>
                  <a:pt x="1112" y="279"/>
                </a:cubicBezTo>
                <a:cubicBezTo>
                  <a:pt x="1112" y="279"/>
                  <a:pt x="1112" y="279"/>
                  <a:pt x="1112" y="279"/>
                </a:cubicBezTo>
                <a:cubicBezTo>
                  <a:pt x="1118" y="280"/>
                  <a:pt x="1118" y="280"/>
                  <a:pt x="1118" y="280"/>
                </a:cubicBezTo>
                <a:cubicBezTo>
                  <a:pt x="1125" y="282"/>
                  <a:pt x="1125" y="282"/>
                  <a:pt x="1125" y="282"/>
                </a:cubicBezTo>
                <a:cubicBezTo>
                  <a:pt x="1126" y="282"/>
                  <a:pt x="1126" y="282"/>
                  <a:pt x="1126" y="282"/>
                </a:cubicBezTo>
                <a:cubicBezTo>
                  <a:pt x="1132" y="280"/>
                  <a:pt x="1132" y="280"/>
                  <a:pt x="1132" y="280"/>
                </a:cubicBezTo>
                <a:cubicBezTo>
                  <a:pt x="1138" y="280"/>
                  <a:pt x="1138" y="280"/>
                  <a:pt x="1138" y="280"/>
                </a:cubicBezTo>
                <a:cubicBezTo>
                  <a:pt x="1145" y="281"/>
                  <a:pt x="1145" y="281"/>
                  <a:pt x="1145" y="281"/>
                </a:cubicBezTo>
                <a:cubicBezTo>
                  <a:pt x="1145" y="281"/>
                  <a:pt x="1145" y="281"/>
                  <a:pt x="1145" y="281"/>
                </a:cubicBezTo>
                <a:cubicBezTo>
                  <a:pt x="1151" y="282"/>
                  <a:pt x="1151" y="282"/>
                  <a:pt x="1151" y="282"/>
                </a:cubicBezTo>
                <a:cubicBezTo>
                  <a:pt x="1152" y="282"/>
                  <a:pt x="1152" y="282"/>
                  <a:pt x="1152" y="282"/>
                </a:cubicBezTo>
                <a:cubicBezTo>
                  <a:pt x="1158" y="280"/>
                  <a:pt x="1158" y="280"/>
                  <a:pt x="1158" y="280"/>
                </a:cubicBezTo>
                <a:cubicBezTo>
                  <a:pt x="1164" y="281"/>
                  <a:pt x="1164" y="281"/>
                  <a:pt x="1164" y="281"/>
                </a:cubicBezTo>
                <a:cubicBezTo>
                  <a:pt x="1164" y="281"/>
                  <a:pt x="1164" y="281"/>
                  <a:pt x="1164" y="281"/>
                </a:cubicBezTo>
                <a:cubicBezTo>
                  <a:pt x="1170" y="281"/>
                  <a:pt x="1170" y="281"/>
                  <a:pt x="1170" y="281"/>
                </a:cubicBezTo>
                <a:cubicBezTo>
                  <a:pt x="1177" y="285"/>
                  <a:pt x="1177" y="285"/>
                  <a:pt x="1177" y="285"/>
                </a:cubicBezTo>
                <a:cubicBezTo>
                  <a:pt x="1177" y="285"/>
                  <a:pt x="1178" y="285"/>
                  <a:pt x="1178" y="285"/>
                </a:cubicBezTo>
                <a:cubicBezTo>
                  <a:pt x="1185" y="282"/>
                  <a:pt x="1185" y="282"/>
                  <a:pt x="1185" y="282"/>
                </a:cubicBezTo>
                <a:cubicBezTo>
                  <a:pt x="1183" y="278"/>
                  <a:pt x="1183" y="278"/>
                  <a:pt x="1183" y="278"/>
                </a:cubicBezTo>
                <a:cubicBezTo>
                  <a:pt x="1178" y="281"/>
                  <a:pt x="1178" y="281"/>
                  <a:pt x="1178" y="281"/>
                </a:cubicBezTo>
                <a:cubicBezTo>
                  <a:pt x="1172" y="278"/>
                  <a:pt x="1172" y="278"/>
                  <a:pt x="1172" y="278"/>
                </a:cubicBezTo>
                <a:cubicBezTo>
                  <a:pt x="1171" y="277"/>
                  <a:pt x="1171" y="277"/>
                  <a:pt x="1171" y="277"/>
                </a:cubicBezTo>
                <a:cubicBezTo>
                  <a:pt x="1164" y="278"/>
                  <a:pt x="1164" y="278"/>
                  <a:pt x="1164" y="278"/>
                </a:cubicBezTo>
                <a:cubicBezTo>
                  <a:pt x="1158" y="277"/>
                  <a:pt x="1158" y="277"/>
                  <a:pt x="1158" y="277"/>
                </a:cubicBezTo>
                <a:cubicBezTo>
                  <a:pt x="1157" y="277"/>
                  <a:pt x="1157" y="277"/>
                  <a:pt x="1157" y="277"/>
                </a:cubicBezTo>
                <a:cubicBezTo>
                  <a:pt x="1151" y="278"/>
                  <a:pt x="1151" y="278"/>
                  <a:pt x="1151" y="278"/>
                </a:cubicBezTo>
                <a:cubicBezTo>
                  <a:pt x="1145" y="278"/>
                  <a:pt x="1145" y="278"/>
                  <a:pt x="1145" y="278"/>
                </a:cubicBezTo>
                <a:cubicBezTo>
                  <a:pt x="1139" y="277"/>
                  <a:pt x="1139" y="277"/>
                  <a:pt x="1139" y="277"/>
                </a:cubicBezTo>
                <a:cubicBezTo>
                  <a:pt x="1138" y="277"/>
                  <a:pt x="1138" y="277"/>
                  <a:pt x="1138" y="277"/>
                </a:cubicBezTo>
                <a:cubicBezTo>
                  <a:pt x="1132" y="276"/>
                  <a:pt x="1132" y="276"/>
                  <a:pt x="1132" y="276"/>
                </a:cubicBezTo>
                <a:cubicBezTo>
                  <a:pt x="1131" y="277"/>
                  <a:pt x="1131" y="277"/>
                  <a:pt x="1131" y="277"/>
                </a:cubicBezTo>
                <a:cubicBezTo>
                  <a:pt x="1125" y="278"/>
                  <a:pt x="1125" y="278"/>
                  <a:pt x="1125" y="278"/>
                </a:cubicBezTo>
                <a:cubicBezTo>
                  <a:pt x="1119" y="276"/>
                  <a:pt x="1119" y="276"/>
                  <a:pt x="1119" y="276"/>
                </a:cubicBezTo>
                <a:cubicBezTo>
                  <a:pt x="1119" y="276"/>
                  <a:pt x="1119" y="276"/>
                  <a:pt x="1119" y="276"/>
                </a:cubicBezTo>
                <a:cubicBezTo>
                  <a:pt x="1112" y="276"/>
                  <a:pt x="1112" y="276"/>
                  <a:pt x="1112" y="276"/>
                </a:cubicBezTo>
                <a:cubicBezTo>
                  <a:pt x="1106" y="275"/>
                  <a:pt x="1106" y="275"/>
                  <a:pt x="1106" y="275"/>
                </a:cubicBezTo>
                <a:cubicBezTo>
                  <a:pt x="1105" y="275"/>
                  <a:pt x="1105" y="275"/>
                  <a:pt x="1105" y="275"/>
                </a:cubicBezTo>
                <a:cubicBezTo>
                  <a:pt x="1099" y="275"/>
                  <a:pt x="1099" y="275"/>
                  <a:pt x="1099" y="275"/>
                </a:cubicBezTo>
                <a:cubicBezTo>
                  <a:pt x="1093" y="274"/>
                  <a:pt x="1093" y="274"/>
                  <a:pt x="1093" y="274"/>
                </a:cubicBezTo>
                <a:cubicBezTo>
                  <a:pt x="1092" y="274"/>
                  <a:pt x="1092" y="274"/>
                  <a:pt x="1092" y="274"/>
                </a:cubicBezTo>
                <a:cubicBezTo>
                  <a:pt x="1086" y="275"/>
                  <a:pt x="1086" y="275"/>
                  <a:pt x="1086" y="275"/>
                </a:cubicBezTo>
                <a:cubicBezTo>
                  <a:pt x="1080" y="271"/>
                  <a:pt x="1080" y="271"/>
                  <a:pt x="1080" y="271"/>
                </a:cubicBezTo>
                <a:cubicBezTo>
                  <a:pt x="1079" y="271"/>
                  <a:pt x="1079" y="271"/>
                  <a:pt x="1078" y="271"/>
                </a:cubicBezTo>
                <a:cubicBezTo>
                  <a:pt x="1072" y="276"/>
                  <a:pt x="1072" y="276"/>
                  <a:pt x="1072" y="276"/>
                </a:cubicBezTo>
                <a:cubicBezTo>
                  <a:pt x="1066" y="274"/>
                  <a:pt x="1066" y="274"/>
                  <a:pt x="1066" y="274"/>
                </a:cubicBezTo>
                <a:cubicBezTo>
                  <a:pt x="1060" y="272"/>
                  <a:pt x="1060" y="272"/>
                  <a:pt x="1060" y="272"/>
                </a:cubicBezTo>
                <a:cubicBezTo>
                  <a:pt x="1059" y="272"/>
                  <a:pt x="1059" y="272"/>
                  <a:pt x="1059" y="272"/>
                </a:cubicBezTo>
                <a:cubicBezTo>
                  <a:pt x="1053" y="272"/>
                  <a:pt x="1053" y="272"/>
                  <a:pt x="1053" y="272"/>
                </a:cubicBezTo>
                <a:cubicBezTo>
                  <a:pt x="1047" y="269"/>
                  <a:pt x="1047" y="269"/>
                  <a:pt x="1047" y="269"/>
                </a:cubicBezTo>
                <a:cubicBezTo>
                  <a:pt x="1047" y="268"/>
                  <a:pt x="1046" y="268"/>
                  <a:pt x="1046" y="268"/>
                </a:cubicBezTo>
                <a:cubicBezTo>
                  <a:pt x="1039" y="270"/>
                  <a:pt x="1039" y="270"/>
                  <a:pt x="1039" y="270"/>
                </a:cubicBezTo>
                <a:cubicBezTo>
                  <a:pt x="1033" y="270"/>
                  <a:pt x="1033" y="270"/>
                  <a:pt x="1033" y="270"/>
                </a:cubicBezTo>
                <a:cubicBezTo>
                  <a:pt x="1033" y="270"/>
                  <a:pt x="1033" y="270"/>
                  <a:pt x="1033" y="270"/>
                </a:cubicBezTo>
                <a:cubicBezTo>
                  <a:pt x="1027" y="270"/>
                  <a:pt x="1027" y="270"/>
                  <a:pt x="1027" y="270"/>
                </a:cubicBezTo>
                <a:cubicBezTo>
                  <a:pt x="1020" y="267"/>
                  <a:pt x="1020" y="267"/>
                  <a:pt x="1020" y="267"/>
                </a:cubicBezTo>
                <a:cubicBezTo>
                  <a:pt x="1020" y="267"/>
                  <a:pt x="1020" y="267"/>
                  <a:pt x="1020" y="267"/>
                </a:cubicBezTo>
                <a:cubicBezTo>
                  <a:pt x="1014" y="265"/>
                  <a:pt x="1014" y="265"/>
                  <a:pt x="1014" y="265"/>
                </a:cubicBezTo>
                <a:cubicBezTo>
                  <a:pt x="1013" y="265"/>
                  <a:pt x="1013" y="265"/>
                  <a:pt x="1013" y="265"/>
                </a:cubicBezTo>
                <a:cubicBezTo>
                  <a:pt x="1007" y="264"/>
                  <a:pt x="1007" y="264"/>
                  <a:pt x="1007" y="264"/>
                </a:cubicBezTo>
                <a:cubicBezTo>
                  <a:pt x="1007" y="264"/>
                  <a:pt x="1007" y="264"/>
                  <a:pt x="1007" y="264"/>
                </a:cubicBezTo>
                <a:cubicBezTo>
                  <a:pt x="1000" y="264"/>
                  <a:pt x="1000" y="264"/>
                  <a:pt x="1000" y="264"/>
                </a:cubicBezTo>
                <a:cubicBezTo>
                  <a:pt x="994" y="262"/>
                  <a:pt x="994" y="262"/>
                  <a:pt x="994" y="262"/>
                </a:cubicBezTo>
                <a:cubicBezTo>
                  <a:pt x="988" y="259"/>
                  <a:pt x="988" y="259"/>
                  <a:pt x="988" y="259"/>
                </a:cubicBezTo>
                <a:cubicBezTo>
                  <a:pt x="987" y="258"/>
                  <a:pt x="987" y="258"/>
                  <a:pt x="987" y="258"/>
                </a:cubicBezTo>
                <a:cubicBezTo>
                  <a:pt x="981" y="258"/>
                  <a:pt x="981" y="258"/>
                  <a:pt x="981" y="258"/>
                </a:cubicBezTo>
                <a:cubicBezTo>
                  <a:pt x="975" y="257"/>
                  <a:pt x="975" y="257"/>
                  <a:pt x="975" y="257"/>
                </a:cubicBezTo>
                <a:cubicBezTo>
                  <a:pt x="968" y="253"/>
                  <a:pt x="968" y="253"/>
                  <a:pt x="968" y="253"/>
                </a:cubicBezTo>
                <a:cubicBezTo>
                  <a:pt x="962" y="249"/>
                  <a:pt x="962" y="249"/>
                  <a:pt x="962" y="249"/>
                </a:cubicBezTo>
                <a:cubicBezTo>
                  <a:pt x="961" y="249"/>
                  <a:pt x="961" y="249"/>
                  <a:pt x="961" y="249"/>
                </a:cubicBezTo>
                <a:cubicBezTo>
                  <a:pt x="954" y="248"/>
                  <a:pt x="954" y="248"/>
                  <a:pt x="954" y="248"/>
                </a:cubicBezTo>
                <a:cubicBezTo>
                  <a:pt x="948" y="247"/>
                  <a:pt x="948" y="247"/>
                  <a:pt x="948" y="247"/>
                </a:cubicBezTo>
                <a:cubicBezTo>
                  <a:pt x="942" y="242"/>
                  <a:pt x="942" y="242"/>
                  <a:pt x="942" y="242"/>
                </a:cubicBezTo>
                <a:cubicBezTo>
                  <a:pt x="942" y="242"/>
                  <a:pt x="942" y="242"/>
                  <a:pt x="942" y="242"/>
                </a:cubicBezTo>
                <a:cubicBezTo>
                  <a:pt x="935" y="239"/>
                  <a:pt x="935" y="239"/>
                  <a:pt x="935" y="239"/>
                </a:cubicBezTo>
                <a:cubicBezTo>
                  <a:pt x="934" y="238"/>
                  <a:pt x="934" y="238"/>
                  <a:pt x="934" y="238"/>
                </a:cubicBezTo>
                <a:cubicBezTo>
                  <a:pt x="928" y="239"/>
                  <a:pt x="928" y="239"/>
                  <a:pt x="928" y="239"/>
                </a:cubicBezTo>
                <a:cubicBezTo>
                  <a:pt x="922" y="232"/>
                  <a:pt x="922" y="232"/>
                  <a:pt x="922" y="232"/>
                </a:cubicBezTo>
                <a:cubicBezTo>
                  <a:pt x="922" y="231"/>
                  <a:pt x="922" y="231"/>
                  <a:pt x="922" y="231"/>
                </a:cubicBezTo>
                <a:cubicBezTo>
                  <a:pt x="915" y="230"/>
                  <a:pt x="915" y="230"/>
                  <a:pt x="915" y="230"/>
                </a:cubicBezTo>
                <a:cubicBezTo>
                  <a:pt x="909" y="223"/>
                  <a:pt x="909" y="223"/>
                  <a:pt x="909" y="223"/>
                </a:cubicBezTo>
                <a:cubicBezTo>
                  <a:pt x="909" y="223"/>
                  <a:pt x="909" y="223"/>
                  <a:pt x="909" y="223"/>
                </a:cubicBezTo>
                <a:cubicBezTo>
                  <a:pt x="902" y="218"/>
                  <a:pt x="902" y="218"/>
                  <a:pt x="902" y="218"/>
                </a:cubicBezTo>
                <a:cubicBezTo>
                  <a:pt x="902" y="218"/>
                  <a:pt x="902" y="218"/>
                  <a:pt x="902" y="218"/>
                </a:cubicBezTo>
                <a:cubicBezTo>
                  <a:pt x="896" y="215"/>
                  <a:pt x="896" y="215"/>
                  <a:pt x="896" y="215"/>
                </a:cubicBezTo>
                <a:cubicBezTo>
                  <a:pt x="889" y="211"/>
                  <a:pt x="889" y="211"/>
                  <a:pt x="889" y="211"/>
                </a:cubicBezTo>
                <a:cubicBezTo>
                  <a:pt x="883" y="206"/>
                  <a:pt x="883" y="206"/>
                  <a:pt x="883" y="206"/>
                </a:cubicBezTo>
                <a:cubicBezTo>
                  <a:pt x="876" y="198"/>
                  <a:pt x="876" y="198"/>
                  <a:pt x="876" y="198"/>
                </a:cubicBezTo>
                <a:cubicBezTo>
                  <a:pt x="876" y="197"/>
                  <a:pt x="876" y="197"/>
                  <a:pt x="876" y="197"/>
                </a:cubicBezTo>
                <a:cubicBezTo>
                  <a:pt x="870" y="192"/>
                  <a:pt x="870" y="192"/>
                  <a:pt x="870" y="192"/>
                </a:cubicBezTo>
                <a:cubicBezTo>
                  <a:pt x="863" y="182"/>
                  <a:pt x="863" y="182"/>
                  <a:pt x="863" y="182"/>
                </a:cubicBezTo>
                <a:cubicBezTo>
                  <a:pt x="863" y="182"/>
                  <a:pt x="863" y="182"/>
                  <a:pt x="863" y="182"/>
                </a:cubicBezTo>
                <a:cubicBezTo>
                  <a:pt x="857" y="175"/>
                  <a:pt x="857" y="175"/>
                  <a:pt x="857" y="175"/>
                </a:cubicBezTo>
                <a:cubicBezTo>
                  <a:pt x="850" y="166"/>
                  <a:pt x="850" y="166"/>
                  <a:pt x="850" y="166"/>
                </a:cubicBezTo>
                <a:cubicBezTo>
                  <a:pt x="844" y="155"/>
                  <a:pt x="844" y="155"/>
                  <a:pt x="844" y="155"/>
                </a:cubicBezTo>
                <a:cubicBezTo>
                  <a:pt x="844" y="155"/>
                  <a:pt x="844" y="155"/>
                  <a:pt x="844" y="155"/>
                </a:cubicBezTo>
                <a:cubicBezTo>
                  <a:pt x="837" y="147"/>
                  <a:pt x="837" y="147"/>
                  <a:pt x="837" y="147"/>
                </a:cubicBezTo>
                <a:cubicBezTo>
                  <a:pt x="831" y="136"/>
                  <a:pt x="831" y="136"/>
                  <a:pt x="831" y="136"/>
                </a:cubicBezTo>
                <a:cubicBezTo>
                  <a:pt x="830" y="135"/>
                  <a:pt x="830" y="135"/>
                  <a:pt x="830" y="135"/>
                </a:cubicBezTo>
                <a:cubicBezTo>
                  <a:pt x="824" y="128"/>
                  <a:pt x="824" y="128"/>
                  <a:pt x="824" y="128"/>
                </a:cubicBezTo>
                <a:cubicBezTo>
                  <a:pt x="818" y="115"/>
                  <a:pt x="818" y="115"/>
                  <a:pt x="818" y="115"/>
                </a:cubicBezTo>
                <a:cubicBezTo>
                  <a:pt x="817" y="115"/>
                  <a:pt x="817" y="115"/>
                  <a:pt x="817" y="115"/>
                </a:cubicBezTo>
                <a:cubicBezTo>
                  <a:pt x="811" y="106"/>
                  <a:pt x="811" y="106"/>
                  <a:pt x="811" y="106"/>
                </a:cubicBezTo>
                <a:cubicBezTo>
                  <a:pt x="804" y="96"/>
                  <a:pt x="804" y="96"/>
                  <a:pt x="804" y="96"/>
                </a:cubicBezTo>
                <a:cubicBezTo>
                  <a:pt x="798" y="83"/>
                  <a:pt x="798" y="83"/>
                  <a:pt x="798" y="83"/>
                </a:cubicBezTo>
                <a:cubicBezTo>
                  <a:pt x="798" y="83"/>
                  <a:pt x="798" y="83"/>
                  <a:pt x="798" y="83"/>
                </a:cubicBezTo>
                <a:cubicBezTo>
                  <a:pt x="791" y="76"/>
                  <a:pt x="791" y="76"/>
                  <a:pt x="791" y="76"/>
                </a:cubicBezTo>
                <a:cubicBezTo>
                  <a:pt x="785" y="61"/>
                  <a:pt x="785" y="61"/>
                  <a:pt x="785" y="61"/>
                </a:cubicBezTo>
                <a:cubicBezTo>
                  <a:pt x="785" y="61"/>
                  <a:pt x="785" y="61"/>
                  <a:pt x="785" y="61"/>
                </a:cubicBezTo>
                <a:cubicBezTo>
                  <a:pt x="778" y="47"/>
                  <a:pt x="778" y="47"/>
                  <a:pt x="778" y="47"/>
                </a:cubicBezTo>
                <a:cubicBezTo>
                  <a:pt x="772" y="28"/>
                  <a:pt x="772" y="28"/>
                  <a:pt x="772" y="28"/>
                </a:cubicBezTo>
                <a:cubicBezTo>
                  <a:pt x="771" y="28"/>
                  <a:pt x="771" y="28"/>
                  <a:pt x="771" y="28"/>
                </a:cubicBezTo>
                <a:cubicBezTo>
                  <a:pt x="765" y="15"/>
                  <a:pt x="765" y="15"/>
                  <a:pt x="765" y="15"/>
                </a:cubicBezTo>
                <a:cubicBezTo>
                  <a:pt x="765" y="15"/>
                  <a:pt x="765" y="15"/>
                  <a:pt x="765" y="15"/>
                </a:cubicBezTo>
                <a:cubicBezTo>
                  <a:pt x="758" y="9"/>
                  <a:pt x="758" y="9"/>
                  <a:pt x="758" y="9"/>
                </a:cubicBezTo>
                <a:cubicBezTo>
                  <a:pt x="751" y="1"/>
                  <a:pt x="751" y="1"/>
                  <a:pt x="751" y="1"/>
                </a:cubicBezTo>
                <a:cubicBezTo>
                  <a:pt x="751" y="0"/>
                  <a:pt x="751" y="0"/>
                  <a:pt x="750" y="0"/>
                </a:cubicBezTo>
                <a:cubicBezTo>
                  <a:pt x="750" y="0"/>
                  <a:pt x="749" y="0"/>
                  <a:pt x="749" y="0"/>
                </a:cubicBezTo>
                <a:cubicBezTo>
                  <a:pt x="742" y="7"/>
                  <a:pt x="742" y="7"/>
                  <a:pt x="742" y="7"/>
                </a:cubicBezTo>
                <a:cubicBezTo>
                  <a:pt x="742" y="7"/>
                  <a:pt x="742" y="7"/>
                  <a:pt x="742" y="7"/>
                </a:cubicBezTo>
                <a:cubicBezTo>
                  <a:pt x="736" y="15"/>
                  <a:pt x="736" y="15"/>
                  <a:pt x="736" y="15"/>
                </a:cubicBezTo>
                <a:cubicBezTo>
                  <a:pt x="735" y="15"/>
                  <a:pt x="735" y="15"/>
                  <a:pt x="735" y="15"/>
                </a:cubicBezTo>
                <a:cubicBezTo>
                  <a:pt x="729" y="27"/>
                  <a:pt x="729" y="27"/>
                  <a:pt x="729" y="27"/>
                </a:cubicBezTo>
                <a:cubicBezTo>
                  <a:pt x="729" y="27"/>
                  <a:pt x="729" y="27"/>
                  <a:pt x="729" y="27"/>
                </a:cubicBezTo>
                <a:cubicBezTo>
                  <a:pt x="722" y="42"/>
                  <a:pt x="722" y="42"/>
                  <a:pt x="722" y="42"/>
                </a:cubicBezTo>
                <a:cubicBezTo>
                  <a:pt x="722" y="42"/>
                  <a:pt x="722" y="42"/>
                  <a:pt x="722" y="42"/>
                </a:cubicBezTo>
                <a:cubicBezTo>
                  <a:pt x="716" y="58"/>
                  <a:pt x="716" y="58"/>
                  <a:pt x="716" y="58"/>
                </a:cubicBezTo>
                <a:cubicBezTo>
                  <a:pt x="716" y="59"/>
                  <a:pt x="716" y="59"/>
                  <a:pt x="716" y="59"/>
                </a:cubicBezTo>
                <a:cubicBezTo>
                  <a:pt x="709" y="77"/>
                  <a:pt x="709" y="77"/>
                  <a:pt x="709" y="77"/>
                </a:cubicBezTo>
                <a:cubicBezTo>
                  <a:pt x="703" y="89"/>
                  <a:pt x="703" y="89"/>
                  <a:pt x="703" y="89"/>
                </a:cubicBezTo>
                <a:cubicBezTo>
                  <a:pt x="696" y="100"/>
                  <a:pt x="696" y="100"/>
                  <a:pt x="696" y="100"/>
                </a:cubicBezTo>
                <a:cubicBezTo>
                  <a:pt x="696" y="100"/>
                  <a:pt x="696" y="100"/>
                  <a:pt x="696" y="100"/>
                </a:cubicBezTo>
                <a:cubicBezTo>
                  <a:pt x="690" y="115"/>
                  <a:pt x="690" y="115"/>
                  <a:pt x="690" y="115"/>
                </a:cubicBezTo>
                <a:cubicBezTo>
                  <a:pt x="683" y="123"/>
                  <a:pt x="683" y="123"/>
                  <a:pt x="683" y="123"/>
                </a:cubicBezTo>
                <a:cubicBezTo>
                  <a:pt x="683" y="123"/>
                  <a:pt x="683" y="123"/>
                  <a:pt x="683" y="123"/>
                </a:cubicBezTo>
                <a:cubicBezTo>
                  <a:pt x="677" y="131"/>
                  <a:pt x="677" y="131"/>
                  <a:pt x="677" y="131"/>
                </a:cubicBezTo>
                <a:cubicBezTo>
                  <a:pt x="676" y="131"/>
                  <a:pt x="676" y="131"/>
                  <a:pt x="676" y="131"/>
                </a:cubicBezTo>
                <a:cubicBezTo>
                  <a:pt x="670" y="141"/>
                  <a:pt x="670" y="141"/>
                  <a:pt x="670" y="141"/>
                </a:cubicBezTo>
                <a:cubicBezTo>
                  <a:pt x="664" y="148"/>
                  <a:pt x="664" y="148"/>
                  <a:pt x="664" y="148"/>
                </a:cubicBezTo>
                <a:cubicBezTo>
                  <a:pt x="657" y="154"/>
                  <a:pt x="657" y="154"/>
                  <a:pt x="657" y="154"/>
                </a:cubicBezTo>
                <a:cubicBezTo>
                  <a:pt x="651" y="156"/>
                  <a:pt x="651" y="156"/>
                  <a:pt x="651" y="156"/>
                </a:cubicBezTo>
                <a:cubicBezTo>
                  <a:pt x="650" y="156"/>
                  <a:pt x="650" y="156"/>
                  <a:pt x="650" y="156"/>
                </a:cubicBezTo>
                <a:cubicBezTo>
                  <a:pt x="644" y="162"/>
                  <a:pt x="644" y="162"/>
                  <a:pt x="644" y="162"/>
                </a:cubicBezTo>
                <a:cubicBezTo>
                  <a:pt x="644" y="162"/>
                  <a:pt x="644" y="162"/>
                  <a:pt x="644" y="162"/>
                </a:cubicBezTo>
                <a:cubicBezTo>
                  <a:pt x="638" y="169"/>
                  <a:pt x="638" y="169"/>
                  <a:pt x="638" y="169"/>
                </a:cubicBezTo>
                <a:cubicBezTo>
                  <a:pt x="632" y="168"/>
                  <a:pt x="632" y="168"/>
                  <a:pt x="632" y="168"/>
                </a:cubicBezTo>
                <a:cubicBezTo>
                  <a:pt x="631" y="168"/>
                  <a:pt x="631" y="168"/>
                  <a:pt x="631" y="168"/>
                </a:cubicBezTo>
                <a:cubicBezTo>
                  <a:pt x="625" y="169"/>
                  <a:pt x="625" y="169"/>
                  <a:pt x="625" y="169"/>
                </a:cubicBezTo>
                <a:cubicBezTo>
                  <a:pt x="619" y="170"/>
                  <a:pt x="619" y="170"/>
                  <a:pt x="619" y="170"/>
                </a:cubicBezTo>
                <a:cubicBezTo>
                  <a:pt x="613" y="166"/>
                  <a:pt x="613" y="166"/>
                  <a:pt x="613" y="166"/>
                </a:cubicBezTo>
                <a:cubicBezTo>
                  <a:pt x="613" y="166"/>
                  <a:pt x="612" y="166"/>
                  <a:pt x="612" y="166"/>
                </a:cubicBezTo>
                <a:cubicBezTo>
                  <a:pt x="606" y="167"/>
                  <a:pt x="606" y="167"/>
                  <a:pt x="606" y="167"/>
                </a:cubicBezTo>
                <a:cubicBezTo>
                  <a:pt x="600" y="161"/>
                  <a:pt x="600" y="161"/>
                  <a:pt x="600" y="161"/>
                </a:cubicBezTo>
                <a:cubicBezTo>
                  <a:pt x="594" y="154"/>
                  <a:pt x="594" y="154"/>
                  <a:pt x="594" y="154"/>
                </a:cubicBezTo>
                <a:cubicBezTo>
                  <a:pt x="587" y="143"/>
                  <a:pt x="587" y="143"/>
                  <a:pt x="587" y="143"/>
                </a:cubicBezTo>
                <a:cubicBezTo>
                  <a:pt x="587" y="143"/>
                  <a:pt x="587" y="143"/>
                  <a:pt x="587" y="143"/>
                </a:cubicBezTo>
                <a:cubicBezTo>
                  <a:pt x="581" y="133"/>
                  <a:pt x="581" y="133"/>
                  <a:pt x="581" y="133"/>
                </a:cubicBezTo>
                <a:cubicBezTo>
                  <a:pt x="574" y="121"/>
                  <a:pt x="574" y="121"/>
                  <a:pt x="574" y="121"/>
                </a:cubicBezTo>
                <a:cubicBezTo>
                  <a:pt x="568" y="103"/>
                  <a:pt x="568" y="103"/>
                  <a:pt x="568" y="103"/>
                </a:cubicBezTo>
                <a:cubicBezTo>
                  <a:pt x="567" y="103"/>
                  <a:pt x="567" y="103"/>
                  <a:pt x="567" y="103"/>
                </a:cubicBezTo>
                <a:cubicBezTo>
                  <a:pt x="561" y="89"/>
                  <a:pt x="561" y="89"/>
                  <a:pt x="561" y="89"/>
                </a:cubicBezTo>
                <a:cubicBezTo>
                  <a:pt x="561" y="89"/>
                  <a:pt x="561" y="89"/>
                  <a:pt x="561" y="89"/>
                </a:cubicBezTo>
                <a:cubicBezTo>
                  <a:pt x="554" y="79"/>
                  <a:pt x="554" y="79"/>
                  <a:pt x="554" y="79"/>
                </a:cubicBezTo>
                <a:cubicBezTo>
                  <a:pt x="548" y="67"/>
                  <a:pt x="548" y="67"/>
                  <a:pt x="548" y="67"/>
                </a:cubicBezTo>
                <a:cubicBezTo>
                  <a:pt x="548" y="66"/>
                  <a:pt x="548" y="66"/>
                  <a:pt x="548" y="66"/>
                </a:cubicBezTo>
                <a:cubicBezTo>
                  <a:pt x="541" y="61"/>
                  <a:pt x="541" y="61"/>
                  <a:pt x="541" y="61"/>
                </a:cubicBezTo>
                <a:cubicBezTo>
                  <a:pt x="535" y="52"/>
                  <a:pt x="535" y="52"/>
                  <a:pt x="535" y="52"/>
                </a:cubicBezTo>
                <a:cubicBezTo>
                  <a:pt x="534" y="51"/>
                  <a:pt x="534" y="51"/>
                  <a:pt x="533" y="51"/>
                </a:cubicBezTo>
                <a:cubicBezTo>
                  <a:pt x="527" y="51"/>
                  <a:pt x="527" y="51"/>
                  <a:pt x="527" y="51"/>
                </a:cubicBezTo>
                <a:cubicBezTo>
                  <a:pt x="526" y="51"/>
                  <a:pt x="526" y="51"/>
                  <a:pt x="526" y="51"/>
                </a:cubicBezTo>
                <a:cubicBezTo>
                  <a:pt x="520" y="52"/>
                  <a:pt x="520" y="52"/>
                  <a:pt x="520" y="52"/>
                </a:cubicBezTo>
                <a:cubicBezTo>
                  <a:pt x="520" y="52"/>
                  <a:pt x="520" y="52"/>
                  <a:pt x="520" y="52"/>
                </a:cubicBezTo>
                <a:cubicBezTo>
                  <a:pt x="513" y="54"/>
                  <a:pt x="513" y="54"/>
                  <a:pt x="513" y="54"/>
                </a:cubicBezTo>
                <a:cubicBezTo>
                  <a:pt x="513" y="54"/>
                  <a:pt x="513" y="54"/>
                  <a:pt x="513" y="54"/>
                </a:cubicBezTo>
                <a:cubicBezTo>
                  <a:pt x="506" y="57"/>
                  <a:pt x="506" y="57"/>
                  <a:pt x="506" y="57"/>
                </a:cubicBezTo>
                <a:cubicBezTo>
                  <a:pt x="506" y="57"/>
                  <a:pt x="506" y="57"/>
                  <a:pt x="506" y="57"/>
                </a:cubicBezTo>
                <a:cubicBezTo>
                  <a:pt x="499" y="65"/>
                  <a:pt x="499" y="65"/>
                  <a:pt x="499" y="65"/>
                </a:cubicBezTo>
                <a:cubicBezTo>
                  <a:pt x="494" y="67"/>
                  <a:pt x="494" y="67"/>
                  <a:pt x="494" y="67"/>
                </a:cubicBezTo>
                <a:cubicBezTo>
                  <a:pt x="487" y="66"/>
                  <a:pt x="487" y="66"/>
                  <a:pt x="487" y="66"/>
                </a:cubicBezTo>
                <a:cubicBezTo>
                  <a:pt x="487" y="67"/>
                  <a:pt x="487" y="67"/>
                  <a:pt x="487" y="67"/>
                </a:cubicBezTo>
                <a:cubicBezTo>
                  <a:pt x="480" y="69"/>
                  <a:pt x="480" y="69"/>
                  <a:pt x="480" y="69"/>
                </a:cubicBezTo>
                <a:cubicBezTo>
                  <a:pt x="474" y="69"/>
                  <a:pt x="474" y="69"/>
                  <a:pt x="474" y="69"/>
                </a:cubicBezTo>
                <a:cubicBezTo>
                  <a:pt x="473" y="69"/>
                  <a:pt x="473" y="69"/>
                  <a:pt x="473" y="69"/>
                </a:cubicBezTo>
                <a:cubicBezTo>
                  <a:pt x="467" y="72"/>
                  <a:pt x="467" y="72"/>
                  <a:pt x="467" y="72"/>
                </a:cubicBezTo>
                <a:cubicBezTo>
                  <a:pt x="466" y="73"/>
                  <a:pt x="466" y="73"/>
                  <a:pt x="466" y="73"/>
                </a:cubicBezTo>
                <a:cubicBezTo>
                  <a:pt x="460" y="77"/>
                  <a:pt x="460" y="77"/>
                  <a:pt x="460" y="77"/>
                </a:cubicBezTo>
                <a:cubicBezTo>
                  <a:pt x="453" y="80"/>
                  <a:pt x="453" y="80"/>
                  <a:pt x="453" y="80"/>
                </a:cubicBezTo>
                <a:cubicBezTo>
                  <a:pt x="453" y="81"/>
                  <a:pt x="453" y="81"/>
                  <a:pt x="453" y="81"/>
                </a:cubicBezTo>
                <a:cubicBezTo>
                  <a:pt x="446" y="92"/>
                  <a:pt x="446" y="92"/>
                  <a:pt x="446" y="92"/>
                </a:cubicBezTo>
                <a:cubicBezTo>
                  <a:pt x="446" y="92"/>
                  <a:pt x="446" y="92"/>
                  <a:pt x="446" y="92"/>
                </a:cubicBezTo>
                <a:cubicBezTo>
                  <a:pt x="440" y="104"/>
                  <a:pt x="440" y="104"/>
                  <a:pt x="440" y="104"/>
                </a:cubicBezTo>
                <a:cubicBezTo>
                  <a:pt x="439" y="104"/>
                  <a:pt x="439" y="104"/>
                  <a:pt x="439" y="104"/>
                </a:cubicBezTo>
                <a:cubicBezTo>
                  <a:pt x="433" y="121"/>
                  <a:pt x="433" y="121"/>
                  <a:pt x="433" y="121"/>
                </a:cubicBezTo>
                <a:cubicBezTo>
                  <a:pt x="426" y="135"/>
                  <a:pt x="426" y="135"/>
                  <a:pt x="426" y="135"/>
                </a:cubicBezTo>
                <a:cubicBezTo>
                  <a:pt x="420" y="149"/>
                  <a:pt x="420" y="149"/>
                  <a:pt x="420" y="149"/>
                </a:cubicBezTo>
                <a:cubicBezTo>
                  <a:pt x="413" y="157"/>
                  <a:pt x="413" y="157"/>
                  <a:pt x="413" y="157"/>
                </a:cubicBezTo>
                <a:cubicBezTo>
                  <a:pt x="407" y="165"/>
                  <a:pt x="407" y="165"/>
                  <a:pt x="407" y="165"/>
                </a:cubicBezTo>
                <a:cubicBezTo>
                  <a:pt x="401" y="170"/>
                  <a:pt x="401" y="170"/>
                  <a:pt x="401" y="170"/>
                </a:cubicBezTo>
                <a:cubicBezTo>
                  <a:pt x="395" y="172"/>
                  <a:pt x="395" y="172"/>
                  <a:pt x="395" y="172"/>
                </a:cubicBezTo>
                <a:cubicBezTo>
                  <a:pt x="394" y="172"/>
                  <a:pt x="394" y="172"/>
                  <a:pt x="394" y="172"/>
                </a:cubicBezTo>
                <a:cubicBezTo>
                  <a:pt x="388" y="177"/>
                  <a:pt x="388" y="177"/>
                  <a:pt x="388" y="177"/>
                </a:cubicBezTo>
                <a:cubicBezTo>
                  <a:pt x="382" y="178"/>
                  <a:pt x="382" y="178"/>
                  <a:pt x="382" y="178"/>
                </a:cubicBezTo>
                <a:cubicBezTo>
                  <a:pt x="375" y="179"/>
                  <a:pt x="375" y="179"/>
                  <a:pt x="375" y="179"/>
                </a:cubicBezTo>
                <a:cubicBezTo>
                  <a:pt x="369" y="178"/>
                  <a:pt x="369" y="178"/>
                  <a:pt x="369" y="178"/>
                </a:cubicBezTo>
                <a:cubicBezTo>
                  <a:pt x="363" y="176"/>
                  <a:pt x="363" y="176"/>
                  <a:pt x="363" y="176"/>
                </a:cubicBezTo>
                <a:cubicBezTo>
                  <a:pt x="363" y="175"/>
                  <a:pt x="363" y="175"/>
                  <a:pt x="363" y="175"/>
                </a:cubicBezTo>
                <a:cubicBezTo>
                  <a:pt x="356" y="173"/>
                  <a:pt x="356" y="173"/>
                  <a:pt x="356" y="173"/>
                </a:cubicBezTo>
                <a:cubicBezTo>
                  <a:pt x="350" y="170"/>
                  <a:pt x="350" y="170"/>
                  <a:pt x="350" y="170"/>
                </a:cubicBezTo>
                <a:cubicBezTo>
                  <a:pt x="343" y="167"/>
                  <a:pt x="343" y="167"/>
                  <a:pt x="343" y="167"/>
                </a:cubicBezTo>
                <a:cubicBezTo>
                  <a:pt x="342" y="167"/>
                  <a:pt x="342" y="167"/>
                  <a:pt x="342" y="167"/>
                </a:cubicBezTo>
                <a:cubicBezTo>
                  <a:pt x="336" y="167"/>
                  <a:pt x="336" y="167"/>
                  <a:pt x="336" y="167"/>
                </a:cubicBezTo>
                <a:cubicBezTo>
                  <a:pt x="330" y="165"/>
                  <a:pt x="330" y="165"/>
                  <a:pt x="330" y="165"/>
                </a:cubicBezTo>
                <a:cubicBezTo>
                  <a:pt x="329" y="165"/>
                  <a:pt x="329" y="165"/>
                  <a:pt x="329" y="165"/>
                </a:cubicBezTo>
                <a:cubicBezTo>
                  <a:pt x="323" y="166"/>
                  <a:pt x="323" y="166"/>
                  <a:pt x="323" y="166"/>
                </a:cubicBezTo>
                <a:cubicBezTo>
                  <a:pt x="317" y="163"/>
                  <a:pt x="317" y="163"/>
                  <a:pt x="317" y="163"/>
                </a:cubicBezTo>
                <a:cubicBezTo>
                  <a:pt x="316" y="163"/>
                  <a:pt x="316" y="163"/>
                  <a:pt x="316" y="163"/>
                </a:cubicBezTo>
                <a:cubicBezTo>
                  <a:pt x="310" y="163"/>
                  <a:pt x="310" y="163"/>
                  <a:pt x="310" y="163"/>
                </a:cubicBezTo>
                <a:cubicBezTo>
                  <a:pt x="309" y="163"/>
                  <a:pt x="309" y="163"/>
                  <a:pt x="309" y="163"/>
                </a:cubicBezTo>
                <a:cubicBezTo>
                  <a:pt x="303" y="164"/>
                  <a:pt x="303" y="164"/>
                  <a:pt x="303" y="164"/>
                </a:cubicBezTo>
                <a:cubicBezTo>
                  <a:pt x="302" y="164"/>
                  <a:pt x="302" y="164"/>
                  <a:pt x="302" y="164"/>
                </a:cubicBezTo>
                <a:cubicBezTo>
                  <a:pt x="296" y="166"/>
                  <a:pt x="296" y="166"/>
                  <a:pt x="296" y="166"/>
                </a:cubicBezTo>
                <a:cubicBezTo>
                  <a:pt x="290" y="166"/>
                  <a:pt x="290" y="166"/>
                  <a:pt x="290" y="166"/>
                </a:cubicBezTo>
                <a:cubicBezTo>
                  <a:pt x="290" y="166"/>
                  <a:pt x="290" y="166"/>
                  <a:pt x="290" y="166"/>
                </a:cubicBezTo>
                <a:cubicBezTo>
                  <a:pt x="284" y="166"/>
                  <a:pt x="284" y="166"/>
                  <a:pt x="284" y="166"/>
                </a:cubicBezTo>
                <a:cubicBezTo>
                  <a:pt x="278" y="161"/>
                  <a:pt x="278" y="161"/>
                  <a:pt x="278" y="161"/>
                </a:cubicBezTo>
                <a:cubicBezTo>
                  <a:pt x="277" y="161"/>
                  <a:pt x="277" y="161"/>
                  <a:pt x="277" y="161"/>
                </a:cubicBezTo>
                <a:cubicBezTo>
                  <a:pt x="270" y="160"/>
                  <a:pt x="270" y="160"/>
                  <a:pt x="270" y="160"/>
                </a:cubicBezTo>
                <a:cubicBezTo>
                  <a:pt x="270" y="160"/>
                  <a:pt x="270" y="160"/>
                  <a:pt x="270" y="160"/>
                </a:cubicBezTo>
                <a:cubicBezTo>
                  <a:pt x="264" y="159"/>
                  <a:pt x="264" y="159"/>
                  <a:pt x="264" y="159"/>
                </a:cubicBezTo>
                <a:cubicBezTo>
                  <a:pt x="257" y="158"/>
                  <a:pt x="257" y="158"/>
                  <a:pt x="257" y="158"/>
                </a:cubicBezTo>
                <a:cubicBezTo>
                  <a:pt x="257" y="158"/>
                  <a:pt x="256" y="158"/>
                  <a:pt x="256" y="158"/>
                </a:cubicBezTo>
                <a:cubicBezTo>
                  <a:pt x="250" y="164"/>
                  <a:pt x="250" y="164"/>
                  <a:pt x="250" y="164"/>
                </a:cubicBezTo>
                <a:cubicBezTo>
                  <a:pt x="244" y="164"/>
                  <a:pt x="244" y="164"/>
                  <a:pt x="244" y="164"/>
                </a:cubicBezTo>
                <a:cubicBezTo>
                  <a:pt x="243" y="164"/>
                  <a:pt x="243" y="164"/>
                  <a:pt x="243" y="164"/>
                </a:cubicBezTo>
                <a:cubicBezTo>
                  <a:pt x="236" y="174"/>
                  <a:pt x="236" y="174"/>
                  <a:pt x="236" y="174"/>
                </a:cubicBezTo>
                <a:cubicBezTo>
                  <a:pt x="230" y="182"/>
                  <a:pt x="230" y="182"/>
                  <a:pt x="230" y="182"/>
                </a:cubicBezTo>
                <a:cubicBezTo>
                  <a:pt x="223" y="187"/>
                  <a:pt x="223" y="187"/>
                  <a:pt x="223" y="187"/>
                </a:cubicBezTo>
                <a:cubicBezTo>
                  <a:pt x="223" y="187"/>
                  <a:pt x="223" y="187"/>
                  <a:pt x="223" y="187"/>
                </a:cubicBezTo>
                <a:cubicBezTo>
                  <a:pt x="216" y="193"/>
                  <a:pt x="216" y="193"/>
                  <a:pt x="216" y="193"/>
                </a:cubicBezTo>
                <a:cubicBezTo>
                  <a:pt x="218" y="195"/>
                  <a:pt x="218" y="195"/>
                  <a:pt x="218" y="195"/>
                </a:cubicBezTo>
                <a:cubicBezTo>
                  <a:pt x="216" y="193"/>
                  <a:pt x="216" y="193"/>
                  <a:pt x="216" y="193"/>
                </a:cubicBezTo>
                <a:cubicBezTo>
                  <a:pt x="210" y="200"/>
                  <a:pt x="210" y="200"/>
                  <a:pt x="210" y="200"/>
                </a:cubicBezTo>
                <a:cubicBezTo>
                  <a:pt x="210" y="200"/>
                  <a:pt x="210" y="200"/>
                  <a:pt x="210" y="200"/>
                </a:cubicBezTo>
                <a:cubicBezTo>
                  <a:pt x="203" y="206"/>
                  <a:pt x="203" y="206"/>
                  <a:pt x="203" y="206"/>
                </a:cubicBezTo>
                <a:cubicBezTo>
                  <a:pt x="197" y="210"/>
                  <a:pt x="197" y="210"/>
                  <a:pt x="197" y="210"/>
                </a:cubicBezTo>
                <a:cubicBezTo>
                  <a:pt x="191" y="212"/>
                  <a:pt x="191" y="212"/>
                  <a:pt x="191" y="212"/>
                </a:cubicBezTo>
                <a:cubicBezTo>
                  <a:pt x="191" y="212"/>
                  <a:pt x="191" y="212"/>
                  <a:pt x="191" y="212"/>
                </a:cubicBezTo>
                <a:cubicBezTo>
                  <a:pt x="184" y="215"/>
                  <a:pt x="184" y="215"/>
                  <a:pt x="184" y="215"/>
                </a:cubicBezTo>
                <a:cubicBezTo>
                  <a:pt x="177" y="217"/>
                  <a:pt x="177" y="217"/>
                  <a:pt x="177" y="217"/>
                </a:cubicBezTo>
                <a:cubicBezTo>
                  <a:pt x="177" y="217"/>
                  <a:pt x="177" y="217"/>
                  <a:pt x="177" y="217"/>
                </a:cubicBezTo>
                <a:cubicBezTo>
                  <a:pt x="171" y="221"/>
                  <a:pt x="171" y="221"/>
                  <a:pt x="171" y="221"/>
                </a:cubicBezTo>
                <a:cubicBezTo>
                  <a:pt x="165" y="222"/>
                  <a:pt x="165" y="222"/>
                  <a:pt x="165" y="222"/>
                </a:cubicBezTo>
                <a:cubicBezTo>
                  <a:pt x="158" y="221"/>
                  <a:pt x="158" y="221"/>
                  <a:pt x="158" y="221"/>
                </a:cubicBezTo>
                <a:cubicBezTo>
                  <a:pt x="158" y="222"/>
                  <a:pt x="158" y="222"/>
                  <a:pt x="158" y="222"/>
                </a:cubicBezTo>
                <a:cubicBezTo>
                  <a:pt x="151" y="224"/>
                  <a:pt x="151" y="224"/>
                  <a:pt x="151" y="224"/>
                </a:cubicBezTo>
                <a:cubicBezTo>
                  <a:pt x="151" y="224"/>
                  <a:pt x="151" y="224"/>
                  <a:pt x="151" y="224"/>
                </a:cubicBezTo>
                <a:cubicBezTo>
                  <a:pt x="145" y="226"/>
                  <a:pt x="145" y="226"/>
                  <a:pt x="145" y="226"/>
                </a:cubicBezTo>
                <a:cubicBezTo>
                  <a:pt x="139" y="225"/>
                  <a:pt x="139" y="225"/>
                  <a:pt x="139" y="225"/>
                </a:cubicBezTo>
                <a:cubicBezTo>
                  <a:pt x="138" y="225"/>
                  <a:pt x="138" y="225"/>
                  <a:pt x="138" y="225"/>
                </a:cubicBezTo>
                <a:cubicBezTo>
                  <a:pt x="132" y="226"/>
                  <a:pt x="132" y="226"/>
                  <a:pt x="132" y="226"/>
                </a:cubicBezTo>
                <a:cubicBezTo>
                  <a:pt x="126" y="222"/>
                  <a:pt x="126" y="222"/>
                  <a:pt x="126" y="222"/>
                </a:cubicBezTo>
                <a:cubicBezTo>
                  <a:pt x="126" y="222"/>
                  <a:pt x="125" y="222"/>
                  <a:pt x="125" y="222"/>
                </a:cubicBezTo>
                <a:cubicBezTo>
                  <a:pt x="118" y="225"/>
                  <a:pt x="118" y="225"/>
                  <a:pt x="118" y="225"/>
                </a:cubicBezTo>
                <a:cubicBezTo>
                  <a:pt x="112" y="228"/>
                  <a:pt x="112" y="228"/>
                  <a:pt x="112" y="228"/>
                </a:cubicBezTo>
                <a:cubicBezTo>
                  <a:pt x="106" y="228"/>
                  <a:pt x="106" y="228"/>
                  <a:pt x="106" y="228"/>
                </a:cubicBezTo>
                <a:cubicBezTo>
                  <a:pt x="100" y="225"/>
                  <a:pt x="100" y="225"/>
                  <a:pt x="100" y="225"/>
                </a:cubicBezTo>
                <a:cubicBezTo>
                  <a:pt x="99" y="225"/>
                  <a:pt x="99" y="225"/>
                  <a:pt x="99" y="225"/>
                </a:cubicBezTo>
                <a:cubicBezTo>
                  <a:pt x="93" y="226"/>
                  <a:pt x="93" y="226"/>
                  <a:pt x="93" y="226"/>
                </a:cubicBezTo>
                <a:cubicBezTo>
                  <a:pt x="86" y="226"/>
                  <a:pt x="86" y="226"/>
                  <a:pt x="86" y="226"/>
                </a:cubicBezTo>
                <a:cubicBezTo>
                  <a:pt x="80" y="225"/>
                  <a:pt x="80" y="225"/>
                  <a:pt x="80" y="225"/>
                </a:cubicBezTo>
                <a:cubicBezTo>
                  <a:pt x="79" y="225"/>
                  <a:pt x="79" y="225"/>
                  <a:pt x="79" y="225"/>
                </a:cubicBezTo>
                <a:cubicBezTo>
                  <a:pt x="73" y="227"/>
                  <a:pt x="73" y="227"/>
                  <a:pt x="73" y="227"/>
                </a:cubicBezTo>
                <a:cubicBezTo>
                  <a:pt x="66" y="228"/>
                  <a:pt x="66" y="228"/>
                  <a:pt x="66" y="228"/>
                </a:cubicBezTo>
                <a:cubicBezTo>
                  <a:pt x="60" y="227"/>
                  <a:pt x="60" y="227"/>
                  <a:pt x="60" y="227"/>
                </a:cubicBezTo>
                <a:cubicBezTo>
                  <a:pt x="59" y="227"/>
                  <a:pt x="59" y="227"/>
                  <a:pt x="59" y="227"/>
                </a:cubicBezTo>
                <a:cubicBezTo>
                  <a:pt x="53" y="228"/>
                  <a:pt x="53" y="228"/>
                  <a:pt x="53" y="228"/>
                </a:cubicBezTo>
                <a:cubicBezTo>
                  <a:pt x="47" y="228"/>
                  <a:pt x="47" y="228"/>
                  <a:pt x="47" y="228"/>
                </a:cubicBezTo>
                <a:cubicBezTo>
                  <a:pt x="40" y="226"/>
                  <a:pt x="40" y="226"/>
                  <a:pt x="40" y="226"/>
                </a:cubicBezTo>
                <a:cubicBezTo>
                  <a:pt x="40" y="226"/>
                  <a:pt x="40" y="226"/>
                  <a:pt x="40" y="226"/>
                </a:cubicBezTo>
                <a:cubicBezTo>
                  <a:pt x="33" y="228"/>
                  <a:pt x="33" y="228"/>
                  <a:pt x="33" y="228"/>
                </a:cubicBezTo>
                <a:cubicBezTo>
                  <a:pt x="27" y="228"/>
                  <a:pt x="27" y="228"/>
                  <a:pt x="27" y="228"/>
                </a:cubicBezTo>
                <a:cubicBezTo>
                  <a:pt x="27" y="228"/>
                  <a:pt x="27" y="228"/>
                  <a:pt x="27" y="228"/>
                </a:cubicBezTo>
                <a:cubicBezTo>
                  <a:pt x="20" y="228"/>
                  <a:pt x="20" y="228"/>
                  <a:pt x="20" y="228"/>
                </a:cubicBezTo>
                <a:cubicBezTo>
                  <a:pt x="14" y="226"/>
                  <a:pt x="14" y="226"/>
                  <a:pt x="14" y="226"/>
                </a:cubicBezTo>
                <a:cubicBezTo>
                  <a:pt x="14" y="226"/>
                  <a:pt x="14" y="226"/>
                  <a:pt x="14" y="226"/>
                </a:cubicBezTo>
                <a:cubicBezTo>
                  <a:pt x="7" y="225"/>
                  <a:pt x="7" y="225"/>
                  <a:pt x="7" y="225"/>
                </a:cubicBezTo>
                <a:cubicBezTo>
                  <a:pt x="6" y="225"/>
                  <a:pt x="6" y="225"/>
                  <a:pt x="6" y="225"/>
                </a:cubicBezTo>
                <a:cubicBezTo>
                  <a:pt x="0" y="229"/>
                  <a:pt x="0" y="229"/>
                  <a:pt x="0" y="229"/>
                </a:cubicBezTo>
                <a:cubicBezTo>
                  <a:pt x="1" y="232"/>
                  <a:pt x="1" y="232"/>
                  <a:pt x="1" y="232"/>
                </a:cubicBezTo>
                <a:close/>
              </a:path>
            </a:pathLst>
          </a:custGeom>
          <a:solidFill>
            <a:srgbClr val="0D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Freeform 280">
            <a:extLst>
              <a:ext uri="{FF2B5EF4-FFF2-40B4-BE49-F238E27FC236}">
                <a16:creationId xmlns:a16="http://schemas.microsoft.com/office/drawing/2014/main" id="{88A676E2-0347-4CA7-9DC6-5D5BCA236F4A}"/>
              </a:ext>
            </a:extLst>
          </p:cNvPr>
          <p:cNvSpPr>
            <a:spLocks/>
          </p:cNvSpPr>
          <p:nvPr/>
        </p:nvSpPr>
        <p:spPr bwMode="auto">
          <a:xfrm>
            <a:off x="4749081" y="3196474"/>
            <a:ext cx="3228975" cy="982663"/>
          </a:xfrm>
          <a:custGeom>
            <a:avLst/>
            <a:gdLst>
              <a:gd name="T0" fmla="*/ 34 w 1185"/>
              <a:gd name="T1" fmla="*/ 295 h 360"/>
              <a:gd name="T2" fmla="*/ 80 w 1185"/>
              <a:gd name="T3" fmla="*/ 291 h 360"/>
              <a:gd name="T4" fmla="*/ 119 w 1185"/>
              <a:gd name="T5" fmla="*/ 292 h 360"/>
              <a:gd name="T6" fmla="*/ 159 w 1185"/>
              <a:gd name="T7" fmla="*/ 288 h 360"/>
              <a:gd name="T8" fmla="*/ 192 w 1185"/>
              <a:gd name="T9" fmla="*/ 276 h 360"/>
              <a:gd name="T10" fmla="*/ 232 w 1185"/>
              <a:gd name="T11" fmla="*/ 242 h 360"/>
              <a:gd name="T12" fmla="*/ 270 w 1185"/>
              <a:gd name="T13" fmla="*/ 217 h 360"/>
              <a:gd name="T14" fmla="*/ 315 w 1185"/>
              <a:gd name="T15" fmla="*/ 221 h 360"/>
              <a:gd name="T16" fmla="*/ 355 w 1185"/>
              <a:gd name="T17" fmla="*/ 229 h 360"/>
              <a:gd name="T18" fmla="*/ 390 w 1185"/>
              <a:gd name="T19" fmla="*/ 232 h 360"/>
              <a:gd name="T20" fmla="*/ 423 w 1185"/>
              <a:gd name="T21" fmla="*/ 196 h 360"/>
              <a:gd name="T22" fmla="*/ 462 w 1185"/>
              <a:gd name="T23" fmla="*/ 118 h 360"/>
              <a:gd name="T24" fmla="*/ 501 w 1185"/>
              <a:gd name="T25" fmla="*/ 97 h 360"/>
              <a:gd name="T26" fmla="*/ 539 w 1185"/>
              <a:gd name="T27" fmla="*/ 82 h 360"/>
              <a:gd name="T28" fmla="*/ 578 w 1185"/>
              <a:gd name="T29" fmla="*/ 174 h 360"/>
              <a:gd name="T30" fmla="*/ 611 w 1185"/>
              <a:gd name="T31" fmla="*/ 218 h 360"/>
              <a:gd name="T32" fmla="*/ 659 w 1185"/>
              <a:gd name="T33" fmla="*/ 202 h 360"/>
              <a:gd name="T34" fmla="*/ 693 w 1185"/>
              <a:gd name="T35" fmla="*/ 152 h 360"/>
              <a:gd name="T36" fmla="*/ 732 w 1185"/>
              <a:gd name="T37" fmla="*/ 39 h 360"/>
              <a:gd name="T38" fmla="*/ 775 w 1185"/>
              <a:gd name="T39" fmla="*/ 63 h 360"/>
              <a:gd name="T40" fmla="*/ 801 w 1185"/>
              <a:gd name="T41" fmla="*/ 137 h 360"/>
              <a:gd name="T42" fmla="*/ 841 w 1185"/>
              <a:gd name="T43" fmla="*/ 209 h 360"/>
              <a:gd name="T44" fmla="*/ 880 w 1185"/>
              <a:gd name="T45" fmla="*/ 267 h 360"/>
              <a:gd name="T46" fmla="*/ 914 w 1185"/>
              <a:gd name="T47" fmla="*/ 298 h 360"/>
              <a:gd name="T48" fmla="*/ 954 w 1185"/>
              <a:gd name="T49" fmla="*/ 320 h 360"/>
              <a:gd name="T50" fmla="*/ 993 w 1185"/>
              <a:gd name="T51" fmla="*/ 336 h 360"/>
              <a:gd name="T52" fmla="*/ 1033 w 1185"/>
              <a:gd name="T53" fmla="*/ 346 h 360"/>
              <a:gd name="T54" fmla="*/ 1065 w 1185"/>
              <a:gd name="T55" fmla="*/ 351 h 360"/>
              <a:gd name="T56" fmla="*/ 1105 w 1185"/>
              <a:gd name="T57" fmla="*/ 351 h 360"/>
              <a:gd name="T58" fmla="*/ 1145 w 1185"/>
              <a:gd name="T59" fmla="*/ 356 h 360"/>
              <a:gd name="T60" fmla="*/ 1185 w 1185"/>
              <a:gd name="T61" fmla="*/ 356 h 360"/>
              <a:gd name="T62" fmla="*/ 1145 w 1185"/>
              <a:gd name="T63" fmla="*/ 353 h 360"/>
              <a:gd name="T64" fmla="*/ 1106 w 1185"/>
              <a:gd name="T65" fmla="*/ 348 h 360"/>
              <a:gd name="T66" fmla="*/ 1066 w 1185"/>
              <a:gd name="T67" fmla="*/ 348 h 360"/>
              <a:gd name="T68" fmla="*/ 1020 w 1185"/>
              <a:gd name="T69" fmla="*/ 340 h 360"/>
              <a:gd name="T70" fmla="*/ 987 w 1185"/>
              <a:gd name="T71" fmla="*/ 330 h 360"/>
              <a:gd name="T72" fmla="*/ 942 w 1185"/>
              <a:gd name="T73" fmla="*/ 309 h 360"/>
              <a:gd name="T74" fmla="*/ 903 w 1185"/>
              <a:gd name="T75" fmla="*/ 281 h 360"/>
              <a:gd name="T76" fmla="*/ 863 w 1185"/>
              <a:gd name="T77" fmla="*/ 238 h 360"/>
              <a:gd name="T78" fmla="*/ 818 w 1185"/>
              <a:gd name="T79" fmla="*/ 162 h 360"/>
              <a:gd name="T80" fmla="*/ 778 w 1185"/>
              <a:gd name="T81" fmla="*/ 62 h 360"/>
              <a:gd name="T82" fmla="*/ 742 w 1185"/>
              <a:gd name="T83" fmla="*/ 11 h 360"/>
              <a:gd name="T84" fmla="*/ 709 w 1185"/>
              <a:gd name="T85" fmla="*/ 99 h 360"/>
              <a:gd name="T86" fmla="*/ 670 w 1185"/>
              <a:gd name="T87" fmla="*/ 183 h 360"/>
              <a:gd name="T88" fmla="*/ 631 w 1185"/>
              <a:gd name="T89" fmla="*/ 215 h 360"/>
              <a:gd name="T90" fmla="*/ 594 w 1185"/>
              <a:gd name="T91" fmla="*/ 197 h 360"/>
              <a:gd name="T92" fmla="*/ 555 w 1185"/>
              <a:gd name="T93" fmla="*/ 101 h 360"/>
              <a:gd name="T94" fmla="*/ 513 w 1185"/>
              <a:gd name="T95" fmla="*/ 80 h 360"/>
              <a:gd name="T96" fmla="*/ 474 w 1185"/>
              <a:gd name="T97" fmla="*/ 106 h 360"/>
              <a:gd name="T98" fmla="*/ 439 w 1185"/>
              <a:gd name="T99" fmla="*/ 146 h 360"/>
              <a:gd name="T100" fmla="*/ 395 w 1185"/>
              <a:gd name="T101" fmla="*/ 222 h 360"/>
              <a:gd name="T102" fmla="*/ 356 w 1185"/>
              <a:gd name="T103" fmla="*/ 226 h 360"/>
              <a:gd name="T104" fmla="*/ 317 w 1185"/>
              <a:gd name="T105" fmla="*/ 217 h 360"/>
              <a:gd name="T106" fmla="*/ 278 w 1185"/>
              <a:gd name="T107" fmla="*/ 215 h 360"/>
              <a:gd name="T108" fmla="*/ 242 w 1185"/>
              <a:gd name="T109" fmla="*/ 220 h 360"/>
              <a:gd name="T110" fmla="*/ 203 w 1185"/>
              <a:gd name="T111" fmla="*/ 266 h 360"/>
              <a:gd name="T112" fmla="*/ 158 w 1185"/>
              <a:gd name="T113" fmla="*/ 285 h 360"/>
              <a:gd name="T114" fmla="*/ 118 w 1185"/>
              <a:gd name="T115" fmla="*/ 289 h 360"/>
              <a:gd name="T116" fmla="*/ 79 w 1185"/>
              <a:gd name="T117" fmla="*/ 287 h 360"/>
              <a:gd name="T118" fmla="*/ 41 w 1185"/>
              <a:gd name="T119" fmla="*/ 288 h 360"/>
              <a:gd name="T120" fmla="*/ 0 w 1185"/>
              <a:gd name="T121" fmla="*/ 29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360">
                <a:moveTo>
                  <a:pt x="1" y="295"/>
                </a:moveTo>
                <a:cubicBezTo>
                  <a:pt x="7" y="291"/>
                  <a:pt x="7" y="291"/>
                  <a:pt x="7" y="291"/>
                </a:cubicBezTo>
                <a:cubicBezTo>
                  <a:pt x="13" y="294"/>
                  <a:pt x="13" y="294"/>
                  <a:pt x="13" y="294"/>
                </a:cubicBezTo>
                <a:cubicBezTo>
                  <a:pt x="13" y="294"/>
                  <a:pt x="13" y="294"/>
                  <a:pt x="13" y="294"/>
                </a:cubicBezTo>
                <a:cubicBezTo>
                  <a:pt x="20" y="295"/>
                  <a:pt x="20" y="295"/>
                  <a:pt x="20" y="295"/>
                </a:cubicBezTo>
                <a:cubicBezTo>
                  <a:pt x="20" y="295"/>
                  <a:pt x="20" y="295"/>
                  <a:pt x="20" y="295"/>
                </a:cubicBezTo>
                <a:cubicBezTo>
                  <a:pt x="27" y="294"/>
                  <a:pt x="27" y="294"/>
                  <a:pt x="27" y="294"/>
                </a:cubicBezTo>
                <a:cubicBezTo>
                  <a:pt x="33" y="295"/>
                  <a:pt x="33" y="295"/>
                  <a:pt x="33" y="295"/>
                </a:cubicBezTo>
                <a:cubicBezTo>
                  <a:pt x="34" y="295"/>
                  <a:pt x="34" y="295"/>
                  <a:pt x="34" y="295"/>
                </a:cubicBezTo>
                <a:cubicBezTo>
                  <a:pt x="40" y="292"/>
                  <a:pt x="40" y="292"/>
                  <a:pt x="40" y="292"/>
                </a:cubicBezTo>
                <a:cubicBezTo>
                  <a:pt x="46" y="294"/>
                  <a:pt x="46" y="294"/>
                  <a:pt x="46" y="294"/>
                </a:cubicBezTo>
                <a:cubicBezTo>
                  <a:pt x="47" y="294"/>
                  <a:pt x="47" y="294"/>
                  <a:pt x="47" y="294"/>
                </a:cubicBezTo>
                <a:cubicBezTo>
                  <a:pt x="53" y="293"/>
                  <a:pt x="53" y="293"/>
                  <a:pt x="53" y="293"/>
                </a:cubicBezTo>
                <a:cubicBezTo>
                  <a:pt x="60" y="293"/>
                  <a:pt x="60" y="293"/>
                  <a:pt x="60" y="293"/>
                </a:cubicBezTo>
                <a:cubicBezTo>
                  <a:pt x="66" y="294"/>
                  <a:pt x="66" y="294"/>
                  <a:pt x="66" y="294"/>
                </a:cubicBezTo>
                <a:cubicBezTo>
                  <a:pt x="67" y="294"/>
                  <a:pt x="67" y="294"/>
                  <a:pt x="67" y="294"/>
                </a:cubicBezTo>
                <a:cubicBezTo>
                  <a:pt x="73" y="292"/>
                  <a:pt x="73" y="292"/>
                  <a:pt x="73" y="292"/>
                </a:cubicBezTo>
                <a:cubicBezTo>
                  <a:pt x="80" y="291"/>
                  <a:pt x="80" y="291"/>
                  <a:pt x="80" y="291"/>
                </a:cubicBezTo>
                <a:cubicBezTo>
                  <a:pt x="86" y="291"/>
                  <a:pt x="86" y="291"/>
                  <a:pt x="86" y="291"/>
                </a:cubicBezTo>
                <a:cubicBezTo>
                  <a:pt x="92" y="292"/>
                  <a:pt x="92" y="292"/>
                  <a:pt x="92" y="292"/>
                </a:cubicBezTo>
                <a:cubicBezTo>
                  <a:pt x="93" y="292"/>
                  <a:pt x="93" y="292"/>
                  <a:pt x="93" y="292"/>
                </a:cubicBezTo>
                <a:cubicBezTo>
                  <a:pt x="99" y="291"/>
                  <a:pt x="99" y="291"/>
                  <a:pt x="99" y="291"/>
                </a:cubicBezTo>
                <a:cubicBezTo>
                  <a:pt x="105" y="294"/>
                  <a:pt x="105" y="294"/>
                  <a:pt x="105" y="294"/>
                </a:cubicBezTo>
                <a:cubicBezTo>
                  <a:pt x="106" y="294"/>
                  <a:pt x="106" y="294"/>
                  <a:pt x="106" y="294"/>
                </a:cubicBezTo>
                <a:cubicBezTo>
                  <a:pt x="112" y="294"/>
                  <a:pt x="112" y="294"/>
                  <a:pt x="112" y="294"/>
                </a:cubicBezTo>
                <a:cubicBezTo>
                  <a:pt x="113" y="294"/>
                  <a:pt x="113" y="294"/>
                  <a:pt x="113" y="294"/>
                </a:cubicBezTo>
                <a:cubicBezTo>
                  <a:pt x="119" y="292"/>
                  <a:pt x="119" y="292"/>
                  <a:pt x="119" y="292"/>
                </a:cubicBezTo>
                <a:cubicBezTo>
                  <a:pt x="120" y="292"/>
                  <a:pt x="120" y="292"/>
                  <a:pt x="120" y="292"/>
                </a:cubicBezTo>
                <a:cubicBezTo>
                  <a:pt x="125" y="287"/>
                  <a:pt x="125" y="287"/>
                  <a:pt x="125" y="287"/>
                </a:cubicBezTo>
                <a:cubicBezTo>
                  <a:pt x="131" y="290"/>
                  <a:pt x="131" y="290"/>
                  <a:pt x="131" y="290"/>
                </a:cubicBezTo>
                <a:cubicBezTo>
                  <a:pt x="132" y="291"/>
                  <a:pt x="132" y="291"/>
                  <a:pt x="132" y="291"/>
                </a:cubicBezTo>
                <a:cubicBezTo>
                  <a:pt x="138" y="290"/>
                  <a:pt x="138" y="290"/>
                  <a:pt x="138" y="290"/>
                </a:cubicBezTo>
                <a:cubicBezTo>
                  <a:pt x="144" y="293"/>
                  <a:pt x="144" y="293"/>
                  <a:pt x="144" y="293"/>
                </a:cubicBezTo>
                <a:cubicBezTo>
                  <a:pt x="145" y="293"/>
                  <a:pt x="145" y="293"/>
                  <a:pt x="146" y="293"/>
                </a:cubicBezTo>
                <a:cubicBezTo>
                  <a:pt x="152" y="290"/>
                  <a:pt x="152" y="290"/>
                  <a:pt x="152" y="290"/>
                </a:cubicBezTo>
                <a:cubicBezTo>
                  <a:pt x="159" y="288"/>
                  <a:pt x="159" y="288"/>
                  <a:pt x="159" y="288"/>
                </a:cubicBezTo>
                <a:cubicBezTo>
                  <a:pt x="165" y="288"/>
                  <a:pt x="165" y="288"/>
                  <a:pt x="165" y="288"/>
                </a:cubicBezTo>
                <a:cubicBezTo>
                  <a:pt x="165" y="288"/>
                  <a:pt x="165" y="288"/>
                  <a:pt x="165" y="288"/>
                </a:cubicBezTo>
                <a:cubicBezTo>
                  <a:pt x="172" y="286"/>
                  <a:pt x="172" y="286"/>
                  <a:pt x="172" y="286"/>
                </a:cubicBezTo>
                <a:cubicBezTo>
                  <a:pt x="172" y="285"/>
                  <a:pt x="172" y="285"/>
                  <a:pt x="172" y="285"/>
                </a:cubicBezTo>
                <a:cubicBezTo>
                  <a:pt x="179" y="281"/>
                  <a:pt x="179" y="281"/>
                  <a:pt x="179" y="281"/>
                </a:cubicBezTo>
                <a:cubicBezTo>
                  <a:pt x="185" y="278"/>
                  <a:pt x="185" y="278"/>
                  <a:pt x="185" y="278"/>
                </a:cubicBezTo>
                <a:cubicBezTo>
                  <a:pt x="185" y="278"/>
                  <a:pt x="185" y="278"/>
                  <a:pt x="185" y="278"/>
                </a:cubicBezTo>
                <a:cubicBezTo>
                  <a:pt x="192" y="276"/>
                  <a:pt x="192" y="276"/>
                  <a:pt x="192" y="276"/>
                </a:cubicBezTo>
                <a:cubicBezTo>
                  <a:pt x="192" y="276"/>
                  <a:pt x="192" y="276"/>
                  <a:pt x="192" y="276"/>
                </a:cubicBezTo>
                <a:cubicBezTo>
                  <a:pt x="198" y="273"/>
                  <a:pt x="198" y="273"/>
                  <a:pt x="198" y="273"/>
                </a:cubicBezTo>
                <a:cubicBezTo>
                  <a:pt x="199" y="273"/>
                  <a:pt x="199" y="273"/>
                  <a:pt x="199" y="273"/>
                </a:cubicBezTo>
                <a:cubicBezTo>
                  <a:pt x="205" y="269"/>
                  <a:pt x="205" y="269"/>
                  <a:pt x="205" y="269"/>
                </a:cubicBezTo>
                <a:cubicBezTo>
                  <a:pt x="206" y="269"/>
                  <a:pt x="206" y="269"/>
                  <a:pt x="206" y="269"/>
                </a:cubicBezTo>
                <a:cubicBezTo>
                  <a:pt x="212" y="261"/>
                  <a:pt x="212" y="261"/>
                  <a:pt x="212" y="261"/>
                </a:cubicBezTo>
                <a:cubicBezTo>
                  <a:pt x="219" y="253"/>
                  <a:pt x="219" y="253"/>
                  <a:pt x="219" y="253"/>
                </a:cubicBezTo>
                <a:cubicBezTo>
                  <a:pt x="225" y="248"/>
                  <a:pt x="225" y="248"/>
                  <a:pt x="225" y="248"/>
                </a:cubicBezTo>
                <a:cubicBezTo>
                  <a:pt x="225" y="248"/>
                  <a:pt x="225" y="248"/>
                  <a:pt x="225" y="248"/>
                </a:cubicBezTo>
                <a:cubicBezTo>
                  <a:pt x="232" y="242"/>
                  <a:pt x="232" y="242"/>
                  <a:pt x="232" y="242"/>
                </a:cubicBezTo>
                <a:cubicBezTo>
                  <a:pt x="232" y="242"/>
                  <a:pt x="232" y="242"/>
                  <a:pt x="232" y="242"/>
                </a:cubicBezTo>
                <a:cubicBezTo>
                  <a:pt x="239" y="232"/>
                  <a:pt x="239" y="232"/>
                  <a:pt x="239" y="232"/>
                </a:cubicBezTo>
                <a:cubicBezTo>
                  <a:pt x="245" y="223"/>
                  <a:pt x="245" y="223"/>
                  <a:pt x="245" y="223"/>
                </a:cubicBezTo>
                <a:cubicBezTo>
                  <a:pt x="251" y="221"/>
                  <a:pt x="251" y="221"/>
                  <a:pt x="251" y="221"/>
                </a:cubicBezTo>
                <a:cubicBezTo>
                  <a:pt x="252" y="220"/>
                  <a:pt x="252" y="220"/>
                  <a:pt x="252" y="220"/>
                </a:cubicBezTo>
                <a:cubicBezTo>
                  <a:pt x="257" y="216"/>
                  <a:pt x="257" y="216"/>
                  <a:pt x="257" y="216"/>
                </a:cubicBezTo>
                <a:cubicBezTo>
                  <a:pt x="263" y="218"/>
                  <a:pt x="263" y="218"/>
                  <a:pt x="263" y="218"/>
                </a:cubicBezTo>
                <a:cubicBezTo>
                  <a:pt x="264" y="218"/>
                  <a:pt x="264" y="218"/>
                  <a:pt x="264" y="218"/>
                </a:cubicBezTo>
                <a:cubicBezTo>
                  <a:pt x="270" y="217"/>
                  <a:pt x="270" y="217"/>
                  <a:pt x="270" y="217"/>
                </a:cubicBezTo>
                <a:cubicBezTo>
                  <a:pt x="276" y="218"/>
                  <a:pt x="276" y="218"/>
                  <a:pt x="276" y="218"/>
                </a:cubicBezTo>
                <a:cubicBezTo>
                  <a:pt x="282" y="224"/>
                  <a:pt x="282" y="224"/>
                  <a:pt x="282" y="224"/>
                </a:cubicBezTo>
                <a:cubicBezTo>
                  <a:pt x="282" y="224"/>
                  <a:pt x="283" y="224"/>
                  <a:pt x="283" y="224"/>
                </a:cubicBezTo>
                <a:cubicBezTo>
                  <a:pt x="290" y="224"/>
                  <a:pt x="290" y="224"/>
                  <a:pt x="290" y="224"/>
                </a:cubicBezTo>
                <a:cubicBezTo>
                  <a:pt x="296" y="225"/>
                  <a:pt x="296" y="225"/>
                  <a:pt x="296" y="225"/>
                </a:cubicBezTo>
                <a:cubicBezTo>
                  <a:pt x="296" y="225"/>
                  <a:pt x="297" y="225"/>
                  <a:pt x="297" y="224"/>
                </a:cubicBezTo>
                <a:cubicBezTo>
                  <a:pt x="304" y="221"/>
                  <a:pt x="304" y="221"/>
                  <a:pt x="304" y="221"/>
                </a:cubicBezTo>
                <a:cubicBezTo>
                  <a:pt x="310" y="218"/>
                  <a:pt x="310" y="218"/>
                  <a:pt x="310" y="218"/>
                </a:cubicBezTo>
                <a:cubicBezTo>
                  <a:pt x="315" y="221"/>
                  <a:pt x="315" y="221"/>
                  <a:pt x="315" y="221"/>
                </a:cubicBezTo>
                <a:cubicBezTo>
                  <a:pt x="316" y="221"/>
                  <a:pt x="316" y="221"/>
                  <a:pt x="316" y="221"/>
                </a:cubicBezTo>
                <a:cubicBezTo>
                  <a:pt x="322" y="222"/>
                  <a:pt x="322" y="222"/>
                  <a:pt x="322" y="222"/>
                </a:cubicBezTo>
                <a:cubicBezTo>
                  <a:pt x="323" y="222"/>
                  <a:pt x="323" y="222"/>
                  <a:pt x="324" y="222"/>
                </a:cubicBezTo>
                <a:cubicBezTo>
                  <a:pt x="329" y="218"/>
                  <a:pt x="329" y="218"/>
                  <a:pt x="329" y="218"/>
                </a:cubicBezTo>
                <a:cubicBezTo>
                  <a:pt x="335" y="222"/>
                  <a:pt x="335" y="222"/>
                  <a:pt x="335" y="222"/>
                </a:cubicBezTo>
                <a:cubicBezTo>
                  <a:pt x="336" y="222"/>
                  <a:pt x="336" y="222"/>
                  <a:pt x="336" y="222"/>
                </a:cubicBezTo>
                <a:cubicBezTo>
                  <a:pt x="342" y="223"/>
                  <a:pt x="342" y="223"/>
                  <a:pt x="342" y="223"/>
                </a:cubicBezTo>
                <a:cubicBezTo>
                  <a:pt x="348" y="224"/>
                  <a:pt x="348" y="224"/>
                  <a:pt x="348" y="224"/>
                </a:cubicBezTo>
                <a:cubicBezTo>
                  <a:pt x="355" y="229"/>
                  <a:pt x="355" y="229"/>
                  <a:pt x="355" y="229"/>
                </a:cubicBezTo>
                <a:cubicBezTo>
                  <a:pt x="355" y="229"/>
                  <a:pt x="355" y="229"/>
                  <a:pt x="355" y="229"/>
                </a:cubicBezTo>
                <a:cubicBezTo>
                  <a:pt x="362" y="231"/>
                  <a:pt x="362" y="231"/>
                  <a:pt x="362" y="231"/>
                </a:cubicBezTo>
                <a:cubicBezTo>
                  <a:pt x="368" y="235"/>
                  <a:pt x="368" y="235"/>
                  <a:pt x="368" y="235"/>
                </a:cubicBezTo>
                <a:cubicBezTo>
                  <a:pt x="368" y="235"/>
                  <a:pt x="369" y="235"/>
                  <a:pt x="369" y="235"/>
                </a:cubicBezTo>
                <a:cubicBezTo>
                  <a:pt x="376" y="234"/>
                  <a:pt x="376" y="234"/>
                  <a:pt x="376" y="234"/>
                </a:cubicBezTo>
                <a:cubicBezTo>
                  <a:pt x="376" y="234"/>
                  <a:pt x="376" y="234"/>
                  <a:pt x="376" y="234"/>
                </a:cubicBezTo>
                <a:cubicBezTo>
                  <a:pt x="382" y="232"/>
                  <a:pt x="382" y="232"/>
                  <a:pt x="382" y="232"/>
                </a:cubicBezTo>
                <a:cubicBezTo>
                  <a:pt x="389" y="232"/>
                  <a:pt x="389" y="232"/>
                  <a:pt x="389" y="232"/>
                </a:cubicBezTo>
                <a:cubicBezTo>
                  <a:pt x="389" y="232"/>
                  <a:pt x="389" y="232"/>
                  <a:pt x="390" y="232"/>
                </a:cubicBezTo>
                <a:cubicBezTo>
                  <a:pt x="396" y="225"/>
                  <a:pt x="396" y="225"/>
                  <a:pt x="396" y="225"/>
                </a:cubicBezTo>
                <a:cubicBezTo>
                  <a:pt x="402" y="224"/>
                  <a:pt x="402" y="224"/>
                  <a:pt x="402" y="224"/>
                </a:cubicBezTo>
                <a:cubicBezTo>
                  <a:pt x="403" y="224"/>
                  <a:pt x="403" y="224"/>
                  <a:pt x="403" y="224"/>
                </a:cubicBezTo>
                <a:cubicBezTo>
                  <a:pt x="409" y="217"/>
                  <a:pt x="409" y="217"/>
                  <a:pt x="409" y="217"/>
                </a:cubicBezTo>
                <a:cubicBezTo>
                  <a:pt x="410" y="217"/>
                  <a:pt x="410" y="217"/>
                  <a:pt x="410" y="217"/>
                </a:cubicBezTo>
                <a:cubicBezTo>
                  <a:pt x="416" y="208"/>
                  <a:pt x="416" y="208"/>
                  <a:pt x="416" y="208"/>
                </a:cubicBezTo>
                <a:cubicBezTo>
                  <a:pt x="416" y="207"/>
                  <a:pt x="416" y="207"/>
                  <a:pt x="416" y="207"/>
                </a:cubicBezTo>
                <a:cubicBezTo>
                  <a:pt x="423" y="196"/>
                  <a:pt x="423" y="196"/>
                  <a:pt x="423" y="196"/>
                </a:cubicBezTo>
                <a:cubicBezTo>
                  <a:pt x="423" y="196"/>
                  <a:pt x="423" y="196"/>
                  <a:pt x="423" y="196"/>
                </a:cubicBezTo>
                <a:cubicBezTo>
                  <a:pt x="429" y="183"/>
                  <a:pt x="429" y="183"/>
                  <a:pt x="429" y="183"/>
                </a:cubicBezTo>
                <a:cubicBezTo>
                  <a:pt x="429" y="182"/>
                  <a:pt x="429" y="182"/>
                  <a:pt x="429" y="182"/>
                </a:cubicBezTo>
                <a:cubicBezTo>
                  <a:pt x="436" y="164"/>
                  <a:pt x="436" y="164"/>
                  <a:pt x="436" y="164"/>
                </a:cubicBezTo>
                <a:cubicBezTo>
                  <a:pt x="434" y="164"/>
                  <a:pt x="434" y="164"/>
                  <a:pt x="434" y="164"/>
                </a:cubicBezTo>
                <a:cubicBezTo>
                  <a:pt x="436" y="164"/>
                  <a:pt x="436" y="164"/>
                  <a:pt x="436" y="164"/>
                </a:cubicBezTo>
                <a:cubicBezTo>
                  <a:pt x="443" y="147"/>
                  <a:pt x="443" y="147"/>
                  <a:pt x="443" y="147"/>
                </a:cubicBezTo>
                <a:cubicBezTo>
                  <a:pt x="449" y="134"/>
                  <a:pt x="449" y="134"/>
                  <a:pt x="449" y="134"/>
                </a:cubicBezTo>
                <a:cubicBezTo>
                  <a:pt x="456" y="122"/>
                  <a:pt x="456" y="122"/>
                  <a:pt x="456" y="122"/>
                </a:cubicBezTo>
                <a:cubicBezTo>
                  <a:pt x="462" y="118"/>
                  <a:pt x="462" y="118"/>
                  <a:pt x="462" y="118"/>
                </a:cubicBezTo>
                <a:cubicBezTo>
                  <a:pt x="462" y="118"/>
                  <a:pt x="462" y="118"/>
                  <a:pt x="462" y="118"/>
                </a:cubicBezTo>
                <a:cubicBezTo>
                  <a:pt x="468" y="113"/>
                  <a:pt x="468" y="113"/>
                  <a:pt x="468" y="113"/>
                </a:cubicBezTo>
                <a:cubicBezTo>
                  <a:pt x="475" y="109"/>
                  <a:pt x="475" y="109"/>
                  <a:pt x="475" y="109"/>
                </a:cubicBezTo>
                <a:cubicBezTo>
                  <a:pt x="481" y="108"/>
                  <a:pt x="481" y="108"/>
                  <a:pt x="481" y="108"/>
                </a:cubicBezTo>
                <a:cubicBezTo>
                  <a:pt x="482" y="107"/>
                  <a:pt x="482" y="107"/>
                  <a:pt x="482" y="107"/>
                </a:cubicBezTo>
                <a:cubicBezTo>
                  <a:pt x="488" y="102"/>
                  <a:pt x="488" y="102"/>
                  <a:pt x="488" y="102"/>
                </a:cubicBezTo>
                <a:cubicBezTo>
                  <a:pt x="494" y="102"/>
                  <a:pt x="494" y="102"/>
                  <a:pt x="494" y="102"/>
                </a:cubicBezTo>
                <a:cubicBezTo>
                  <a:pt x="494" y="102"/>
                  <a:pt x="495" y="102"/>
                  <a:pt x="495" y="102"/>
                </a:cubicBezTo>
                <a:cubicBezTo>
                  <a:pt x="501" y="97"/>
                  <a:pt x="501" y="97"/>
                  <a:pt x="501" y="97"/>
                </a:cubicBezTo>
                <a:cubicBezTo>
                  <a:pt x="502" y="96"/>
                  <a:pt x="502" y="96"/>
                  <a:pt x="502" y="96"/>
                </a:cubicBezTo>
                <a:cubicBezTo>
                  <a:pt x="508" y="88"/>
                  <a:pt x="508" y="88"/>
                  <a:pt x="508" y="88"/>
                </a:cubicBezTo>
                <a:cubicBezTo>
                  <a:pt x="514" y="83"/>
                  <a:pt x="514" y="83"/>
                  <a:pt x="514" y="83"/>
                </a:cubicBezTo>
                <a:cubicBezTo>
                  <a:pt x="521" y="80"/>
                  <a:pt x="521" y="80"/>
                  <a:pt x="521" y="80"/>
                </a:cubicBezTo>
                <a:cubicBezTo>
                  <a:pt x="527" y="79"/>
                  <a:pt x="527" y="79"/>
                  <a:pt x="527" y="79"/>
                </a:cubicBezTo>
                <a:cubicBezTo>
                  <a:pt x="528" y="78"/>
                  <a:pt x="528" y="78"/>
                  <a:pt x="528" y="78"/>
                </a:cubicBezTo>
                <a:cubicBezTo>
                  <a:pt x="533" y="75"/>
                  <a:pt x="533" y="75"/>
                  <a:pt x="533" y="75"/>
                </a:cubicBezTo>
                <a:cubicBezTo>
                  <a:pt x="538" y="82"/>
                  <a:pt x="538" y="82"/>
                  <a:pt x="538" y="82"/>
                </a:cubicBezTo>
                <a:cubicBezTo>
                  <a:pt x="539" y="82"/>
                  <a:pt x="539" y="82"/>
                  <a:pt x="539" y="82"/>
                </a:cubicBezTo>
                <a:cubicBezTo>
                  <a:pt x="545" y="89"/>
                  <a:pt x="545" y="89"/>
                  <a:pt x="545" y="89"/>
                </a:cubicBezTo>
                <a:cubicBezTo>
                  <a:pt x="551" y="103"/>
                  <a:pt x="551" y="103"/>
                  <a:pt x="551" y="103"/>
                </a:cubicBezTo>
                <a:cubicBezTo>
                  <a:pt x="551" y="103"/>
                  <a:pt x="551" y="103"/>
                  <a:pt x="551" y="103"/>
                </a:cubicBezTo>
                <a:cubicBezTo>
                  <a:pt x="558" y="115"/>
                  <a:pt x="558" y="115"/>
                  <a:pt x="558" y="115"/>
                </a:cubicBezTo>
                <a:cubicBezTo>
                  <a:pt x="564" y="133"/>
                  <a:pt x="564" y="133"/>
                  <a:pt x="564" y="133"/>
                </a:cubicBezTo>
                <a:cubicBezTo>
                  <a:pt x="571" y="157"/>
                  <a:pt x="571" y="157"/>
                  <a:pt x="571" y="157"/>
                </a:cubicBezTo>
                <a:cubicBezTo>
                  <a:pt x="571" y="157"/>
                  <a:pt x="571" y="157"/>
                  <a:pt x="571" y="157"/>
                </a:cubicBezTo>
                <a:cubicBezTo>
                  <a:pt x="578" y="174"/>
                  <a:pt x="578" y="174"/>
                  <a:pt x="578" y="174"/>
                </a:cubicBezTo>
                <a:cubicBezTo>
                  <a:pt x="578" y="174"/>
                  <a:pt x="578" y="174"/>
                  <a:pt x="578" y="174"/>
                </a:cubicBezTo>
                <a:cubicBezTo>
                  <a:pt x="584" y="186"/>
                  <a:pt x="584" y="186"/>
                  <a:pt x="584" y="186"/>
                </a:cubicBezTo>
                <a:cubicBezTo>
                  <a:pt x="584" y="186"/>
                  <a:pt x="584" y="186"/>
                  <a:pt x="584" y="186"/>
                </a:cubicBezTo>
                <a:cubicBezTo>
                  <a:pt x="591" y="198"/>
                  <a:pt x="591" y="198"/>
                  <a:pt x="591" y="198"/>
                </a:cubicBezTo>
                <a:cubicBezTo>
                  <a:pt x="591" y="198"/>
                  <a:pt x="591" y="198"/>
                  <a:pt x="591" y="198"/>
                </a:cubicBezTo>
                <a:cubicBezTo>
                  <a:pt x="597" y="211"/>
                  <a:pt x="597" y="211"/>
                  <a:pt x="597" y="211"/>
                </a:cubicBezTo>
                <a:cubicBezTo>
                  <a:pt x="598" y="211"/>
                  <a:pt x="598" y="211"/>
                  <a:pt x="598" y="211"/>
                </a:cubicBezTo>
                <a:cubicBezTo>
                  <a:pt x="604" y="217"/>
                  <a:pt x="604" y="217"/>
                  <a:pt x="604" y="217"/>
                </a:cubicBezTo>
                <a:cubicBezTo>
                  <a:pt x="605" y="218"/>
                  <a:pt x="605" y="218"/>
                  <a:pt x="605" y="218"/>
                </a:cubicBezTo>
                <a:cubicBezTo>
                  <a:pt x="611" y="218"/>
                  <a:pt x="611" y="218"/>
                  <a:pt x="611" y="218"/>
                </a:cubicBezTo>
                <a:cubicBezTo>
                  <a:pt x="618" y="223"/>
                  <a:pt x="618" y="223"/>
                  <a:pt x="618" y="223"/>
                </a:cubicBezTo>
                <a:cubicBezTo>
                  <a:pt x="618" y="223"/>
                  <a:pt x="619" y="223"/>
                  <a:pt x="619" y="223"/>
                </a:cubicBezTo>
                <a:cubicBezTo>
                  <a:pt x="626" y="220"/>
                  <a:pt x="626" y="220"/>
                  <a:pt x="626" y="220"/>
                </a:cubicBezTo>
                <a:cubicBezTo>
                  <a:pt x="632" y="219"/>
                  <a:pt x="632" y="219"/>
                  <a:pt x="632" y="219"/>
                </a:cubicBezTo>
                <a:cubicBezTo>
                  <a:pt x="638" y="221"/>
                  <a:pt x="638" y="221"/>
                  <a:pt x="638" y="221"/>
                </a:cubicBezTo>
                <a:cubicBezTo>
                  <a:pt x="639" y="221"/>
                  <a:pt x="639" y="221"/>
                  <a:pt x="640" y="221"/>
                </a:cubicBezTo>
                <a:cubicBezTo>
                  <a:pt x="646" y="212"/>
                  <a:pt x="646" y="212"/>
                  <a:pt x="646" y="212"/>
                </a:cubicBezTo>
                <a:cubicBezTo>
                  <a:pt x="653" y="205"/>
                  <a:pt x="653" y="205"/>
                  <a:pt x="653" y="205"/>
                </a:cubicBezTo>
                <a:cubicBezTo>
                  <a:pt x="659" y="202"/>
                  <a:pt x="659" y="202"/>
                  <a:pt x="659" y="202"/>
                </a:cubicBezTo>
                <a:cubicBezTo>
                  <a:pt x="659" y="201"/>
                  <a:pt x="659" y="201"/>
                  <a:pt x="659" y="201"/>
                </a:cubicBezTo>
                <a:cubicBezTo>
                  <a:pt x="666" y="195"/>
                  <a:pt x="666" y="195"/>
                  <a:pt x="666" y="195"/>
                </a:cubicBezTo>
                <a:cubicBezTo>
                  <a:pt x="666" y="195"/>
                  <a:pt x="666" y="195"/>
                  <a:pt x="666" y="195"/>
                </a:cubicBezTo>
                <a:cubicBezTo>
                  <a:pt x="673" y="185"/>
                  <a:pt x="673" y="185"/>
                  <a:pt x="673" y="185"/>
                </a:cubicBezTo>
                <a:cubicBezTo>
                  <a:pt x="673" y="185"/>
                  <a:pt x="673" y="185"/>
                  <a:pt x="673" y="185"/>
                </a:cubicBezTo>
                <a:cubicBezTo>
                  <a:pt x="679" y="173"/>
                  <a:pt x="679" y="173"/>
                  <a:pt x="679" y="173"/>
                </a:cubicBezTo>
                <a:cubicBezTo>
                  <a:pt x="686" y="162"/>
                  <a:pt x="686" y="162"/>
                  <a:pt x="686" y="162"/>
                </a:cubicBezTo>
                <a:cubicBezTo>
                  <a:pt x="693" y="152"/>
                  <a:pt x="693" y="152"/>
                  <a:pt x="693" y="152"/>
                </a:cubicBezTo>
                <a:cubicBezTo>
                  <a:pt x="693" y="152"/>
                  <a:pt x="693" y="152"/>
                  <a:pt x="693" y="152"/>
                </a:cubicBezTo>
                <a:cubicBezTo>
                  <a:pt x="699" y="133"/>
                  <a:pt x="699" y="133"/>
                  <a:pt x="699" y="133"/>
                </a:cubicBezTo>
                <a:cubicBezTo>
                  <a:pt x="706" y="118"/>
                  <a:pt x="706" y="118"/>
                  <a:pt x="706" y="118"/>
                </a:cubicBezTo>
                <a:cubicBezTo>
                  <a:pt x="706" y="118"/>
                  <a:pt x="706" y="118"/>
                  <a:pt x="706" y="118"/>
                </a:cubicBezTo>
                <a:cubicBezTo>
                  <a:pt x="712" y="101"/>
                  <a:pt x="712" y="101"/>
                  <a:pt x="712" y="101"/>
                </a:cubicBezTo>
                <a:cubicBezTo>
                  <a:pt x="712" y="100"/>
                  <a:pt x="712" y="100"/>
                  <a:pt x="712" y="100"/>
                </a:cubicBezTo>
                <a:cubicBezTo>
                  <a:pt x="719" y="79"/>
                  <a:pt x="719" y="79"/>
                  <a:pt x="719" y="79"/>
                </a:cubicBezTo>
                <a:cubicBezTo>
                  <a:pt x="725" y="59"/>
                  <a:pt x="725" y="59"/>
                  <a:pt x="725" y="59"/>
                </a:cubicBezTo>
                <a:cubicBezTo>
                  <a:pt x="725" y="59"/>
                  <a:pt x="725" y="59"/>
                  <a:pt x="725" y="59"/>
                </a:cubicBezTo>
                <a:cubicBezTo>
                  <a:pt x="732" y="39"/>
                  <a:pt x="732" y="39"/>
                  <a:pt x="732" y="39"/>
                </a:cubicBezTo>
                <a:cubicBezTo>
                  <a:pt x="738" y="22"/>
                  <a:pt x="738" y="22"/>
                  <a:pt x="738" y="22"/>
                </a:cubicBezTo>
                <a:cubicBezTo>
                  <a:pt x="745" y="13"/>
                  <a:pt x="745" y="13"/>
                  <a:pt x="745" y="13"/>
                </a:cubicBezTo>
                <a:cubicBezTo>
                  <a:pt x="745" y="13"/>
                  <a:pt x="745" y="13"/>
                  <a:pt x="745" y="13"/>
                </a:cubicBezTo>
                <a:cubicBezTo>
                  <a:pt x="750" y="5"/>
                  <a:pt x="750" y="5"/>
                  <a:pt x="750" y="5"/>
                </a:cubicBezTo>
                <a:cubicBezTo>
                  <a:pt x="755" y="12"/>
                  <a:pt x="755" y="12"/>
                  <a:pt x="755" y="12"/>
                </a:cubicBezTo>
                <a:cubicBezTo>
                  <a:pt x="755" y="12"/>
                  <a:pt x="755" y="12"/>
                  <a:pt x="755" y="12"/>
                </a:cubicBezTo>
                <a:cubicBezTo>
                  <a:pt x="762" y="21"/>
                  <a:pt x="762" y="21"/>
                  <a:pt x="762" y="21"/>
                </a:cubicBezTo>
                <a:cubicBezTo>
                  <a:pt x="768" y="39"/>
                  <a:pt x="768" y="39"/>
                  <a:pt x="768" y="39"/>
                </a:cubicBezTo>
                <a:cubicBezTo>
                  <a:pt x="775" y="63"/>
                  <a:pt x="775" y="63"/>
                  <a:pt x="775" y="63"/>
                </a:cubicBezTo>
                <a:cubicBezTo>
                  <a:pt x="775" y="63"/>
                  <a:pt x="775" y="63"/>
                  <a:pt x="775" y="63"/>
                </a:cubicBezTo>
                <a:cubicBezTo>
                  <a:pt x="781" y="85"/>
                  <a:pt x="781" y="85"/>
                  <a:pt x="781" y="85"/>
                </a:cubicBezTo>
                <a:cubicBezTo>
                  <a:pt x="783" y="85"/>
                  <a:pt x="783" y="85"/>
                  <a:pt x="783" y="85"/>
                </a:cubicBezTo>
                <a:cubicBezTo>
                  <a:pt x="781" y="85"/>
                  <a:pt x="781" y="85"/>
                  <a:pt x="781" y="85"/>
                </a:cubicBezTo>
                <a:cubicBezTo>
                  <a:pt x="788" y="108"/>
                  <a:pt x="788" y="108"/>
                  <a:pt x="788" y="108"/>
                </a:cubicBezTo>
                <a:cubicBezTo>
                  <a:pt x="788" y="108"/>
                  <a:pt x="788" y="108"/>
                  <a:pt x="788" y="108"/>
                </a:cubicBezTo>
                <a:cubicBezTo>
                  <a:pt x="795" y="119"/>
                  <a:pt x="795" y="119"/>
                  <a:pt x="795" y="119"/>
                </a:cubicBezTo>
                <a:cubicBezTo>
                  <a:pt x="801" y="137"/>
                  <a:pt x="801" y="137"/>
                  <a:pt x="801" y="137"/>
                </a:cubicBezTo>
                <a:cubicBezTo>
                  <a:pt x="801" y="137"/>
                  <a:pt x="801" y="137"/>
                  <a:pt x="801" y="137"/>
                </a:cubicBezTo>
                <a:cubicBezTo>
                  <a:pt x="808" y="150"/>
                  <a:pt x="808" y="150"/>
                  <a:pt x="808" y="150"/>
                </a:cubicBezTo>
                <a:cubicBezTo>
                  <a:pt x="814" y="163"/>
                  <a:pt x="814" y="163"/>
                  <a:pt x="814" y="163"/>
                </a:cubicBezTo>
                <a:cubicBezTo>
                  <a:pt x="814" y="163"/>
                  <a:pt x="814" y="163"/>
                  <a:pt x="814" y="163"/>
                </a:cubicBezTo>
                <a:cubicBezTo>
                  <a:pt x="821" y="176"/>
                  <a:pt x="821" y="176"/>
                  <a:pt x="821" y="176"/>
                </a:cubicBezTo>
                <a:cubicBezTo>
                  <a:pt x="821" y="176"/>
                  <a:pt x="821" y="176"/>
                  <a:pt x="821" y="176"/>
                </a:cubicBezTo>
                <a:cubicBezTo>
                  <a:pt x="828" y="185"/>
                  <a:pt x="828" y="185"/>
                  <a:pt x="828" y="185"/>
                </a:cubicBezTo>
                <a:cubicBezTo>
                  <a:pt x="834" y="200"/>
                  <a:pt x="834" y="200"/>
                  <a:pt x="834" y="200"/>
                </a:cubicBezTo>
                <a:cubicBezTo>
                  <a:pt x="834" y="200"/>
                  <a:pt x="834" y="200"/>
                  <a:pt x="834" y="200"/>
                </a:cubicBezTo>
                <a:cubicBezTo>
                  <a:pt x="841" y="209"/>
                  <a:pt x="841" y="209"/>
                  <a:pt x="841" y="209"/>
                </a:cubicBezTo>
                <a:cubicBezTo>
                  <a:pt x="847" y="223"/>
                  <a:pt x="847" y="223"/>
                  <a:pt x="847" y="223"/>
                </a:cubicBezTo>
                <a:cubicBezTo>
                  <a:pt x="848" y="223"/>
                  <a:pt x="848" y="223"/>
                  <a:pt x="848" y="223"/>
                </a:cubicBezTo>
                <a:cubicBezTo>
                  <a:pt x="854" y="232"/>
                  <a:pt x="854" y="232"/>
                  <a:pt x="854" y="232"/>
                </a:cubicBezTo>
                <a:cubicBezTo>
                  <a:pt x="854" y="233"/>
                  <a:pt x="854" y="233"/>
                  <a:pt x="854" y="233"/>
                </a:cubicBezTo>
                <a:cubicBezTo>
                  <a:pt x="860" y="241"/>
                  <a:pt x="860" y="241"/>
                  <a:pt x="860" y="241"/>
                </a:cubicBezTo>
                <a:cubicBezTo>
                  <a:pt x="867" y="253"/>
                  <a:pt x="867" y="253"/>
                  <a:pt x="867" y="253"/>
                </a:cubicBezTo>
                <a:cubicBezTo>
                  <a:pt x="867" y="253"/>
                  <a:pt x="867" y="253"/>
                  <a:pt x="867" y="253"/>
                </a:cubicBezTo>
                <a:cubicBezTo>
                  <a:pt x="874" y="258"/>
                  <a:pt x="874" y="258"/>
                  <a:pt x="874" y="258"/>
                </a:cubicBezTo>
                <a:cubicBezTo>
                  <a:pt x="880" y="267"/>
                  <a:pt x="880" y="267"/>
                  <a:pt x="880" y="267"/>
                </a:cubicBezTo>
                <a:cubicBezTo>
                  <a:pt x="880" y="267"/>
                  <a:pt x="880" y="267"/>
                  <a:pt x="880" y="267"/>
                </a:cubicBezTo>
                <a:cubicBezTo>
                  <a:pt x="887" y="273"/>
                  <a:pt x="887" y="273"/>
                  <a:pt x="887" y="273"/>
                </a:cubicBezTo>
                <a:cubicBezTo>
                  <a:pt x="887" y="273"/>
                  <a:pt x="887" y="273"/>
                  <a:pt x="887" y="273"/>
                </a:cubicBezTo>
                <a:cubicBezTo>
                  <a:pt x="894" y="279"/>
                  <a:pt x="894" y="279"/>
                  <a:pt x="894" y="279"/>
                </a:cubicBezTo>
                <a:cubicBezTo>
                  <a:pt x="894" y="279"/>
                  <a:pt x="894" y="279"/>
                  <a:pt x="894" y="279"/>
                </a:cubicBezTo>
                <a:cubicBezTo>
                  <a:pt x="900" y="284"/>
                  <a:pt x="900" y="284"/>
                  <a:pt x="900" y="284"/>
                </a:cubicBezTo>
                <a:cubicBezTo>
                  <a:pt x="907" y="290"/>
                  <a:pt x="907" y="290"/>
                  <a:pt x="907" y="290"/>
                </a:cubicBezTo>
                <a:cubicBezTo>
                  <a:pt x="913" y="298"/>
                  <a:pt x="913" y="298"/>
                  <a:pt x="913" y="298"/>
                </a:cubicBezTo>
                <a:cubicBezTo>
                  <a:pt x="914" y="298"/>
                  <a:pt x="914" y="298"/>
                  <a:pt x="914" y="298"/>
                </a:cubicBezTo>
                <a:cubicBezTo>
                  <a:pt x="920" y="300"/>
                  <a:pt x="920" y="300"/>
                  <a:pt x="920" y="300"/>
                </a:cubicBezTo>
                <a:cubicBezTo>
                  <a:pt x="926" y="308"/>
                  <a:pt x="926" y="308"/>
                  <a:pt x="926" y="308"/>
                </a:cubicBezTo>
                <a:cubicBezTo>
                  <a:pt x="927" y="308"/>
                  <a:pt x="927" y="309"/>
                  <a:pt x="928" y="309"/>
                </a:cubicBezTo>
                <a:cubicBezTo>
                  <a:pt x="934" y="309"/>
                  <a:pt x="934" y="309"/>
                  <a:pt x="934" y="309"/>
                </a:cubicBezTo>
                <a:cubicBezTo>
                  <a:pt x="940" y="312"/>
                  <a:pt x="940" y="312"/>
                  <a:pt x="940" y="312"/>
                </a:cubicBezTo>
                <a:cubicBezTo>
                  <a:pt x="946" y="318"/>
                  <a:pt x="946" y="318"/>
                  <a:pt x="946" y="318"/>
                </a:cubicBezTo>
                <a:cubicBezTo>
                  <a:pt x="947" y="318"/>
                  <a:pt x="947" y="318"/>
                  <a:pt x="947" y="318"/>
                </a:cubicBezTo>
                <a:cubicBezTo>
                  <a:pt x="954" y="320"/>
                  <a:pt x="954" y="320"/>
                  <a:pt x="954" y="320"/>
                </a:cubicBezTo>
                <a:cubicBezTo>
                  <a:pt x="954" y="320"/>
                  <a:pt x="954" y="320"/>
                  <a:pt x="954" y="320"/>
                </a:cubicBezTo>
                <a:cubicBezTo>
                  <a:pt x="960" y="321"/>
                  <a:pt x="960" y="321"/>
                  <a:pt x="960" y="321"/>
                </a:cubicBezTo>
                <a:cubicBezTo>
                  <a:pt x="966" y="326"/>
                  <a:pt x="966" y="326"/>
                  <a:pt x="966" y="326"/>
                </a:cubicBezTo>
                <a:cubicBezTo>
                  <a:pt x="966" y="326"/>
                  <a:pt x="966" y="326"/>
                  <a:pt x="966" y="326"/>
                </a:cubicBezTo>
                <a:cubicBezTo>
                  <a:pt x="973" y="330"/>
                  <a:pt x="973" y="330"/>
                  <a:pt x="973" y="330"/>
                </a:cubicBezTo>
                <a:cubicBezTo>
                  <a:pt x="973" y="330"/>
                  <a:pt x="973" y="330"/>
                  <a:pt x="973" y="330"/>
                </a:cubicBezTo>
                <a:cubicBezTo>
                  <a:pt x="980" y="332"/>
                  <a:pt x="980" y="332"/>
                  <a:pt x="980" y="332"/>
                </a:cubicBezTo>
                <a:cubicBezTo>
                  <a:pt x="980" y="332"/>
                  <a:pt x="980" y="332"/>
                  <a:pt x="980" y="332"/>
                </a:cubicBezTo>
                <a:cubicBezTo>
                  <a:pt x="986" y="333"/>
                  <a:pt x="986" y="333"/>
                  <a:pt x="986" y="333"/>
                </a:cubicBezTo>
                <a:cubicBezTo>
                  <a:pt x="993" y="336"/>
                  <a:pt x="993" y="336"/>
                  <a:pt x="993" y="336"/>
                </a:cubicBezTo>
                <a:cubicBezTo>
                  <a:pt x="993" y="336"/>
                  <a:pt x="993" y="336"/>
                  <a:pt x="993" y="336"/>
                </a:cubicBezTo>
                <a:cubicBezTo>
                  <a:pt x="999" y="339"/>
                  <a:pt x="999" y="339"/>
                  <a:pt x="999" y="339"/>
                </a:cubicBezTo>
                <a:cubicBezTo>
                  <a:pt x="1000" y="339"/>
                  <a:pt x="1000" y="339"/>
                  <a:pt x="1000" y="339"/>
                </a:cubicBezTo>
                <a:cubicBezTo>
                  <a:pt x="1006" y="339"/>
                  <a:pt x="1006" y="339"/>
                  <a:pt x="1006" y="339"/>
                </a:cubicBezTo>
                <a:cubicBezTo>
                  <a:pt x="1013" y="341"/>
                  <a:pt x="1013" y="341"/>
                  <a:pt x="1013" y="341"/>
                </a:cubicBezTo>
                <a:cubicBezTo>
                  <a:pt x="1019" y="343"/>
                  <a:pt x="1019" y="343"/>
                  <a:pt x="1019" y="343"/>
                </a:cubicBezTo>
                <a:cubicBezTo>
                  <a:pt x="1026" y="346"/>
                  <a:pt x="1026" y="346"/>
                  <a:pt x="1026" y="346"/>
                </a:cubicBezTo>
                <a:cubicBezTo>
                  <a:pt x="1026" y="346"/>
                  <a:pt x="1026" y="346"/>
                  <a:pt x="1026" y="346"/>
                </a:cubicBezTo>
                <a:cubicBezTo>
                  <a:pt x="1033" y="346"/>
                  <a:pt x="1033" y="346"/>
                  <a:pt x="1033" y="346"/>
                </a:cubicBezTo>
                <a:cubicBezTo>
                  <a:pt x="1033" y="346"/>
                  <a:pt x="1033" y="346"/>
                  <a:pt x="1033" y="346"/>
                </a:cubicBezTo>
                <a:cubicBezTo>
                  <a:pt x="1040" y="346"/>
                  <a:pt x="1040" y="346"/>
                  <a:pt x="1040" y="346"/>
                </a:cubicBezTo>
                <a:cubicBezTo>
                  <a:pt x="1040" y="346"/>
                  <a:pt x="1040" y="346"/>
                  <a:pt x="1040" y="346"/>
                </a:cubicBezTo>
                <a:cubicBezTo>
                  <a:pt x="1046" y="345"/>
                  <a:pt x="1046" y="345"/>
                  <a:pt x="1046" y="345"/>
                </a:cubicBezTo>
                <a:cubicBezTo>
                  <a:pt x="1052" y="349"/>
                  <a:pt x="1052" y="349"/>
                  <a:pt x="1052" y="349"/>
                </a:cubicBezTo>
                <a:cubicBezTo>
                  <a:pt x="1053" y="349"/>
                  <a:pt x="1053" y="349"/>
                  <a:pt x="1053" y="349"/>
                </a:cubicBezTo>
                <a:cubicBezTo>
                  <a:pt x="1059" y="349"/>
                  <a:pt x="1059" y="349"/>
                  <a:pt x="1059" y="349"/>
                </a:cubicBezTo>
                <a:cubicBezTo>
                  <a:pt x="1065" y="351"/>
                  <a:pt x="1065" y="351"/>
                  <a:pt x="1065" y="351"/>
                </a:cubicBezTo>
                <a:cubicBezTo>
                  <a:pt x="1065" y="351"/>
                  <a:pt x="1065" y="351"/>
                  <a:pt x="1065" y="351"/>
                </a:cubicBezTo>
                <a:cubicBezTo>
                  <a:pt x="1072" y="352"/>
                  <a:pt x="1072" y="352"/>
                  <a:pt x="1072" y="352"/>
                </a:cubicBezTo>
                <a:cubicBezTo>
                  <a:pt x="1073" y="353"/>
                  <a:pt x="1073" y="352"/>
                  <a:pt x="1073" y="352"/>
                </a:cubicBezTo>
                <a:cubicBezTo>
                  <a:pt x="1079" y="348"/>
                  <a:pt x="1079" y="348"/>
                  <a:pt x="1079" y="348"/>
                </a:cubicBezTo>
                <a:cubicBezTo>
                  <a:pt x="1085" y="351"/>
                  <a:pt x="1085" y="351"/>
                  <a:pt x="1085" y="351"/>
                </a:cubicBezTo>
                <a:cubicBezTo>
                  <a:pt x="1085" y="352"/>
                  <a:pt x="1085" y="352"/>
                  <a:pt x="1086" y="352"/>
                </a:cubicBezTo>
                <a:cubicBezTo>
                  <a:pt x="1092" y="351"/>
                  <a:pt x="1092" y="351"/>
                  <a:pt x="1092" y="351"/>
                </a:cubicBezTo>
                <a:cubicBezTo>
                  <a:pt x="1098" y="352"/>
                  <a:pt x="1098" y="352"/>
                  <a:pt x="1098" y="352"/>
                </a:cubicBezTo>
                <a:cubicBezTo>
                  <a:pt x="1099" y="352"/>
                  <a:pt x="1099" y="352"/>
                  <a:pt x="1099" y="352"/>
                </a:cubicBezTo>
                <a:cubicBezTo>
                  <a:pt x="1105" y="351"/>
                  <a:pt x="1105" y="351"/>
                  <a:pt x="1105" y="351"/>
                </a:cubicBezTo>
                <a:cubicBezTo>
                  <a:pt x="1111" y="353"/>
                  <a:pt x="1111" y="353"/>
                  <a:pt x="1111" y="353"/>
                </a:cubicBezTo>
                <a:cubicBezTo>
                  <a:pt x="1112" y="353"/>
                  <a:pt x="1112" y="353"/>
                  <a:pt x="1112" y="353"/>
                </a:cubicBezTo>
                <a:cubicBezTo>
                  <a:pt x="1118" y="354"/>
                  <a:pt x="1118" y="354"/>
                  <a:pt x="1118" y="354"/>
                </a:cubicBezTo>
                <a:cubicBezTo>
                  <a:pt x="1125" y="356"/>
                  <a:pt x="1125" y="356"/>
                  <a:pt x="1125" y="356"/>
                </a:cubicBezTo>
                <a:cubicBezTo>
                  <a:pt x="1126" y="356"/>
                  <a:pt x="1126" y="356"/>
                  <a:pt x="1126" y="356"/>
                </a:cubicBezTo>
                <a:cubicBezTo>
                  <a:pt x="1132" y="354"/>
                  <a:pt x="1132" y="354"/>
                  <a:pt x="1132" y="354"/>
                </a:cubicBezTo>
                <a:cubicBezTo>
                  <a:pt x="1138" y="354"/>
                  <a:pt x="1138" y="354"/>
                  <a:pt x="1138" y="354"/>
                </a:cubicBezTo>
                <a:cubicBezTo>
                  <a:pt x="1144" y="356"/>
                  <a:pt x="1144" y="356"/>
                  <a:pt x="1144" y="356"/>
                </a:cubicBezTo>
                <a:cubicBezTo>
                  <a:pt x="1145" y="356"/>
                  <a:pt x="1145" y="356"/>
                  <a:pt x="1145" y="356"/>
                </a:cubicBezTo>
                <a:cubicBezTo>
                  <a:pt x="1151" y="357"/>
                  <a:pt x="1151" y="357"/>
                  <a:pt x="1151" y="357"/>
                </a:cubicBezTo>
                <a:cubicBezTo>
                  <a:pt x="1152" y="356"/>
                  <a:pt x="1152" y="356"/>
                  <a:pt x="1152" y="356"/>
                </a:cubicBezTo>
                <a:cubicBezTo>
                  <a:pt x="1158" y="355"/>
                  <a:pt x="1158" y="355"/>
                  <a:pt x="1158" y="355"/>
                </a:cubicBezTo>
                <a:cubicBezTo>
                  <a:pt x="1164" y="356"/>
                  <a:pt x="1164" y="356"/>
                  <a:pt x="1164" y="356"/>
                </a:cubicBezTo>
                <a:cubicBezTo>
                  <a:pt x="1165" y="356"/>
                  <a:pt x="1165" y="356"/>
                  <a:pt x="1165" y="356"/>
                </a:cubicBezTo>
                <a:cubicBezTo>
                  <a:pt x="1171" y="356"/>
                  <a:pt x="1171" y="356"/>
                  <a:pt x="1171" y="356"/>
                </a:cubicBezTo>
                <a:cubicBezTo>
                  <a:pt x="1177" y="360"/>
                  <a:pt x="1177" y="360"/>
                  <a:pt x="1177" y="360"/>
                </a:cubicBezTo>
                <a:cubicBezTo>
                  <a:pt x="1177" y="360"/>
                  <a:pt x="1178" y="360"/>
                  <a:pt x="1178" y="360"/>
                </a:cubicBezTo>
                <a:cubicBezTo>
                  <a:pt x="1185" y="356"/>
                  <a:pt x="1185" y="356"/>
                  <a:pt x="1185" y="356"/>
                </a:cubicBezTo>
                <a:cubicBezTo>
                  <a:pt x="1183" y="353"/>
                  <a:pt x="1183" y="353"/>
                  <a:pt x="1183" y="353"/>
                </a:cubicBezTo>
                <a:cubicBezTo>
                  <a:pt x="1178" y="356"/>
                  <a:pt x="1178" y="356"/>
                  <a:pt x="1178" y="356"/>
                </a:cubicBezTo>
                <a:cubicBezTo>
                  <a:pt x="1172" y="352"/>
                  <a:pt x="1172" y="352"/>
                  <a:pt x="1172" y="352"/>
                </a:cubicBezTo>
                <a:cubicBezTo>
                  <a:pt x="1172" y="352"/>
                  <a:pt x="1171" y="352"/>
                  <a:pt x="1171" y="352"/>
                </a:cubicBezTo>
                <a:cubicBezTo>
                  <a:pt x="1164" y="353"/>
                  <a:pt x="1164" y="353"/>
                  <a:pt x="1164" y="353"/>
                </a:cubicBezTo>
                <a:cubicBezTo>
                  <a:pt x="1158" y="351"/>
                  <a:pt x="1158" y="351"/>
                  <a:pt x="1158" y="351"/>
                </a:cubicBezTo>
                <a:cubicBezTo>
                  <a:pt x="1157" y="351"/>
                  <a:pt x="1157" y="351"/>
                  <a:pt x="1157" y="351"/>
                </a:cubicBezTo>
                <a:cubicBezTo>
                  <a:pt x="1151" y="353"/>
                  <a:pt x="1151" y="353"/>
                  <a:pt x="1151" y="353"/>
                </a:cubicBezTo>
                <a:cubicBezTo>
                  <a:pt x="1145" y="353"/>
                  <a:pt x="1145" y="353"/>
                  <a:pt x="1145" y="353"/>
                </a:cubicBezTo>
                <a:cubicBezTo>
                  <a:pt x="1139" y="351"/>
                  <a:pt x="1139" y="351"/>
                  <a:pt x="1139" y="351"/>
                </a:cubicBezTo>
                <a:cubicBezTo>
                  <a:pt x="1138" y="351"/>
                  <a:pt x="1138" y="351"/>
                  <a:pt x="1138" y="351"/>
                </a:cubicBezTo>
                <a:cubicBezTo>
                  <a:pt x="1132" y="351"/>
                  <a:pt x="1132" y="351"/>
                  <a:pt x="1132" y="351"/>
                </a:cubicBezTo>
                <a:cubicBezTo>
                  <a:pt x="1131" y="351"/>
                  <a:pt x="1131" y="351"/>
                  <a:pt x="1131" y="351"/>
                </a:cubicBezTo>
                <a:cubicBezTo>
                  <a:pt x="1125" y="353"/>
                  <a:pt x="1125" y="353"/>
                  <a:pt x="1125" y="353"/>
                </a:cubicBezTo>
                <a:cubicBezTo>
                  <a:pt x="1119" y="351"/>
                  <a:pt x="1119" y="351"/>
                  <a:pt x="1119" y="351"/>
                </a:cubicBezTo>
                <a:cubicBezTo>
                  <a:pt x="1119" y="351"/>
                  <a:pt x="1119" y="351"/>
                  <a:pt x="1119" y="351"/>
                </a:cubicBezTo>
                <a:cubicBezTo>
                  <a:pt x="1112" y="350"/>
                  <a:pt x="1112" y="350"/>
                  <a:pt x="1112" y="350"/>
                </a:cubicBezTo>
                <a:cubicBezTo>
                  <a:pt x="1106" y="348"/>
                  <a:pt x="1106" y="348"/>
                  <a:pt x="1106" y="348"/>
                </a:cubicBezTo>
                <a:cubicBezTo>
                  <a:pt x="1105" y="348"/>
                  <a:pt x="1105" y="348"/>
                  <a:pt x="1105" y="348"/>
                </a:cubicBezTo>
                <a:cubicBezTo>
                  <a:pt x="1099" y="349"/>
                  <a:pt x="1099" y="349"/>
                  <a:pt x="1099" y="349"/>
                </a:cubicBezTo>
                <a:cubicBezTo>
                  <a:pt x="1092" y="348"/>
                  <a:pt x="1092" y="348"/>
                  <a:pt x="1092" y="348"/>
                </a:cubicBezTo>
                <a:cubicBezTo>
                  <a:pt x="1092" y="348"/>
                  <a:pt x="1092" y="348"/>
                  <a:pt x="1092" y="348"/>
                </a:cubicBezTo>
                <a:cubicBezTo>
                  <a:pt x="1086" y="348"/>
                  <a:pt x="1086" y="348"/>
                  <a:pt x="1086" y="348"/>
                </a:cubicBezTo>
                <a:cubicBezTo>
                  <a:pt x="1080" y="344"/>
                  <a:pt x="1080" y="344"/>
                  <a:pt x="1080" y="344"/>
                </a:cubicBezTo>
                <a:cubicBezTo>
                  <a:pt x="1079" y="344"/>
                  <a:pt x="1079" y="344"/>
                  <a:pt x="1078" y="345"/>
                </a:cubicBezTo>
                <a:cubicBezTo>
                  <a:pt x="1072" y="349"/>
                  <a:pt x="1072" y="349"/>
                  <a:pt x="1072" y="349"/>
                </a:cubicBezTo>
                <a:cubicBezTo>
                  <a:pt x="1066" y="348"/>
                  <a:pt x="1066" y="348"/>
                  <a:pt x="1066" y="348"/>
                </a:cubicBezTo>
                <a:cubicBezTo>
                  <a:pt x="1060" y="346"/>
                  <a:pt x="1060" y="346"/>
                  <a:pt x="1060" y="346"/>
                </a:cubicBezTo>
                <a:cubicBezTo>
                  <a:pt x="1059" y="346"/>
                  <a:pt x="1059" y="346"/>
                  <a:pt x="1059" y="346"/>
                </a:cubicBezTo>
                <a:cubicBezTo>
                  <a:pt x="1053" y="345"/>
                  <a:pt x="1053" y="345"/>
                  <a:pt x="1053" y="345"/>
                </a:cubicBezTo>
                <a:cubicBezTo>
                  <a:pt x="1047" y="341"/>
                  <a:pt x="1047" y="341"/>
                  <a:pt x="1047" y="341"/>
                </a:cubicBezTo>
                <a:cubicBezTo>
                  <a:pt x="1047" y="341"/>
                  <a:pt x="1046" y="341"/>
                  <a:pt x="1046" y="341"/>
                </a:cubicBezTo>
                <a:cubicBezTo>
                  <a:pt x="1039" y="342"/>
                  <a:pt x="1039" y="342"/>
                  <a:pt x="1039" y="342"/>
                </a:cubicBezTo>
                <a:cubicBezTo>
                  <a:pt x="1033" y="342"/>
                  <a:pt x="1033" y="342"/>
                  <a:pt x="1033" y="342"/>
                </a:cubicBezTo>
                <a:cubicBezTo>
                  <a:pt x="1027" y="342"/>
                  <a:pt x="1027" y="342"/>
                  <a:pt x="1027" y="342"/>
                </a:cubicBezTo>
                <a:cubicBezTo>
                  <a:pt x="1020" y="340"/>
                  <a:pt x="1020" y="340"/>
                  <a:pt x="1020" y="340"/>
                </a:cubicBezTo>
                <a:cubicBezTo>
                  <a:pt x="1020" y="339"/>
                  <a:pt x="1020" y="339"/>
                  <a:pt x="1020" y="339"/>
                </a:cubicBezTo>
                <a:cubicBezTo>
                  <a:pt x="1014" y="337"/>
                  <a:pt x="1014" y="337"/>
                  <a:pt x="1014" y="337"/>
                </a:cubicBezTo>
                <a:cubicBezTo>
                  <a:pt x="1014" y="337"/>
                  <a:pt x="1014" y="337"/>
                  <a:pt x="1014" y="337"/>
                </a:cubicBezTo>
                <a:cubicBezTo>
                  <a:pt x="1007" y="336"/>
                  <a:pt x="1007" y="336"/>
                  <a:pt x="1007" y="336"/>
                </a:cubicBezTo>
                <a:cubicBezTo>
                  <a:pt x="1007" y="336"/>
                  <a:pt x="1007" y="336"/>
                  <a:pt x="1007" y="336"/>
                </a:cubicBezTo>
                <a:cubicBezTo>
                  <a:pt x="1000" y="336"/>
                  <a:pt x="1000" y="336"/>
                  <a:pt x="1000" y="336"/>
                </a:cubicBezTo>
                <a:cubicBezTo>
                  <a:pt x="994" y="333"/>
                  <a:pt x="994" y="333"/>
                  <a:pt x="994" y="333"/>
                </a:cubicBezTo>
                <a:cubicBezTo>
                  <a:pt x="988" y="330"/>
                  <a:pt x="988" y="330"/>
                  <a:pt x="988" y="330"/>
                </a:cubicBezTo>
                <a:cubicBezTo>
                  <a:pt x="987" y="330"/>
                  <a:pt x="987" y="330"/>
                  <a:pt x="987" y="330"/>
                </a:cubicBezTo>
                <a:cubicBezTo>
                  <a:pt x="981" y="329"/>
                  <a:pt x="981" y="329"/>
                  <a:pt x="981" y="329"/>
                </a:cubicBezTo>
                <a:cubicBezTo>
                  <a:pt x="975" y="327"/>
                  <a:pt x="975" y="327"/>
                  <a:pt x="975" y="327"/>
                </a:cubicBezTo>
                <a:cubicBezTo>
                  <a:pt x="968" y="323"/>
                  <a:pt x="968" y="323"/>
                  <a:pt x="968" y="323"/>
                </a:cubicBezTo>
                <a:cubicBezTo>
                  <a:pt x="962" y="318"/>
                  <a:pt x="962" y="318"/>
                  <a:pt x="962" y="318"/>
                </a:cubicBezTo>
                <a:cubicBezTo>
                  <a:pt x="961" y="318"/>
                  <a:pt x="961" y="318"/>
                  <a:pt x="961" y="318"/>
                </a:cubicBezTo>
                <a:cubicBezTo>
                  <a:pt x="955" y="316"/>
                  <a:pt x="955" y="316"/>
                  <a:pt x="955" y="316"/>
                </a:cubicBezTo>
                <a:cubicBezTo>
                  <a:pt x="948" y="315"/>
                  <a:pt x="948" y="315"/>
                  <a:pt x="948" y="315"/>
                </a:cubicBezTo>
                <a:cubicBezTo>
                  <a:pt x="942" y="309"/>
                  <a:pt x="942" y="309"/>
                  <a:pt x="942" y="309"/>
                </a:cubicBezTo>
                <a:cubicBezTo>
                  <a:pt x="942" y="309"/>
                  <a:pt x="942" y="309"/>
                  <a:pt x="942" y="309"/>
                </a:cubicBezTo>
                <a:cubicBezTo>
                  <a:pt x="935" y="306"/>
                  <a:pt x="935" y="306"/>
                  <a:pt x="935" y="306"/>
                </a:cubicBezTo>
                <a:cubicBezTo>
                  <a:pt x="934" y="305"/>
                  <a:pt x="934" y="305"/>
                  <a:pt x="934" y="305"/>
                </a:cubicBezTo>
                <a:cubicBezTo>
                  <a:pt x="929" y="305"/>
                  <a:pt x="929" y="305"/>
                  <a:pt x="929" y="305"/>
                </a:cubicBezTo>
                <a:cubicBezTo>
                  <a:pt x="922" y="298"/>
                  <a:pt x="922" y="298"/>
                  <a:pt x="922" y="298"/>
                </a:cubicBezTo>
                <a:cubicBezTo>
                  <a:pt x="922" y="297"/>
                  <a:pt x="922" y="297"/>
                  <a:pt x="922" y="297"/>
                </a:cubicBezTo>
                <a:cubicBezTo>
                  <a:pt x="916" y="295"/>
                  <a:pt x="916" y="295"/>
                  <a:pt x="916" y="295"/>
                </a:cubicBezTo>
                <a:cubicBezTo>
                  <a:pt x="909" y="287"/>
                  <a:pt x="909" y="287"/>
                  <a:pt x="909" y="287"/>
                </a:cubicBezTo>
                <a:cubicBezTo>
                  <a:pt x="909" y="287"/>
                  <a:pt x="909" y="287"/>
                  <a:pt x="909" y="287"/>
                </a:cubicBezTo>
                <a:cubicBezTo>
                  <a:pt x="903" y="281"/>
                  <a:pt x="903" y="281"/>
                  <a:pt x="903" y="281"/>
                </a:cubicBezTo>
                <a:cubicBezTo>
                  <a:pt x="902" y="281"/>
                  <a:pt x="902" y="281"/>
                  <a:pt x="902" y="281"/>
                </a:cubicBezTo>
                <a:cubicBezTo>
                  <a:pt x="896" y="276"/>
                  <a:pt x="896" y="276"/>
                  <a:pt x="896" y="276"/>
                </a:cubicBezTo>
                <a:cubicBezTo>
                  <a:pt x="889" y="271"/>
                  <a:pt x="889" y="271"/>
                  <a:pt x="889" y="271"/>
                </a:cubicBezTo>
                <a:cubicBezTo>
                  <a:pt x="883" y="265"/>
                  <a:pt x="883" y="265"/>
                  <a:pt x="883" y="265"/>
                </a:cubicBezTo>
                <a:cubicBezTo>
                  <a:pt x="876" y="256"/>
                  <a:pt x="876" y="256"/>
                  <a:pt x="876" y="256"/>
                </a:cubicBezTo>
                <a:cubicBezTo>
                  <a:pt x="876" y="255"/>
                  <a:pt x="876" y="255"/>
                  <a:pt x="876" y="255"/>
                </a:cubicBezTo>
                <a:cubicBezTo>
                  <a:pt x="870" y="251"/>
                  <a:pt x="870" y="251"/>
                  <a:pt x="870" y="251"/>
                </a:cubicBezTo>
                <a:cubicBezTo>
                  <a:pt x="863" y="239"/>
                  <a:pt x="863" y="239"/>
                  <a:pt x="863" y="239"/>
                </a:cubicBezTo>
                <a:cubicBezTo>
                  <a:pt x="863" y="238"/>
                  <a:pt x="863" y="238"/>
                  <a:pt x="863" y="238"/>
                </a:cubicBezTo>
                <a:cubicBezTo>
                  <a:pt x="857" y="230"/>
                  <a:pt x="857" y="230"/>
                  <a:pt x="857" y="230"/>
                </a:cubicBezTo>
                <a:cubicBezTo>
                  <a:pt x="850" y="221"/>
                  <a:pt x="850" y="221"/>
                  <a:pt x="850" y="221"/>
                </a:cubicBezTo>
                <a:cubicBezTo>
                  <a:pt x="844" y="207"/>
                  <a:pt x="844" y="207"/>
                  <a:pt x="844" y="207"/>
                </a:cubicBezTo>
                <a:cubicBezTo>
                  <a:pt x="844" y="207"/>
                  <a:pt x="844" y="207"/>
                  <a:pt x="844" y="207"/>
                </a:cubicBezTo>
                <a:cubicBezTo>
                  <a:pt x="837" y="198"/>
                  <a:pt x="837" y="198"/>
                  <a:pt x="837" y="198"/>
                </a:cubicBezTo>
                <a:cubicBezTo>
                  <a:pt x="831" y="183"/>
                  <a:pt x="831" y="183"/>
                  <a:pt x="831" y="183"/>
                </a:cubicBezTo>
                <a:cubicBezTo>
                  <a:pt x="831" y="183"/>
                  <a:pt x="831" y="183"/>
                  <a:pt x="831" y="183"/>
                </a:cubicBezTo>
                <a:cubicBezTo>
                  <a:pt x="824" y="174"/>
                  <a:pt x="824" y="174"/>
                  <a:pt x="824" y="174"/>
                </a:cubicBezTo>
                <a:cubicBezTo>
                  <a:pt x="818" y="162"/>
                  <a:pt x="818" y="162"/>
                  <a:pt x="818" y="162"/>
                </a:cubicBezTo>
                <a:cubicBezTo>
                  <a:pt x="818" y="162"/>
                  <a:pt x="818" y="162"/>
                  <a:pt x="818" y="162"/>
                </a:cubicBezTo>
                <a:cubicBezTo>
                  <a:pt x="811" y="148"/>
                  <a:pt x="811" y="148"/>
                  <a:pt x="811" y="148"/>
                </a:cubicBezTo>
                <a:cubicBezTo>
                  <a:pt x="804" y="135"/>
                  <a:pt x="804" y="135"/>
                  <a:pt x="804" y="135"/>
                </a:cubicBezTo>
                <a:cubicBezTo>
                  <a:pt x="798" y="118"/>
                  <a:pt x="798" y="118"/>
                  <a:pt x="798" y="118"/>
                </a:cubicBezTo>
                <a:cubicBezTo>
                  <a:pt x="798" y="117"/>
                  <a:pt x="798" y="117"/>
                  <a:pt x="798" y="117"/>
                </a:cubicBezTo>
                <a:cubicBezTo>
                  <a:pt x="791" y="107"/>
                  <a:pt x="791" y="107"/>
                  <a:pt x="791" y="107"/>
                </a:cubicBezTo>
                <a:cubicBezTo>
                  <a:pt x="785" y="84"/>
                  <a:pt x="785" y="84"/>
                  <a:pt x="785" y="84"/>
                </a:cubicBezTo>
                <a:cubicBezTo>
                  <a:pt x="785" y="84"/>
                  <a:pt x="785" y="84"/>
                  <a:pt x="785" y="84"/>
                </a:cubicBezTo>
                <a:cubicBezTo>
                  <a:pt x="778" y="62"/>
                  <a:pt x="778" y="62"/>
                  <a:pt x="778" y="62"/>
                </a:cubicBezTo>
                <a:cubicBezTo>
                  <a:pt x="772" y="38"/>
                  <a:pt x="772" y="38"/>
                  <a:pt x="772" y="38"/>
                </a:cubicBezTo>
                <a:cubicBezTo>
                  <a:pt x="772" y="38"/>
                  <a:pt x="772" y="38"/>
                  <a:pt x="772" y="38"/>
                </a:cubicBezTo>
                <a:cubicBezTo>
                  <a:pt x="765" y="19"/>
                  <a:pt x="765" y="19"/>
                  <a:pt x="765" y="19"/>
                </a:cubicBezTo>
                <a:cubicBezTo>
                  <a:pt x="765" y="19"/>
                  <a:pt x="765" y="19"/>
                  <a:pt x="765" y="19"/>
                </a:cubicBezTo>
                <a:cubicBezTo>
                  <a:pt x="758" y="10"/>
                  <a:pt x="758" y="10"/>
                  <a:pt x="758" y="10"/>
                </a:cubicBezTo>
                <a:cubicBezTo>
                  <a:pt x="752" y="1"/>
                  <a:pt x="752" y="1"/>
                  <a:pt x="752" y="1"/>
                </a:cubicBezTo>
                <a:cubicBezTo>
                  <a:pt x="751" y="1"/>
                  <a:pt x="751" y="0"/>
                  <a:pt x="750" y="0"/>
                </a:cubicBezTo>
                <a:cubicBezTo>
                  <a:pt x="750" y="0"/>
                  <a:pt x="749" y="1"/>
                  <a:pt x="749" y="1"/>
                </a:cubicBezTo>
                <a:cubicBezTo>
                  <a:pt x="742" y="11"/>
                  <a:pt x="742" y="11"/>
                  <a:pt x="742" y="11"/>
                </a:cubicBezTo>
                <a:cubicBezTo>
                  <a:pt x="736" y="20"/>
                  <a:pt x="736" y="20"/>
                  <a:pt x="736" y="20"/>
                </a:cubicBezTo>
                <a:cubicBezTo>
                  <a:pt x="735" y="20"/>
                  <a:pt x="735" y="20"/>
                  <a:pt x="735" y="20"/>
                </a:cubicBezTo>
                <a:cubicBezTo>
                  <a:pt x="729" y="38"/>
                  <a:pt x="729" y="38"/>
                  <a:pt x="729" y="38"/>
                </a:cubicBezTo>
                <a:cubicBezTo>
                  <a:pt x="729" y="38"/>
                  <a:pt x="729" y="38"/>
                  <a:pt x="729" y="38"/>
                </a:cubicBezTo>
                <a:cubicBezTo>
                  <a:pt x="722" y="58"/>
                  <a:pt x="722" y="58"/>
                  <a:pt x="722" y="58"/>
                </a:cubicBezTo>
                <a:cubicBezTo>
                  <a:pt x="722" y="58"/>
                  <a:pt x="722" y="58"/>
                  <a:pt x="722" y="58"/>
                </a:cubicBezTo>
                <a:cubicBezTo>
                  <a:pt x="716" y="78"/>
                  <a:pt x="716" y="78"/>
                  <a:pt x="716" y="78"/>
                </a:cubicBezTo>
                <a:cubicBezTo>
                  <a:pt x="716" y="78"/>
                  <a:pt x="716" y="78"/>
                  <a:pt x="716" y="78"/>
                </a:cubicBezTo>
                <a:cubicBezTo>
                  <a:pt x="709" y="99"/>
                  <a:pt x="709" y="99"/>
                  <a:pt x="709" y="99"/>
                </a:cubicBezTo>
                <a:cubicBezTo>
                  <a:pt x="702" y="117"/>
                  <a:pt x="702" y="117"/>
                  <a:pt x="702" y="117"/>
                </a:cubicBezTo>
                <a:cubicBezTo>
                  <a:pt x="696" y="132"/>
                  <a:pt x="696" y="132"/>
                  <a:pt x="696" y="132"/>
                </a:cubicBezTo>
                <a:cubicBezTo>
                  <a:pt x="696" y="132"/>
                  <a:pt x="696" y="132"/>
                  <a:pt x="696" y="132"/>
                </a:cubicBezTo>
                <a:cubicBezTo>
                  <a:pt x="690" y="151"/>
                  <a:pt x="690" y="151"/>
                  <a:pt x="690" y="151"/>
                </a:cubicBezTo>
                <a:cubicBezTo>
                  <a:pt x="683" y="160"/>
                  <a:pt x="683" y="160"/>
                  <a:pt x="683" y="160"/>
                </a:cubicBezTo>
                <a:cubicBezTo>
                  <a:pt x="683" y="160"/>
                  <a:pt x="683" y="160"/>
                  <a:pt x="683" y="160"/>
                </a:cubicBezTo>
                <a:cubicBezTo>
                  <a:pt x="676" y="172"/>
                  <a:pt x="676" y="172"/>
                  <a:pt x="676" y="172"/>
                </a:cubicBezTo>
                <a:cubicBezTo>
                  <a:pt x="676" y="172"/>
                  <a:pt x="676" y="172"/>
                  <a:pt x="676" y="172"/>
                </a:cubicBezTo>
                <a:cubicBezTo>
                  <a:pt x="670" y="183"/>
                  <a:pt x="670" y="183"/>
                  <a:pt x="670" y="183"/>
                </a:cubicBezTo>
                <a:cubicBezTo>
                  <a:pt x="663" y="193"/>
                  <a:pt x="663" y="193"/>
                  <a:pt x="663" y="193"/>
                </a:cubicBezTo>
                <a:cubicBezTo>
                  <a:pt x="657" y="199"/>
                  <a:pt x="657" y="199"/>
                  <a:pt x="657" y="199"/>
                </a:cubicBezTo>
                <a:cubicBezTo>
                  <a:pt x="651" y="202"/>
                  <a:pt x="651" y="202"/>
                  <a:pt x="651" y="202"/>
                </a:cubicBezTo>
                <a:cubicBezTo>
                  <a:pt x="650" y="202"/>
                  <a:pt x="650" y="202"/>
                  <a:pt x="650" y="202"/>
                </a:cubicBezTo>
                <a:cubicBezTo>
                  <a:pt x="644" y="209"/>
                  <a:pt x="644" y="209"/>
                  <a:pt x="644" y="209"/>
                </a:cubicBezTo>
                <a:cubicBezTo>
                  <a:pt x="644" y="210"/>
                  <a:pt x="644" y="210"/>
                  <a:pt x="644" y="210"/>
                </a:cubicBezTo>
                <a:cubicBezTo>
                  <a:pt x="638" y="217"/>
                  <a:pt x="638" y="217"/>
                  <a:pt x="638" y="217"/>
                </a:cubicBezTo>
                <a:cubicBezTo>
                  <a:pt x="632" y="215"/>
                  <a:pt x="632" y="215"/>
                  <a:pt x="632" y="215"/>
                </a:cubicBezTo>
                <a:cubicBezTo>
                  <a:pt x="631" y="215"/>
                  <a:pt x="631" y="215"/>
                  <a:pt x="631" y="215"/>
                </a:cubicBezTo>
                <a:cubicBezTo>
                  <a:pt x="625" y="217"/>
                  <a:pt x="625" y="217"/>
                  <a:pt x="625" y="217"/>
                </a:cubicBezTo>
                <a:cubicBezTo>
                  <a:pt x="625" y="217"/>
                  <a:pt x="625" y="217"/>
                  <a:pt x="625" y="217"/>
                </a:cubicBezTo>
                <a:cubicBezTo>
                  <a:pt x="619" y="219"/>
                  <a:pt x="619" y="219"/>
                  <a:pt x="619" y="219"/>
                </a:cubicBezTo>
                <a:cubicBezTo>
                  <a:pt x="613" y="215"/>
                  <a:pt x="613" y="215"/>
                  <a:pt x="613" y="215"/>
                </a:cubicBezTo>
                <a:cubicBezTo>
                  <a:pt x="613" y="215"/>
                  <a:pt x="612" y="215"/>
                  <a:pt x="612" y="215"/>
                </a:cubicBezTo>
                <a:cubicBezTo>
                  <a:pt x="606" y="215"/>
                  <a:pt x="606" y="215"/>
                  <a:pt x="606" y="215"/>
                </a:cubicBezTo>
                <a:cubicBezTo>
                  <a:pt x="600" y="209"/>
                  <a:pt x="600" y="209"/>
                  <a:pt x="600" y="209"/>
                </a:cubicBezTo>
                <a:cubicBezTo>
                  <a:pt x="594" y="197"/>
                  <a:pt x="594" y="197"/>
                  <a:pt x="594" y="197"/>
                </a:cubicBezTo>
                <a:cubicBezTo>
                  <a:pt x="594" y="197"/>
                  <a:pt x="594" y="197"/>
                  <a:pt x="594" y="197"/>
                </a:cubicBezTo>
                <a:cubicBezTo>
                  <a:pt x="587" y="185"/>
                  <a:pt x="587" y="185"/>
                  <a:pt x="587" y="185"/>
                </a:cubicBezTo>
                <a:cubicBezTo>
                  <a:pt x="587" y="185"/>
                  <a:pt x="587" y="185"/>
                  <a:pt x="587" y="185"/>
                </a:cubicBezTo>
                <a:cubicBezTo>
                  <a:pt x="581" y="173"/>
                  <a:pt x="581" y="173"/>
                  <a:pt x="581" y="173"/>
                </a:cubicBezTo>
                <a:cubicBezTo>
                  <a:pt x="574" y="156"/>
                  <a:pt x="574" y="156"/>
                  <a:pt x="574" y="156"/>
                </a:cubicBezTo>
                <a:cubicBezTo>
                  <a:pt x="568" y="132"/>
                  <a:pt x="568" y="132"/>
                  <a:pt x="568" y="132"/>
                </a:cubicBezTo>
                <a:cubicBezTo>
                  <a:pt x="568" y="132"/>
                  <a:pt x="568" y="132"/>
                  <a:pt x="568" y="132"/>
                </a:cubicBezTo>
                <a:cubicBezTo>
                  <a:pt x="561" y="113"/>
                  <a:pt x="561" y="113"/>
                  <a:pt x="561" y="113"/>
                </a:cubicBezTo>
                <a:cubicBezTo>
                  <a:pt x="561" y="113"/>
                  <a:pt x="561" y="113"/>
                  <a:pt x="561" y="113"/>
                </a:cubicBezTo>
                <a:cubicBezTo>
                  <a:pt x="555" y="101"/>
                  <a:pt x="555" y="101"/>
                  <a:pt x="555" y="101"/>
                </a:cubicBezTo>
                <a:cubicBezTo>
                  <a:pt x="548" y="87"/>
                  <a:pt x="548" y="87"/>
                  <a:pt x="548" y="87"/>
                </a:cubicBezTo>
                <a:cubicBezTo>
                  <a:pt x="548" y="86"/>
                  <a:pt x="548" y="86"/>
                  <a:pt x="548" y="86"/>
                </a:cubicBezTo>
                <a:cubicBezTo>
                  <a:pt x="541" y="80"/>
                  <a:pt x="541" y="80"/>
                  <a:pt x="541" y="80"/>
                </a:cubicBezTo>
                <a:cubicBezTo>
                  <a:pt x="535" y="71"/>
                  <a:pt x="535" y="71"/>
                  <a:pt x="535" y="71"/>
                </a:cubicBezTo>
                <a:cubicBezTo>
                  <a:pt x="534" y="70"/>
                  <a:pt x="533" y="70"/>
                  <a:pt x="532" y="71"/>
                </a:cubicBezTo>
                <a:cubicBezTo>
                  <a:pt x="526" y="75"/>
                  <a:pt x="526" y="75"/>
                  <a:pt x="526" y="75"/>
                </a:cubicBezTo>
                <a:cubicBezTo>
                  <a:pt x="520" y="76"/>
                  <a:pt x="520" y="76"/>
                  <a:pt x="520" y="76"/>
                </a:cubicBezTo>
                <a:cubicBezTo>
                  <a:pt x="519" y="76"/>
                  <a:pt x="519" y="76"/>
                  <a:pt x="519" y="76"/>
                </a:cubicBezTo>
                <a:cubicBezTo>
                  <a:pt x="513" y="80"/>
                  <a:pt x="513" y="80"/>
                  <a:pt x="513" y="80"/>
                </a:cubicBezTo>
                <a:cubicBezTo>
                  <a:pt x="512" y="80"/>
                  <a:pt x="512" y="80"/>
                  <a:pt x="512" y="80"/>
                </a:cubicBezTo>
                <a:cubicBezTo>
                  <a:pt x="506" y="85"/>
                  <a:pt x="506" y="85"/>
                  <a:pt x="506" y="85"/>
                </a:cubicBezTo>
                <a:cubicBezTo>
                  <a:pt x="506" y="86"/>
                  <a:pt x="506" y="86"/>
                  <a:pt x="506" y="86"/>
                </a:cubicBezTo>
                <a:cubicBezTo>
                  <a:pt x="499" y="94"/>
                  <a:pt x="499" y="94"/>
                  <a:pt x="499" y="94"/>
                </a:cubicBezTo>
                <a:cubicBezTo>
                  <a:pt x="493" y="99"/>
                  <a:pt x="493" y="99"/>
                  <a:pt x="493" y="99"/>
                </a:cubicBezTo>
                <a:cubicBezTo>
                  <a:pt x="487" y="99"/>
                  <a:pt x="487" y="99"/>
                  <a:pt x="487" y="99"/>
                </a:cubicBezTo>
                <a:cubicBezTo>
                  <a:pt x="487" y="99"/>
                  <a:pt x="486" y="99"/>
                  <a:pt x="486" y="99"/>
                </a:cubicBezTo>
                <a:cubicBezTo>
                  <a:pt x="480" y="104"/>
                  <a:pt x="480" y="104"/>
                  <a:pt x="480" y="104"/>
                </a:cubicBezTo>
                <a:cubicBezTo>
                  <a:pt x="474" y="106"/>
                  <a:pt x="474" y="106"/>
                  <a:pt x="474" y="106"/>
                </a:cubicBezTo>
                <a:cubicBezTo>
                  <a:pt x="473" y="106"/>
                  <a:pt x="473" y="106"/>
                  <a:pt x="473" y="106"/>
                </a:cubicBezTo>
                <a:cubicBezTo>
                  <a:pt x="467" y="110"/>
                  <a:pt x="467" y="110"/>
                  <a:pt x="467" y="110"/>
                </a:cubicBezTo>
                <a:cubicBezTo>
                  <a:pt x="466" y="110"/>
                  <a:pt x="466" y="110"/>
                  <a:pt x="466" y="110"/>
                </a:cubicBezTo>
                <a:cubicBezTo>
                  <a:pt x="460" y="115"/>
                  <a:pt x="460" y="115"/>
                  <a:pt x="460" y="115"/>
                </a:cubicBezTo>
                <a:cubicBezTo>
                  <a:pt x="453" y="120"/>
                  <a:pt x="453" y="120"/>
                  <a:pt x="453" y="120"/>
                </a:cubicBezTo>
                <a:cubicBezTo>
                  <a:pt x="453" y="120"/>
                  <a:pt x="453" y="120"/>
                  <a:pt x="453" y="120"/>
                </a:cubicBezTo>
                <a:cubicBezTo>
                  <a:pt x="446" y="132"/>
                  <a:pt x="446" y="132"/>
                  <a:pt x="446" y="132"/>
                </a:cubicBezTo>
                <a:cubicBezTo>
                  <a:pt x="446" y="132"/>
                  <a:pt x="446" y="132"/>
                  <a:pt x="446" y="132"/>
                </a:cubicBezTo>
                <a:cubicBezTo>
                  <a:pt x="439" y="146"/>
                  <a:pt x="439" y="146"/>
                  <a:pt x="439" y="146"/>
                </a:cubicBezTo>
                <a:cubicBezTo>
                  <a:pt x="439" y="146"/>
                  <a:pt x="439" y="146"/>
                  <a:pt x="439" y="146"/>
                </a:cubicBezTo>
                <a:cubicBezTo>
                  <a:pt x="433" y="163"/>
                  <a:pt x="433" y="163"/>
                  <a:pt x="433" y="163"/>
                </a:cubicBezTo>
                <a:cubicBezTo>
                  <a:pt x="433" y="163"/>
                  <a:pt x="433" y="163"/>
                  <a:pt x="433" y="163"/>
                </a:cubicBezTo>
                <a:cubicBezTo>
                  <a:pt x="426" y="181"/>
                  <a:pt x="426" y="181"/>
                  <a:pt x="426" y="181"/>
                </a:cubicBezTo>
                <a:cubicBezTo>
                  <a:pt x="420" y="195"/>
                  <a:pt x="420" y="195"/>
                  <a:pt x="420" y="195"/>
                </a:cubicBezTo>
                <a:cubicBezTo>
                  <a:pt x="413" y="206"/>
                  <a:pt x="413" y="206"/>
                  <a:pt x="413" y="206"/>
                </a:cubicBezTo>
                <a:cubicBezTo>
                  <a:pt x="407" y="215"/>
                  <a:pt x="407" y="215"/>
                  <a:pt x="407" y="215"/>
                </a:cubicBezTo>
                <a:cubicBezTo>
                  <a:pt x="401" y="221"/>
                  <a:pt x="401" y="221"/>
                  <a:pt x="401" y="221"/>
                </a:cubicBezTo>
                <a:cubicBezTo>
                  <a:pt x="395" y="222"/>
                  <a:pt x="395" y="222"/>
                  <a:pt x="395" y="222"/>
                </a:cubicBezTo>
                <a:cubicBezTo>
                  <a:pt x="394" y="223"/>
                  <a:pt x="394" y="223"/>
                  <a:pt x="394" y="223"/>
                </a:cubicBezTo>
                <a:cubicBezTo>
                  <a:pt x="388" y="229"/>
                  <a:pt x="388" y="229"/>
                  <a:pt x="388" y="229"/>
                </a:cubicBezTo>
                <a:cubicBezTo>
                  <a:pt x="382" y="229"/>
                  <a:pt x="382" y="229"/>
                  <a:pt x="382" y="229"/>
                </a:cubicBezTo>
                <a:cubicBezTo>
                  <a:pt x="381" y="229"/>
                  <a:pt x="381" y="229"/>
                  <a:pt x="381" y="229"/>
                </a:cubicBezTo>
                <a:cubicBezTo>
                  <a:pt x="375" y="231"/>
                  <a:pt x="375" y="231"/>
                  <a:pt x="375" y="231"/>
                </a:cubicBezTo>
                <a:cubicBezTo>
                  <a:pt x="369" y="231"/>
                  <a:pt x="369" y="231"/>
                  <a:pt x="369" y="231"/>
                </a:cubicBezTo>
                <a:cubicBezTo>
                  <a:pt x="363" y="228"/>
                  <a:pt x="363" y="228"/>
                  <a:pt x="363" y="228"/>
                </a:cubicBezTo>
                <a:cubicBezTo>
                  <a:pt x="363" y="227"/>
                  <a:pt x="363" y="227"/>
                  <a:pt x="363" y="227"/>
                </a:cubicBezTo>
                <a:cubicBezTo>
                  <a:pt x="356" y="226"/>
                  <a:pt x="356" y="226"/>
                  <a:pt x="356" y="226"/>
                </a:cubicBezTo>
                <a:cubicBezTo>
                  <a:pt x="350" y="221"/>
                  <a:pt x="350" y="221"/>
                  <a:pt x="350" y="221"/>
                </a:cubicBezTo>
                <a:cubicBezTo>
                  <a:pt x="350" y="221"/>
                  <a:pt x="350" y="221"/>
                  <a:pt x="350" y="221"/>
                </a:cubicBezTo>
                <a:cubicBezTo>
                  <a:pt x="343" y="219"/>
                  <a:pt x="343" y="219"/>
                  <a:pt x="343" y="219"/>
                </a:cubicBezTo>
                <a:cubicBezTo>
                  <a:pt x="343" y="219"/>
                  <a:pt x="343" y="219"/>
                  <a:pt x="343" y="219"/>
                </a:cubicBezTo>
                <a:cubicBezTo>
                  <a:pt x="336" y="219"/>
                  <a:pt x="336" y="219"/>
                  <a:pt x="336" y="219"/>
                </a:cubicBezTo>
                <a:cubicBezTo>
                  <a:pt x="330" y="215"/>
                  <a:pt x="330" y="215"/>
                  <a:pt x="330" y="215"/>
                </a:cubicBezTo>
                <a:cubicBezTo>
                  <a:pt x="330" y="214"/>
                  <a:pt x="329" y="214"/>
                  <a:pt x="328" y="215"/>
                </a:cubicBezTo>
                <a:cubicBezTo>
                  <a:pt x="322" y="219"/>
                  <a:pt x="322" y="219"/>
                  <a:pt x="322" y="219"/>
                </a:cubicBezTo>
                <a:cubicBezTo>
                  <a:pt x="317" y="217"/>
                  <a:pt x="317" y="217"/>
                  <a:pt x="317" y="217"/>
                </a:cubicBezTo>
                <a:cubicBezTo>
                  <a:pt x="310" y="215"/>
                  <a:pt x="310" y="215"/>
                  <a:pt x="310" y="215"/>
                </a:cubicBezTo>
                <a:cubicBezTo>
                  <a:pt x="310" y="214"/>
                  <a:pt x="309" y="214"/>
                  <a:pt x="309" y="215"/>
                </a:cubicBezTo>
                <a:cubicBezTo>
                  <a:pt x="302" y="218"/>
                  <a:pt x="302" y="218"/>
                  <a:pt x="302" y="218"/>
                </a:cubicBezTo>
                <a:cubicBezTo>
                  <a:pt x="302" y="218"/>
                  <a:pt x="302" y="218"/>
                  <a:pt x="302" y="218"/>
                </a:cubicBezTo>
                <a:cubicBezTo>
                  <a:pt x="296" y="221"/>
                  <a:pt x="296" y="221"/>
                  <a:pt x="296" y="221"/>
                </a:cubicBezTo>
                <a:cubicBezTo>
                  <a:pt x="290" y="220"/>
                  <a:pt x="290" y="220"/>
                  <a:pt x="290" y="220"/>
                </a:cubicBezTo>
                <a:cubicBezTo>
                  <a:pt x="290" y="220"/>
                  <a:pt x="290" y="220"/>
                  <a:pt x="290" y="220"/>
                </a:cubicBezTo>
                <a:cubicBezTo>
                  <a:pt x="284" y="221"/>
                  <a:pt x="284" y="221"/>
                  <a:pt x="284" y="221"/>
                </a:cubicBezTo>
                <a:cubicBezTo>
                  <a:pt x="278" y="215"/>
                  <a:pt x="278" y="215"/>
                  <a:pt x="278" y="215"/>
                </a:cubicBezTo>
                <a:cubicBezTo>
                  <a:pt x="277" y="215"/>
                  <a:pt x="277" y="215"/>
                  <a:pt x="277" y="215"/>
                </a:cubicBezTo>
                <a:cubicBezTo>
                  <a:pt x="270" y="213"/>
                  <a:pt x="270" y="213"/>
                  <a:pt x="270" y="213"/>
                </a:cubicBezTo>
                <a:cubicBezTo>
                  <a:pt x="270" y="213"/>
                  <a:pt x="270" y="213"/>
                  <a:pt x="270" y="213"/>
                </a:cubicBezTo>
                <a:cubicBezTo>
                  <a:pt x="264" y="214"/>
                  <a:pt x="264" y="214"/>
                  <a:pt x="264" y="214"/>
                </a:cubicBezTo>
                <a:cubicBezTo>
                  <a:pt x="258" y="213"/>
                  <a:pt x="258" y="213"/>
                  <a:pt x="258" y="213"/>
                </a:cubicBezTo>
                <a:cubicBezTo>
                  <a:pt x="257" y="212"/>
                  <a:pt x="257" y="212"/>
                  <a:pt x="256" y="213"/>
                </a:cubicBezTo>
                <a:cubicBezTo>
                  <a:pt x="250" y="217"/>
                  <a:pt x="250" y="217"/>
                  <a:pt x="250" y="217"/>
                </a:cubicBezTo>
                <a:cubicBezTo>
                  <a:pt x="243" y="220"/>
                  <a:pt x="243" y="220"/>
                  <a:pt x="243" y="220"/>
                </a:cubicBezTo>
                <a:cubicBezTo>
                  <a:pt x="242" y="220"/>
                  <a:pt x="242" y="220"/>
                  <a:pt x="242" y="220"/>
                </a:cubicBezTo>
                <a:cubicBezTo>
                  <a:pt x="236" y="230"/>
                  <a:pt x="236" y="230"/>
                  <a:pt x="236" y="230"/>
                </a:cubicBezTo>
                <a:cubicBezTo>
                  <a:pt x="236" y="230"/>
                  <a:pt x="236" y="230"/>
                  <a:pt x="236" y="230"/>
                </a:cubicBezTo>
                <a:cubicBezTo>
                  <a:pt x="229" y="240"/>
                  <a:pt x="229" y="240"/>
                  <a:pt x="229" y="240"/>
                </a:cubicBezTo>
                <a:cubicBezTo>
                  <a:pt x="223" y="245"/>
                  <a:pt x="223" y="245"/>
                  <a:pt x="223" y="245"/>
                </a:cubicBezTo>
                <a:cubicBezTo>
                  <a:pt x="217" y="250"/>
                  <a:pt x="217" y="250"/>
                  <a:pt x="217" y="250"/>
                </a:cubicBezTo>
                <a:cubicBezTo>
                  <a:pt x="216" y="251"/>
                  <a:pt x="216" y="251"/>
                  <a:pt x="216" y="251"/>
                </a:cubicBezTo>
                <a:cubicBezTo>
                  <a:pt x="210" y="258"/>
                  <a:pt x="210" y="258"/>
                  <a:pt x="210" y="258"/>
                </a:cubicBezTo>
                <a:cubicBezTo>
                  <a:pt x="210" y="258"/>
                  <a:pt x="210" y="258"/>
                  <a:pt x="210" y="258"/>
                </a:cubicBezTo>
                <a:cubicBezTo>
                  <a:pt x="203" y="266"/>
                  <a:pt x="203" y="266"/>
                  <a:pt x="203" y="266"/>
                </a:cubicBezTo>
                <a:cubicBezTo>
                  <a:pt x="197" y="270"/>
                  <a:pt x="197" y="270"/>
                  <a:pt x="197" y="270"/>
                </a:cubicBezTo>
                <a:cubicBezTo>
                  <a:pt x="191" y="273"/>
                  <a:pt x="191" y="273"/>
                  <a:pt x="191" y="273"/>
                </a:cubicBezTo>
                <a:cubicBezTo>
                  <a:pt x="184" y="275"/>
                  <a:pt x="184" y="275"/>
                  <a:pt x="184" y="275"/>
                </a:cubicBezTo>
                <a:cubicBezTo>
                  <a:pt x="177" y="277"/>
                  <a:pt x="177" y="277"/>
                  <a:pt x="177" y="277"/>
                </a:cubicBezTo>
                <a:cubicBezTo>
                  <a:pt x="177" y="278"/>
                  <a:pt x="177" y="278"/>
                  <a:pt x="177" y="278"/>
                </a:cubicBezTo>
                <a:cubicBezTo>
                  <a:pt x="171" y="282"/>
                  <a:pt x="171" y="282"/>
                  <a:pt x="171" y="282"/>
                </a:cubicBezTo>
                <a:cubicBezTo>
                  <a:pt x="165" y="284"/>
                  <a:pt x="165" y="284"/>
                  <a:pt x="165" y="284"/>
                </a:cubicBezTo>
                <a:cubicBezTo>
                  <a:pt x="158" y="284"/>
                  <a:pt x="158" y="284"/>
                  <a:pt x="158" y="284"/>
                </a:cubicBezTo>
                <a:cubicBezTo>
                  <a:pt x="158" y="285"/>
                  <a:pt x="158" y="285"/>
                  <a:pt x="158" y="285"/>
                </a:cubicBezTo>
                <a:cubicBezTo>
                  <a:pt x="151" y="287"/>
                  <a:pt x="151" y="287"/>
                  <a:pt x="151" y="287"/>
                </a:cubicBezTo>
                <a:cubicBezTo>
                  <a:pt x="151" y="287"/>
                  <a:pt x="151" y="287"/>
                  <a:pt x="151" y="287"/>
                </a:cubicBezTo>
                <a:cubicBezTo>
                  <a:pt x="145" y="289"/>
                  <a:pt x="145" y="289"/>
                  <a:pt x="145" y="289"/>
                </a:cubicBezTo>
                <a:cubicBezTo>
                  <a:pt x="139" y="287"/>
                  <a:pt x="139" y="287"/>
                  <a:pt x="139" y="287"/>
                </a:cubicBezTo>
                <a:cubicBezTo>
                  <a:pt x="138" y="287"/>
                  <a:pt x="138" y="287"/>
                  <a:pt x="138" y="287"/>
                </a:cubicBezTo>
                <a:cubicBezTo>
                  <a:pt x="132" y="287"/>
                  <a:pt x="132" y="287"/>
                  <a:pt x="132" y="287"/>
                </a:cubicBezTo>
                <a:cubicBezTo>
                  <a:pt x="126" y="284"/>
                  <a:pt x="126" y="284"/>
                  <a:pt x="126" y="284"/>
                </a:cubicBezTo>
                <a:cubicBezTo>
                  <a:pt x="126" y="284"/>
                  <a:pt x="125" y="284"/>
                  <a:pt x="124" y="284"/>
                </a:cubicBezTo>
                <a:cubicBezTo>
                  <a:pt x="118" y="289"/>
                  <a:pt x="118" y="289"/>
                  <a:pt x="118" y="289"/>
                </a:cubicBezTo>
                <a:cubicBezTo>
                  <a:pt x="112" y="290"/>
                  <a:pt x="112" y="290"/>
                  <a:pt x="112" y="290"/>
                </a:cubicBezTo>
                <a:cubicBezTo>
                  <a:pt x="106" y="291"/>
                  <a:pt x="106" y="291"/>
                  <a:pt x="106" y="291"/>
                </a:cubicBezTo>
                <a:cubicBezTo>
                  <a:pt x="100" y="287"/>
                  <a:pt x="100" y="287"/>
                  <a:pt x="100" y="287"/>
                </a:cubicBezTo>
                <a:cubicBezTo>
                  <a:pt x="100" y="287"/>
                  <a:pt x="99" y="287"/>
                  <a:pt x="99" y="287"/>
                </a:cubicBezTo>
                <a:cubicBezTo>
                  <a:pt x="93" y="288"/>
                  <a:pt x="93" y="288"/>
                  <a:pt x="93" y="288"/>
                </a:cubicBezTo>
                <a:cubicBezTo>
                  <a:pt x="86" y="287"/>
                  <a:pt x="86" y="287"/>
                  <a:pt x="86" y="287"/>
                </a:cubicBezTo>
                <a:cubicBezTo>
                  <a:pt x="86" y="287"/>
                  <a:pt x="86" y="287"/>
                  <a:pt x="86" y="287"/>
                </a:cubicBezTo>
                <a:cubicBezTo>
                  <a:pt x="79" y="287"/>
                  <a:pt x="79" y="287"/>
                  <a:pt x="79" y="287"/>
                </a:cubicBezTo>
                <a:cubicBezTo>
                  <a:pt x="79" y="287"/>
                  <a:pt x="79" y="287"/>
                  <a:pt x="79" y="287"/>
                </a:cubicBezTo>
                <a:cubicBezTo>
                  <a:pt x="73" y="289"/>
                  <a:pt x="73" y="289"/>
                  <a:pt x="73" y="289"/>
                </a:cubicBezTo>
                <a:cubicBezTo>
                  <a:pt x="72" y="289"/>
                  <a:pt x="72" y="289"/>
                  <a:pt x="72" y="289"/>
                </a:cubicBezTo>
                <a:cubicBezTo>
                  <a:pt x="66" y="290"/>
                  <a:pt x="66" y="290"/>
                  <a:pt x="66" y="290"/>
                </a:cubicBezTo>
                <a:cubicBezTo>
                  <a:pt x="60" y="290"/>
                  <a:pt x="60" y="290"/>
                  <a:pt x="60" y="290"/>
                </a:cubicBezTo>
                <a:cubicBezTo>
                  <a:pt x="60" y="290"/>
                  <a:pt x="60" y="290"/>
                  <a:pt x="60" y="290"/>
                </a:cubicBezTo>
                <a:cubicBezTo>
                  <a:pt x="53" y="290"/>
                  <a:pt x="53" y="290"/>
                  <a:pt x="53" y="290"/>
                </a:cubicBezTo>
                <a:cubicBezTo>
                  <a:pt x="53" y="290"/>
                  <a:pt x="53" y="290"/>
                  <a:pt x="53" y="290"/>
                </a:cubicBezTo>
                <a:cubicBezTo>
                  <a:pt x="47" y="290"/>
                  <a:pt x="47" y="290"/>
                  <a:pt x="47" y="290"/>
                </a:cubicBezTo>
                <a:cubicBezTo>
                  <a:pt x="41" y="288"/>
                  <a:pt x="41" y="288"/>
                  <a:pt x="41" y="288"/>
                </a:cubicBezTo>
                <a:cubicBezTo>
                  <a:pt x="40" y="288"/>
                  <a:pt x="40" y="288"/>
                  <a:pt x="39" y="288"/>
                </a:cubicBezTo>
                <a:cubicBezTo>
                  <a:pt x="33" y="291"/>
                  <a:pt x="33" y="291"/>
                  <a:pt x="33" y="291"/>
                </a:cubicBezTo>
                <a:cubicBezTo>
                  <a:pt x="27" y="290"/>
                  <a:pt x="27" y="290"/>
                  <a:pt x="27" y="290"/>
                </a:cubicBezTo>
                <a:cubicBezTo>
                  <a:pt x="27" y="290"/>
                  <a:pt x="27" y="290"/>
                  <a:pt x="27" y="290"/>
                </a:cubicBezTo>
                <a:cubicBezTo>
                  <a:pt x="20" y="291"/>
                  <a:pt x="20" y="291"/>
                  <a:pt x="20" y="291"/>
                </a:cubicBezTo>
                <a:cubicBezTo>
                  <a:pt x="14" y="290"/>
                  <a:pt x="14" y="290"/>
                  <a:pt x="14" y="290"/>
                </a:cubicBezTo>
                <a:cubicBezTo>
                  <a:pt x="8" y="288"/>
                  <a:pt x="8" y="288"/>
                  <a:pt x="8" y="288"/>
                </a:cubicBezTo>
                <a:cubicBezTo>
                  <a:pt x="7" y="287"/>
                  <a:pt x="7" y="287"/>
                  <a:pt x="6" y="288"/>
                </a:cubicBezTo>
                <a:cubicBezTo>
                  <a:pt x="0" y="292"/>
                  <a:pt x="0" y="292"/>
                  <a:pt x="0" y="292"/>
                </a:cubicBezTo>
                <a:cubicBezTo>
                  <a:pt x="1" y="295"/>
                  <a:pt x="1" y="295"/>
                  <a:pt x="1" y="295"/>
                </a:cubicBezTo>
                <a:close/>
              </a:path>
            </a:pathLst>
          </a:custGeom>
          <a:solidFill>
            <a:srgbClr val="282E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Freeform 281">
            <a:extLst>
              <a:ext uri="{FF2B5EF4-FFF2-40B4-BE49-F238E27FC236}">
                <a16:creationId xmlns:a16="http://schemas.microsoft.com/office/drawing/2014/main" id="{889403B2-F649-44FE-83BC-B35419CA8C2F}"/>
              </a:ext>
            </a:extLst>
          </p:cNvPr>
          <p:cNvSpPr>
            <a:spLocks/>
          </p:cNvSpPr>
          <p:nvPr/>
        </p:nvSpPr>
        <p:spPr bwMode="auto">
          <a:xfrm>
            <a:off x="4749081" y="2953587"/>
            <a:ext cx="3228975" cy="1192213"/>
          </a:xfrm>
          <a:custGeom>
            <a:avLst/>
            <a:gdLst>
              <a:gd name="T0" fmla="*/ 34 w 1185"/>
              <a:gd name="T1" fmla="*/ 359 h 437"/>
              <a:gd name="T2" fmla="*/ 80 w 1185"/>
              <a:gd name="T3" fmla="*/ 356 h 437"/>
              <a:gd name="T4" fmla="*/ 119 w 1185"/>
              <a:gd name="T5" fmla="*/ 356 h 437"/>
              <a:gd name="T6" fmla="*/ 159 w 1185"/>
              <a:gd name="T7" fmla="*/ 352 h 437"/>
              <a:gd name="T8" fmla="*/ 199 w 1185"/>
              <a:gd name="T9" fmla="*/ 335 h 437"/>
              <a:gd name="T10" fmla="*/ 232 w 1185"/>
              <a:gd name="T11" fmla="*/ 302 h 437"/>
              <a:gd name="T12" fmla="*/ 270 w 1185"/>
              <a:gd name="T13" fmla="*/ 274 h 437"/>
              <a:gd name="T14" fmla="*/ 310 w 1185"/>
              <a:gd name="T15" fmla="*/ 272 h 437"/>
              <a:gd name="T16" fmla="*/ 348 w 1185"/>
              <a:gd name="T17" fmla="*/ 278 h 437"/>
              <a:gd name="T18" fmla="*/ 388 w 1185"/>
              <a:gd name="T19" fmla="*/ 286 h 437"/>
              <a:gd name="T20" fmla="*/ 423 w 1185"/>
              <a:gd name="T21" fmla="*/ 247 h 437"/>
              <a:gd name="T22" fmla="*/ 468 w 1185"/>
              <a:gd name="T23" fmla="*/ 152 h 437"/>
              <a:gd name="T24" fmla="*/ 502 w 1185"/>
              <a:gd name="T25" fmla="*/ 128 h 437"/>
              <a:gd name="T26" fmla="*/ 551 w 1185"/>
              <a:gd name="T27" fmla="*/ 126 h 437"/>
              <a:gd name="T28" fmla="*/ 584 w 1185"/>
              <a:gd name="T29" fmla="*/ 229 h 437"/>
              <a:gd name="T30" fmla="*/ 626 w 1185"/>
              <a:gd name="T31" fmla="*/ 271 h 437"/>
              <a:gd name="T32" fmla="*/ 666 w 1185"/>
              <a:gd name="T33" fmla="*/ 240 h 437"/>
              <a:gd name="T34" fmla="*/ 699 w 1185"/>
              <a:gd name="T35" fmla="*/ 166 h 437"/>
              <a:gd name="T36" fmla="*/ 739 w 1185"/>
              <a:gd name="T37" fmla="*/ 29 h 437"/>
              <a:gd name="T38" fmla="*/ 781 w 1185"/>
              <a:gd name="T39" fmla="*/ 109 h 437"/>
              <a:gd name="T40" fmla="*/ 821 w 1185"/>
              <a:gd name="T41" fmla="*/ 225 h 437"/>
              <a:gd name="T42" fmla="*/ 854 w 1185"/>
              <a:gd name="T43" fmla="*/ 291 h 437"/>
              <a:gd name="T44" fmla="*/ 894 w 1185"/>
              <a:gd name="T45" fmla="*/ 343 h 437"/>
              <a:gd name="T46" fmla="*/ 934 w 1185"/>
              <a:gd name="T47" fmla="*/ 377 h 437"/>
              <a:gd name="T48" fmla="*/ 973 w 1185"/>
              <a:gd name="T49" fmla="*/ 401 h 437"/>
              <a:gd name="T50" fmla="*/ 1019 w 1185"/>
              <a:gd name="T51" fmla="*/ 417 h 437"/>
              <a:gd name="T52" fmla="*/ 1059 w 1185"/>
              <a:gd name="T53" fmla="*/ 424 h 437"/>
              <a:gd name="T54" fmla="*/ 1092 w 1185"/>
              <a:gd name="T55" fmla="*/ 428 h 437"/>
              <a:gd name="T56" fmla="*/ 1132 w 1185"/>
              <a:gd name="T57" fmla="*/ 430 h 437"/>
              <a:gd name="T58" fmla="*/ 1171 w 1185"/>
              <a:gd name="T59" fmla="*/ 432 h 437"/>
              <a:gd name="T60" fmla="*/ 1158 w 1185"/>
              <a:gd name="T61" fmla="*/ 427 h 437"/>
              <a:gd name="T62" fmla="*/ 1119 w 1185"/>
              <a:gd name="T63" fmla="*/ 427 h 437"/>
              <a:gd name="T64" fmla="*/ 1078 w 1185"/>
              <a:gd name="T65" fmla="*/ 420 h 437"/>
              <a:gd name="T66" fmla="*/ 1039 w 1185"/>
              <a:gd name="T67" fmla="*/ 416 h 437"/>
              <a:gd name="T68" fmla="*/ 1000 w 1185"/>
              <a:gd name="T69" fmla="*/ 409 h 437"/>
              <a:gd name="T70" fmla="*/ 962 w 1185"/>
              <a:gd name="T71" fmla="*/ 389 h 437"/>
              <a:gd name="T72" fmla="*/ 923 w 1185"/>
              <a:gd name="T73" fmla="*/ 364 h 437"/>
              <a:gd name="T74" fmla="*/ 883 w 1185"/>
              <a:gd name="T75" fmla="*/ 327 h 437"/>
              <a:gd name="T76" fmla="*/ 844 w 1185"/>
              <a:gd name="T77" fmla="*/ 261 h 437"/>
              <a:gd name="T78" fmla="*/ 798 w 1185"/>
              <a:gd name="T79" fmla="*/ 154 h 437"/>
              <a:gd name="T80" fmla="*/ 765 w 1185"/>
              <a:gd name="T81" fmla="*/ 26 h 437"/>
              <a:gd name="T82" fmla="*/ 735 w 1185"/>
              <a:gd name="T83" fmla="*/ 28 h 437"/>
              <a:gd name="T84" fmla="*/ 696 w 1185"/>
              <a:gd name="T85" fmla="*/ 165 h 437"/>
              <a:gd name="T86" fmla="*/ 650 w 1185"/>
              <a:gd name="T87" fmla="*/ 250 h 437"/>
              <a:gd name="T88" fmla="*/ 624 w 1185"/>
              <a:gd name="T89" fmla="*/ 268 h 437"/>
              <a:gd name="T90" fmla="*/ 581 w 1185"/>
              <a:gd name="T91" fmla="*/ 210 h 437"/>
              <a:gd name="T92" fmla="*/ 548 w 1185"/>
              <a:gd name="T93" fmla="*/ 108 h 437"/>
              <a:gd name="T94" fmla="*/ 519 w 1185"/>
              <a:gd name="T95" fmla="*/ 101 h 437"/>
              <a:gd name="T96" fmla="*/ 479 w 1185"/>
              <a:gd name="T97" fmla="*/ 143 h 437"/>
              <a:gd name="T98" fmla="*/ 446 w 1185"/>
              <a:gd name="T99" fmla="*/ 176 h 437"/>
              <a:gd name="T100" fmla="*/ 407 w 1185"/>
              <a:gd name="T101" fmla="*/ 267 h 437"/>
              <a:gd name="T102" fmla="*/ 363 w 1185"/>
              <a:gd name="T103" fmla="*/ 282 h 437"/>
              <a:gd name="T104" fmla="*/ 328 w 1185"/>
              <a:gd name="T105" fmla="*/ 268 h 437"/>
              <a:gd name="T106" fmla="*/ 284 w 1185"/>
              <a:gd name="T107" fmla="*/ 277 h 437"/>
              <a:gd name="T108" fmla="*/ 243 w 1185"/>
              <a:gd name="T109" fmla="*/ 278 h 437"/>
              <a:gd name="T110" fmla="*/ 197 w 1185"/>
              <a:gd name="T111" fmla="*/ 332 h 437"/>
              <a:gd name="T112" fmla="*/ 151 w 1185"/>
              <a:gd name="T113" fmla="*/ 351 h 437"/>
              <a:gd name="T114" fmla="*/ 112 w 1185"/>
              <a:gd name="T115" fmla="*/ 355 h 437"/>
              <a:gd name="T116" fmla="*/ 73 w 1185"/>
              <a:gd name="T117" fmla="*/ 353 h 437"/>
              <a:gd name="T118" fmla="*/ 27 w 1185"/>
              <a:gd name="T119" fmla="*/ 3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437">
                <a:moveTo>
                  <a:pt x="1" y="360"/>
                </a:moveTo>
                <a:cubicBezTo>
                  <a:pt x="7" y="357"/>
                  <a:pt x="7" y="357"/>
                  <a:pt x="7" y="357"/>
                </a:cubicBezTo>
                <a:cubicBezTo>
                  <a:pt x="13" y="359"/>
                  <a:pt x="13" y="359"/>
                  <a:pt x="13" y="359"/>
                </a:cubicBezTo>
                <a:cubicBezTo>
                  <a:pt x="13" y="360"/>
                  <a:pt x="13" y="360"/>
                  <a:pt x="13" y="360"/>
                </a:cubicBezTo>
                <a:cubicBezTo>
                  <a:pt x="20" y="360"/>
                  <a:pt x="20" y="360"/>
                  <a:pt x="20" y="360"/>
                </a:cubicBezTo>
                <a:cubicBezTo>
                  <a:pt x="21" y="360"/>
                  <a:pt x="21" y="360"/>
                  <a:pt x="21" y="360"/>
                </a:cubicBezTo>
                <a:cubicBezTo>
                  <a:pt x="27" y="359"/>
                  <a:pt x="27" y="359"/>
                  <a:pt x="27" y="359"/>
                </a:cubicBezTo>
                <a:cubicBezTo>
                  <a:pt x="33" y="359"/>
                  <a:pt x="33" y="359"/>
                  <a:pt x="33" y="359"/>
                </a:cubicBezTo>
                <a:cubicBezTo>
                  <a:pt x="34" y="359"/>
                  <a:pt x="34" y="359"/>
                  <a:pt x="34" y="359"/>
                </a:cubicBezTo>
                <a:cubicBezTo>
                  <a:pt x="40" y="358"/>
                  <a:pt x="40" y="358"/>
                  <a:pt x="40" y="358"/>
                </a:cubicBezTo>
                <a:cubicBezTo>
                  <a:pt x="46" y="359"/>
                  <a:pt x="46" y="359"/>
                  <a:pt x="46" y="359"/>
                </a:cubicBezTo>
                <a:cubicBezTo>
                  <a:pt x="47" y="359"/>
                  <a:pt x="47" y="359"/>
                  <a:pt x="47" y="359"/>
                </a:cubicBezTo>
                <a:cubicBezTo>
                  <a:pt x="53" y="358"/>
                  <a:pt x="53" y="358"/>
                  <a:pt x="53" y="358"/>
                </a:cubicBezTo>
                <a:cubicBezTo>
                  <a:pt x="60" y="357"/>
                  <a:pt x="60" y="357"/>
                  <a:pt x="60" y="357"/>
                </a:cubicBezTo>
                <a:cubicBezTo>
                  <a:pt x="66" y="358"/>
                  <a:pt x="66" y="358"/>
                  <a:pt x="66" y="358"/>
                </a:cubicBezTo>
                <a:cubicBezTo>
                  <a:pt x="67" y="358"/>
                  <a:pt x="67" y="358"/>
                  <a:pt x="67" y="358"/>
                </a:cubicBezTo>
                <a:cubicBezTo>
                  <a:pt x="73" y="357"/>
                  <a:pt x="73" y="357"/>
                  <a:pt x="73" y="357"/>
                </a:cubicBezTo>
                <a:cubicBezTo>
                  <a:pt x="80" y="356"/>
                  <a:pt x="80" y="356"/>
                  <a:pt x="80" y="356"/>
                </a:cubicBezTo>
                <a:cubicBezTo>
                  <a:pt x="86" y="355"/>
                  <a:pt x="86" y="355"/>
                  <a:pt x="86" y="355"/>
                </a:cubicBezTo>
                <a:cubicBezTo>
                  <a:pt x="92" y="357"/>
                  <a:pt x="92" y="357"/>
                  <a:pt x="92" y="357"/>
                </a:cubicBezTo>
                <a:cubicBezTo>
                  <a:pt x="93" y="357"/>
                  <a:pt x="93" y="357"/>
                  <a:pt x="93" y="357"/>
                </a:cubicBezTo>
                <a:cubicBezTo>
                  <a:pt x="99" y="355"/>
                  <a:pt x="99" y="355"/>
                  <a:pt x="99" y="355"/>
                </a:cubicBezTo>
                <a:cubicBezTo>
                  <a:pt x="105" y="358"/>
                  <a:pt x="105" y="358"/>
                  <a:pt x="105" y="358"/>
                </a:cubicBezTo>
                <a:cubicBezTo>
                  <a:pt x="106" y="358"/>
                  <a:pt x="106" y="358"/>
                  <a:pt x="106" y="358"/>
                </a:cubicBezTo>
                <a:cubicBezTo>
                  <a:pt x="112" y="358"/>
                  <a:pt x="112" y="358"/>
                  <a:pt x="112" y="358"/>
                </a:cubicBezTo>
                <a:cubicBezTo>
                  <a:pt x="113" y="358"/>
                  <a:pt x="113" y="358"/>
                  <a:pt x="113" y="358"/>
                </a:cubicBezTo>
                <a:cubicBezTo>
                  <a:pt x="119" y="356"/>
                  <a:pt x="119" y="356"/>
                  <a:pt x="119" y="356"/>
                </a:cubicBezTo>
                <a:cubicBezTo>
                  <a:pt x="120" y="356"/>
                  <a:pt x="120" y="356"/>
                  <a:pt x="120" y="356"/>
                </a:cubicBezTo>
                <a:cubicBezTo>
                  <a:pt x="126" y="351"/>
                  <a:pt x="126" y="351"/>
                  <a:pt x="126" y="351"/>
                </a:cubicBezTo>
                <a:cubicBezTo>
                  <a:pt x="131" y="355"/>
                  <a:pt x="131" y="355"/>
                  <a:pt x="131" y="355"/>
                </a:cubicBezTo>
                <a:cubicBezTo>
                  <a:pt x="131" y="355"/>
                  <a:pt x="132" y="355"/>
                  <a:pt x="132" y="355"/>
                </a:cubicBezTo>
                <a:cubicBezTo>
                  <a:pt x="138" y="355"/>
                  <a:pt x="138" y="355"/>
                  <a:pt x="138" y="355"/>
                </a:cubicBezTo>
                <a:cubicBezTo>
                  <a:pt x="145" y="356"/>
                  <a:pt x="145" y="356"/>
                  <a:pt x="145" y="356"/>
                </a:cubicBezTo>
                <a:cubicBezTo>
                  <a:pt x="146" y="356"/>
                  <a:pt x="146" y="356"/>
                  <a:pt x="146" y="356"/>
                </a:cubicBezTo>
                <a:cubicBezTo>
                  <a:pt x="152" y="354"/>
                  <a:pt x="152" y="354"/>
                  <a:pt x="152" y="354"/>
                </a:cubicBezTo>
                <a:cubicBezTo>
                  <a:pt x="159" y="352"/>
                  <a:pt x="159" y="352"/>
                  <a:pt x="159" y="352"/>
                </a:cubicBezTo>
                <a:cubicBezTo>
                  <a:pt x="165" y="351"/>
                  <a:pt x="165" y="351"/>
                  <a:pt x="165" y="351"/>
                </a:cubicBezTo>
                <a:cubicBezTo>
                  <a:pt x="165" y="351"/>
                  <a:pt x="165" y="351"/>
                  <a:pt x="165" y="351"/>
                </a:cubicBezTo>
                <a:cubicBezTo>
                  <a:pt x="172" y="349"/>
                  <a:pt x="172" y="349"/>
                  <a:pt x="172" y="349"/>
                </a:cubicBezTo>
                <a:cubicBezTo>
                  <a:pt x="173" y="349"/>
                  <a:pt x="173" y="349"/>
                  <a:pt x="173" y="349"/>
                </a:cubicBezTo>
                <a:cubicBezTo>
                  <a:pt x="179" y="343"/>
                  <a:pt x="179" y="343"/>
                  <a:pt x="179" y="343"/>
                </a:cubicBezTo>
                <a:cubicBezTo>
                  <a:pt x="185" y="341"/>
                  <a:pt x="185" y="341"/>
                  <a:pt x="185" y="341"/>
                </a:cubicBezTo>
                <a:cubicBezTo>
                  <a:pt x="192" y="339"/>
                  <a:pt x="192" y="339"/>
                  <a:pt x="192" y="339"/>
                </a:cubicBezTo>
                <a:cubicBezTo>
                  <a:pt x="192" y="339"/>
                  <a:pt x="192" y="339"/>
                  <a:pt x="192" y="339"/>
                </a:cubicBezTo>
                <a:cubicBezTo>
                  <a:pt x="199" y="335"/>
                  <a:pt x="199" y="335"/>
                  <a:pt x="199" y="335"/>
                </a:cubicBezTo>
                <a:cubicBezTo>
                  <a:pt x="199" y="335"/>
                  <a:pt x="199" y="335"/>
                  <a:pt x="199" y="335"/>
                </a:cubicBezTo>
                <a:cubicBezTo>
                  <a:pt x="205" y="330"/>
                  <a:pt x="205" y="330"/>
                  <a:pt x="205" y="330"/>
                </a:cubicBezTo>
                <a:cubicBezTo>
                  <a:pt x="206" y="330"/>
                  <a:pt x="206" y="330"/>
                  <a:pt x="206" y="330"/>
                </a:cubicBezTo>
                <a:cubicBezTo>
                  <a:pt x="212" y="322"/>
                  <a:pt x="212" y="322"/>
                  <a:pt x="212" y="322"/>
                </a:cubicBezTo>
                <a:cubicBezTo>
                  <a:pt x="212" y="322"/>
                  <a:pt x="212" y="322"/>
                  <a:pt x="212" y="322"/>
                </a:cubicBezTo>
                <a:cubicBezTo>
                  <a:pt x="219" y="313"/>
                  <a:pt x="219" y="313"/>
                  <a:pt x="219" y="313"/>
                </a:cubicBezTo>
                <a:cubicBezTo>
                  <a:pt x="225" y="308"/>
                  <a:pt x="225" y="308"/>
                  <a:pt x="225" y="308"/>
                </a:cubicBezTo>
                <a:cubicBezTo>
                  <a:pt x="225" y="308"/>
                  <a:pt x="225" y="308"/>
                  <a:pt x="225" y="308"/>
                </a:cubicBezTo>
                <a:cubicBezTo>
                  <a:pt x="232" y="302"/>
                  <a:pt x="232" y="302"/>
                  <a:pt x="232" y="302"/>
                </a:cubicBezTo>
                <a:cubicBezTo>
                  <a:pt x="232" y="302"/>
                  <a:pt x="232" y="302"/>
                  <a:pt x="232" y="302"/>
                </a:cubicBezTo>
                <a:cubicBezTo>
                  <a:pt x="239" y="291"/>
                  <a:pt x="239" y="291"/>
                  <a:pt x="239" y="291"/>
                </a:cubicBezTo>
                <a:cubicBezTo>
                  <a:pt x="245" y="281"/>
                  <a:pt x="245" y="281"/>
                  <a:pt x="245" y="281"/>
                </a:cubicBezTo>
                <a:cubicBezTo>
                  <a:pt x="251" y="279"/>
                  <a:pt x="251" y="279"/>
                  <a:pt x="251" y="279"/>
                </a:cubicBezTo>
                <a:cubicBezTo>
                  <a:pt x="252" y="279"/>
                  <a:pt x="252" y="279"/>
                  <a:pt x="252" y="279"/>
                </a:cubicBezTo>
                <a:cubicBezTo>
                  <a:pt x="258" y="273"/>
                  <a:pt x="258" y="273"/>
                  <a:pt x="258" y="273"/>
                </a:cubicBezTo>
                <a:cubicBezTo>
                  <a:pt x="263" y="274"/>
                  <a:pt x="263" y="274"/>
                  <a:pt x="263" y="274"/>
                </a:cubicBezTo>
                <a:cubicBezTo>
                  <a:pt x="264" y="274"/>
                  <a:pt x="264" y="274"/>
                  <a:pt x="264" y="274"/>
                </a:cubicBezTo>
                <a:cubicBezTo>
                  <a:pt x="270" y="274"/>
                  <a:pt x="270" y="274"/>
                  <a:pt x="270" y="274"/>
                </a:cubicBezTo>
                <a:cubicBezTo>
                  <a:pt x="276" y="276"/>
                  <a:pt x="276" y="276"/>
                  <a:pt x="276" y="276"/>
                </a:cubicBezTo>
                <a:cubicBezTo>
                  <a:pt x="282" y="281"/>
                  <a:pt x="282" y="281"/>
                  <a:pt x="282" y="281"/>
                </a:cubicBezTo>
                <a:cubicBezTo>
                  <a:pt x="282" y="281"/>
                  <a:pt x="283" y="281"/>
                  <a:pt x="283" y="281"/>
                </a:cubicBezTo>
                <a:cubicBezTo>
                  <a:pt x="290" y="281"/>
                  <a:pt x="290" y="281"/>
                  <a:pt x="290" y="281"/>
                </a:cubicBezTo>
                <a:cubicBezTo>
                  <a:pt x="296" y="281"/>
                  <a:pt x="296" y="281"/>
                  <a:pt x="296" y="281"/>
                </a:cubicBezTo>
                <a:cubicBezTo>
                  <a:pt x="297" y="280"/>
                  <a:pt x="297" y="280"/>
                  <a:pt x="297" y="280"/>
                </a:cubicBezTo>
                <a:cubicBezTo>
                  <a:pt x="304" y="276"/>
                  <a:pt x="304" y="276"/>
                  <a:pt x="304" y="276"/>
                </a:cubicBezTo>
                <a:cubicBezTo>
                  <a:pt x="304" y="276"/>
                  <a:pt x="304" y="276"/>
                  <a:pt x="304" y="276"/>
                </a:cubicBezTo>
                <a:cubicBezTo>
                  <a:pt x="310" y="272"/>
                  <a:pt x="310" y="272"/>
                  <a:pt x="310" y="272"/>
                </a:cubicBezTo>
                <a:cubicBezTo>
                  <a:pt x="315" y="275"/>
                  <a:pt x="315" y="275"/>
                  <a:pt x="315" y="275"/>
                </a:cubicBezTo>
                <a:cubicBezTo>
                  <a:pt x="316" y="276"/>
                  <a:pt x="316" y="276"/>
                  <a:pt x="316" y="276"/>
                </a:cubicBezTo>
                <a:cubicBezTo>
                  <a:pt x="322" y="277"/>
                  <a:pt x="322" y="277"/>
                  <a:pt x="322" y="277"/>
                </a:cubicBezTo>
                <a:cubicBezTo>
                  <a:pt x="323" y="277"/>
                  <a:pt x="323" y="276"/>
                  <a:pt x="324" y="276"/>
                </a:cubicBezTo>
                <a:cubicBezTo>
                  <a:pt x="329" y="272"/>
                  <a:pt x="329" y="272"/>
                  <a:pt x="329" y="272"/>
                </a:cubicBezTo>
                <a:cubicBezTo>
                  <a:pt x="335" y="276"/>
                  <a:pt x="335" y="276"/>
                  <a:pt x="335" y="276"/>
                </a:cubicBezTo>
                <a:cubicBezTo>
                  <a:pt x="336" y="277"/>
                  <a:pt x="336" y="277"/>
                  <a:pt x="336" y="277"/>
                </a:cubicBezTo>
                <a:cubicBezTo>
                  <a:pt x="342" y="277"/>
                  <a:pt x="342" y="277"/>
                  <a:pt x="342" y="277"/>
                </a:cubicBezTo>
                <a:cubicBezTo>
                  <a:pt x="348" y="278"/>
                  <a:pt x="348" y="278"/>
                  <a:pt x="348" y="278"/>
                </a:cubicBezTo>
                <a:cubicBezTo>
                  <a:pt x="355" y="283"/>
                  <a:pt x="355" y="283"/>
                  <a:pt x="355" y="283"/>
                </a:cubicBezTo>
                <a:cubicBezTo>
                  <a:pt x="355" y="284"/>
                  <a:pt x="355" y="284"/>
                  <a:pt x="355" y="284"/>
                </a:cubicBezTo>
                <a:cubicBezTo>
                  <a:pt x="362" y="285"/>
                  <a:pt x="362" y="285"/>
                  <a:pt x="362" y="285"/>
                </a:cubicBezTo>
                <a:cubicBezTo>
                  <a:pt x="368" y="288"/>
                  <a:pt x="368" y="288"/>
                  <a:pt x="368" y="288"/>
                </a:cubicBezTo>
                <a:cubicBezTo>
                  <a:pt x="368" y="289"/>
                  <a:pt x="369" y="289"/>
                  <a:pt x="369" y="289"/>
                </a:cubicBezTo>
                <a:cubicBezTo>
                  <a:pt x="376" y="288"/>
                  <a:pt x="376" y="288"/>
                  <a:pt x="376" y="288"/>
                </a:cubicBezTo>
                <a:cubicBezTo>
                  <a:pt x="376" y="288"/>
                  <a:pt x="376" y="288"/>
                  <a:pt x="376" y="288"/>
                </a:cubicBezTo>
                <a:cubicBezTo>
                  <a:pt x="382" y="285"/>
                  <a:pt x="382" y="285"/>
                  <a:pt x="382" y="285"/>
                </a:cubicBezTo>
                <a:cubicBezTo>
                  <a:pt x="388" y="286"/>
                  <a:pt x="388" y="286"/>
                  <a:pt x="388" y="286"/>
                </a:cubicBezTo>
                <a:cubicBezTo>
                  <a:pt x="389" y="286"/>
                  <a:pt x="389" y="286"/>
                  <a:pt x="390" y="285"/>
                </a:cubicBezTo>
                <a:cubicBezTo>
                  <a:pt x="396" y="280"/>
                  <a:pt x="396" y="280"/>
                  <a:pt x="396" y="280"/>
                </a:cubicBezTo>
                <a:cubicBezTo>
                  <a:pt x="402" y="278"/>
                  <a:pt x="402" y="278"/>
                  <a:pt x="402" y="278"/>
                </a:cubicBezTo>
                <a:cubicBezTo>
                  <a:pt x="403" y="278"/>
                  <a:pt x="403" y="278"/>
                  <a:pt x="403" y="277"/>
                </a:cubicBezTo>
                <a:cubicBezTo>
                  <a:pt x="409" y="269"/>
                  <a:pt x="409" y="269"/>
                  <a:pt x="409" y="269"/>
                </a:cubicBezTo>
                <a:cubicBezTo>
                  <a:pt x="410" y="268"/>
                  <a:pt x="410" y="268"/>
                  <a:pt x="410" y="268"/>
                </a:cubicBezTo>
                <a:cubicBezTo>
                  <a:pt x="416" y="258"/>
                  <a:pt x="416" y="258"/>
                  <a:pt x="416" y="258"/>
                </a:cubicBezTo>
                <a:cubicBezTo>
                  <a:pt x="423" y="247"/>
                  <a:pt x="423" y="247"/>
                  <a:pt x="423" y="247"/>
                </a:cubicBezTo>
                <a:cubicBezTo>
                  <a:pt x="423" y="247"/>
                  <a:pt x="423" y="247"/>
                  <a:pt x="423" y="247"/>
                </a:cubicBezTo>
                <a:cubicBezTo>
                  <a:pt x="429" y="231"/>
                  <a:pt x="429" y="231"/>
                  <a:pt x="429" y="231"/>
                </a:cubicBezTo>
                <a:cubicBezTo>
                  <a:pt x="429" y="231"/>
                  <a:pt x="429" y="231"/>
                  <a:pt x="429" y="231"/>
                </a:cubicBezTo>
                <a:cubicBezTo>
                  <a:pt x="436" y="211"/>
                  <a:pt x="436" y="211"/>
                  <a:pt x="436" y="211"/>
                </a:cubicBezTo>
                <a:cubicBezTo>
                  <a:pt x="436" y="211"/>
                  <a:pt x="436" y="211"/>
                  <a:pt x="436" y="211"/>
                </a:cubicBezTo>
                <a:cubicBezTo>
                  <a:pt x="443" y="193"/>
                  <a:pt x="443" y="193"/>
                  <a:pt x="443" y="193"/>
                </a:cubicBezTo>
                <a:cubicBezTo>
                  <a:pt x="449" y="178"/>
                  <a:pt x="449" y="178"/>
                  <a:pt x="449" y="178"/>
                </a:cubicBezTo>
                <a:cubicBezTo>
                  <a:pt x="456" y="165"/>
                  <a:pt x="456" y="165"/>
                  <a:pt x="456" y="165"/>
                </a:cubicBezTo>
                <a:cubicBezTo>
                  <a:pt x="462" y="158"/>
                  <a:pt x="462" y="158"/>
                  <a:pt x="462" y="158"/>
                </a:cubicBezTo>
                <a:cubicBezTo>
                  <a:pt x="468" y="152"/>
                  <a:pt x="468" y="152"/>
                  <a:pt x="468" y="152"/>
                </a:cubicBezTo>
                <a:cubicBezTo>
                  <a:pt x="475" y="149"/>
                  <a:pt x="475" y="149"/>
                  <a:pt x="475" y="149"/>
                </a:cubicBezTo>
                <a:cubicBezTo>
                  <a:pt x="475" y="149"/>
                  <a:pt x="475" y="149"/>
                  <a:pt x="475" y="149"/>
                </a:cubicBezTo>
                <a:cubicBezTo>
                  <a:pt x="481" y="145"/>
                  <a:pt x="481" y="145"/>
                  <a:pt x="481" y="145"/>
                </a:cubicBezTo>
                <a:cubicBezTo>
                  <a:pt x="482" y="145"/>
                  <a:pt x="482" y="145"/>
                  <a:pt x="482" y="145"/>
                </a:cubicBezTo>
                <a:cubicBezTo>
                  <a:pt x="488" y="138"/>
                  <a:pt x="488" y="138"/>
                  <a:pt x="488" y="138"/>
                </a:cubicBezTo>
                <a:cubicBezTo>
                  <a:pt x="494" y="136"/>
                  <a:pt x="494" y="136"/>
                  <a:pt x="494" y="136"/>
                </a:cubicBezTo>
                <a:cubicBezTo>
                  <a:pt x="495" y="136"/>
                  <a:pt x="495" y="136"/>
                  <a:pt x="495" y="136"/>
                </a:cubicBezTo>
                <a:cubicBezTo>
                  <a:pt x="502" y="128"/>
                  <a:pt x="502" y="128"/>
                  <a:pt x="502" y="128"/>
                </a:cubicBezTo>
                <a:cubicBezTo>
                  <a:pt x="502" y="128"/>
                  <a:pt x="502" y="128"/>
                  <a:pt x="502" y="128"/>
                </a:cubicBezTo>
                <a:cubicBezTo>
                  <a:pt x="508" y="118"/>
                  <a:pt x="508" y="118"/>
                  <a:pt x="508" y="118"/>
                </a:cubicBezTo>
                <a:cubicBezTo>
                  <a:pt x="515" y="110"/>
                  <a:pt x="515" y="110"/>
                  <a:pt x="515" y="110"/>
                </a:cubicBezTo>
                <a:cubicBezTo>
                  <a:pt x="521" y="103"/>
                  <a:pt x="521" y="103"/>
                  <a:pt x="521" y="103"/>
                </a:cubicBezTo>
                <a:cubicBezTo>
                  <a:pt x="527" y="101"/>
                  <a:pt x="527" y="101"/>
                  <a:pt x="527" y="101"/>
                </a:cubicBezTo>
                <a:cubicBezTo>
                  <a:pt x="528" y="100"/>
                  <a:pt x="528" y="100"/>
                  <a:pt x="528" y="100"/>
                </a:cubicBezTo>
                <a:cubicBezTo>
                  <a:pt x="533" y="95"/>
                  <a:pt x="533" y="95"/>
                  <a:pt x="533" y="95"/>
                </a:cubicBezTo>
                <a:cubicBezTo>
                  <a:pt x="539" y="101"/>
                  <a:pt x="539" y="101"/>
                  <a:pt x="539" y="101"/>
                </a:cubicBezTo>
                <a:cubicBezTo>
                  <a:pt x="545" y="109"/>
                  <a:pt x="545" y="109"/>
                  <a:pt x="545" y="109"/>
                </a:cubicBezTo>
                <a:cubicBezTo>
                  <a:pt x="551" y="126"/>
                  <a:pt x="551" y="126"/>
                  <a:pt x="551" y="126"/>
                </a:cubicBezTo>
                <a:cubicBezTo>
                  <a:pt x="551" y="126"/>
                  <a:pt x="551" y="126"/>
                  <a:pt x="551" y="126"/>
                </a:cubicBezTo>
                <a:cubicBezTo>
                  <a:pt x="558" y="142"/>
                  <a:pt x="558" y="142"/>
                  <a:pt x="558" y="142"/>
                </a:cubicBezTo>
                <a:cubicBezTo>
                  <a:pt x="564" y="163"/>
                  <a:pt x="564" y="163"/>
                  <a:pt x="564" y="163"/>
                </a:cubicBezTo>
                <a:cubicBezTo>
                  <a:pt x="571" y="191"/>
                  <a:pt x="571" y="191"/>
                  <a:pt x="571" y="191"/>
                </a:cubicBezTo>
                <a:cubicBezTo>
                  <a:pt x="571" y="191"/>
                  <a:pt x="571" y="191"/>
                  <a:pt x="571" y="191"/>
                </a:cubicBezTo>
                <a:cubicBezTo>
                  <a:pt x="577" y="212"/>
                  <a:pt x="577" y="212"/>
                  <a:pt x="577" y="212"/>
                </a:cubicBezTo>
                <a:cubicBezTo>
                  <a:pt x="577" y="212"/>
                  <a:pt x="577" y="212"/>
                  <a:pt x="577" y="212"/>
                </a:cubicBezTo>
                <a:cubicBezTo>
                  <a:pt x="584" y="229"/>
                  <a:pt x="584" y="229"/>
                  <a:pt x="584" y="229"/>
                </a:cubicBezTo>
                <a:cubicBezTo>
                  <a:pt x="584" y="229"/>
                  <a:pt x="584" y="229"/>
                  <a:pt x="584" y="229"/>
                </a:cubicBezTo>
                <a:cubicBezTo>
                  <a:pt x="591" y="243"/>
                  <a:pt x="591" y="243"/>
                  <a:pt x="591" y="243"/>
                </a:cubicBezTo>
                <a:cubicBezTo>
                  <a:pt x="597" y="259"/>
                  <a:pt x="597" y="259"/>
                  <a:pt x="597" y="259"/>
                </a:cubicBezTo>
                <a:cubicBezTo>
                  <a:pt x="598" y="259"/>
                  <a:pt x="598" y="259"/>
                  <a:pt x="598" y="259"/>
                </a:cubicBezTo>
                <a:cubicBezTo>
                  <a:pt x="604" y="267"/>
                  <a:pt x="604" y="267"/>
                  <a:pt x="604" y="267"/>
                </a:cubicBezTo>
                <a:cubicBezTo>
                  <a:pt x="605" y="267"/>
                  <a:pt x="605" y="267"/>
                  <a:pt x="605" y="267"/>
                </a:cubicBezTo>
                <a:cubicBezTo>
                  <a:pt x="611" y="269"/>
                  <a:pt x="611" y="269"/>
                  <a:pt x="611" y="269"/>
                </a:cubicBezTo>
                <a:cubicBezTo>
                  <a:pt x="617" y="275"/>
                  <a:pt x="617" y="275"/>
                  <a:pt x="617" y="275"/>
                </a:cubicBezTo>
                <a:cubicBezTo>
                  <a:pt x="618" y="275"/>
                  <a:pt x="619" y="275"/>
                  <a:pt x="619" y="275"/>
                </a:cubicBezTo>
                <a:cubicBezTo>
                  <a:pt x="626" y="271"/>
                  <a:pt x="626" y="271"/>
                  <a:pt x="626" y="271"/>
                </a:cubicBezTo>
                <a:cubicBezTo>
                  <a:pt x="632" y="270"/>
                  <a:pt x="632" y="270"/>
                  <a:pt x="632" y="270"/>
                </a:cubicBezTo>
                <a:cubicBezTo>
                  <a:pt x="638" y="272"/>
                  <a:pt x="638" y="272"/>
                  <a:pt x="638" y="272"/>
                </a:cubicBezTo>
                <a:cubicBezTo>
                  <a:pt x="639" y="272"/>
                  <a:pt x="639" y="272"/>
                  <a:pt x="640" y="271"/>
                </a:cubicBezTo>
                <a:cubicBezTo>
                  <a:pt x="646" y="262"/>
                  <a:pt x="646" y="262"/>
                  <a:pt x="646" y="262"/>
                </a:cubicBezTo>
                <a:cubicBezTo>
                  <a:pt x="646" y="262"/>
                  <a:pt x="646" y="262"/>
                  <a:pt x="646" y="262"/>
                </a:cubicBezTo>
                <a:cubicBezTo>
                  <a:pt x="653" y="253"/>
                  <a:pt x="653" y="253"/>
                  <a:pt x="653" y="253"/>
                </a:cubicBezTo>
                <a:cubicBezTo>
                  <a:pt x="659" y="248"/>
                  <a:pt x="659" y="248"/>
                  <a:pt x="659" y="248"/>
                </a:cubicBezTo>
                <a:cubicBezTo>
                  <a:pt x="659" y="247"/>
                  <a:pt x="659" y="247"/>
                  <a:pt x="659" y="247"/>
                </a:cubicBezTo>
                <a:cubicBezTo>
                  <a:pt x="666" y="240"/>
                  <a:pt x="666" y="240"/>
                  <a:pt x="666" y="240"/>
                </a:cubicBezTo>
                <a:cubicBezTo>
                  <a:pt x="666" y="240"/>
                  <a:pt x="666" y="240"/>
                  <a:pt x="666" y="240"/>
                </a:cubicBezTo>
                <a:cubicBezTo>
                  <a:pt x="673" y="229"/>
                  <a:pt x="673" y="229"/>
                  <a:pt x="673" y="229"/>
                </a:cubicBezTo>
                <a:cubicBezTo>
                  <a:pt x="673" y="229"/>
                  <a:pt x="673" y="229"/>
                  <a:pt x="673" y="229"/>
                </a:cubicBezTo>
                <a:cubicBezTo>
                  <a:pt x="679" y="216"/>
                  <a:pt x="679" y="216"/>
                  <a:pt x="679" y="216"/>
                </a:cubicBezTo>
                <a:cubicBezTo>
                  <a:pt x="679" y="216"/>
                  <a:pt x="679" y="216"/>
                  <a:pt x="679" y="216"/>
                </a:cubicBezTo>
                <a:cubicBezTo>
                  <a:pt x="686" y="202"/>
                  <a:pt x="686" y="202"/>
                  <a:pt x="686" y="202"/>
                </a:cubicBezTo>
                <a:cubicBezTo>
                  <a:pt x="693" y="190"/>
                  <a:pt x="693" y="190"/>
                  <a:pt x="693" y="190"/>
                </a:cubicBezTo>
                <a:cubicBezTo>
                  <a:pt x="693" y="190"/>
                  <a:pt x="693" y="190"/>
                  <a:pt x="693" y="190"/>
                </a:cubicBezTo>
                <a:cubicBezTo>
                  <a:pt x="699" y="166"/>
                  <a:pt x="699" y="166"/>
                  <a:pt x="699" y="166"/>
                </a:cubicBezTo>
                <a:cubicBezTo>
                  <a:pt x="706" y="149"/>
                  <a:pt x="706" y="149"/>
                  <a:pt x="706" y="149"/>
                </a:cubicBezTo>
                <a:cubicBezTo>
                  <a:pt x="706" y="149"/>
                  <a:pt x="706" y="149"/>
                  <a:pt x="706" y="149"/>
                </a:cubicBezTo>
                <a:cubicBezTo>
                  <a:pt x="712" y="126"/>
                  <a:pt x="712" y="126"/>
                  <a:pt x="712" y="126"/>
                </a:cubicBezTo>
                <a:cubicBezTo>
                  <a:pt x="712" y="126"/>
                  <a:pt x="712" y="126"/>
                  <a:pt x="712" y="126"/>
                </a:cubicBezTo>
                <a:cubicBezTo>
                  <a:pt x="719" y="100"/>
                  <a:pt x="719" y="100"/>
                  <a:pt x="719" y="100"/>
                </a:cubicBezTo>
                <a:cubicBezTo>
                  <a:pt x="725" y="77"/>
                  <a:pt x="725" y="77"/>
                  <a:pt x="725" y="77"/>
                </a:cubicBezTo>
                <a:cubicBezTo>
                  <a:pt x="725" y="77"/>
                  <a:pt x="725" y="77"/>
                  <a:pt x="725" y="77"/>
                </a:cubicBezTo>
                <a:cubicBezTo>
                  <a:pt x="732" y="50"/>
                  <a:pt x="732" y="50"/>
                  <a:pt x="732" y="50"/>
                </a:cubicBezTo>
                <a:cubicBezTo>
                  <a:pt x="739" y="29"/>
                  <a:pt x="739" y="29"/>
                  <a:pt x="739" y="29"/>
                </a:cubicBezTo>
                <a:cubicBezTo>
                  <a:pt x="745" y="16"/>
                  <a:pt x="745" y="16"/>
                  <a:pt x="745" y="16"/>
                </a:cubicBezTo>
                <a:cubicBezTo>
                  <a:pt x="745" y="16"/>
                  <a:pt x="745" y="16"/>
                  <a:pt x="745" y="16"/>
                </a:cubicBezTo>
                <a:cubicBezTo>
                  <a:pt x="750" y="6"/>
                  <a:pt x="750" y="6"/>
                  <a:pt x="750" y="6"/>
                </a:cubicBezTo>
                <a:cubicBezTo>
                  <a:pt x="755" y="14"/>
                  <a:pt x="755" y="14"/>
                  <a:pt x="755" y="14"/>
                </a:cubicBezTo>
                <a:cubicBezTo>
                  <a:pt x="762" y="27"/>
                  <a:pt x="762" y="27"/>
                  <a:pt x="762" y="27"/>
                </a:cubicBezTo>
                <a:cubicBezTo>
                  <a:pt x="768" y="50"/>
                  <a:pt x="768" y="50"/>
                  <a:pt x="768" y="50"/>
                </a:cubicBezTo>
                <a:cubicBezTo>
                  <a:pt x="775" y="78"/>
                  <a:pt x="775" y="78"/>
                  <a:pt x="775" y="78"/>
                </a:cubicBezTo>
                <a:cubicBezTo>
                  <a:pt x="781" y="109"/>
                  <a:pt x="781" y="109"/>
                  <a:pt x="781" y="109"/>
                </a:cubicBezTo>
                <a:cubicBezTo>
                  <a:pt x="781" y="109"/>
                  <a:pt x="781" y="109"/>
                  <a:pt x="781" y="109"/>
                </a:cubicBezTo>
                <a:cubicBezTo>
                  <a:pt x="788" y="138"/>
                  <a:pt x="788" y="138"/>
                  <a:pt x="788" y="138"/>
                </a:cubicBezTo>
                <a:cubicBezTo>
                  <a:pt x="788" y="139"/>
                  <a:pt x="788" y="139"/>
                  <a:pt x="788" y="139"/>
                </a:cubicBezTo>
                <a:cubicBezTo>
                  <a:pt x="795" y="155"/>
                  <a:pt x="795" y="155"/>
                  <a:pt x="795" y="155"/>
                </a:cubicBezTo>
                <a:cubicBezTo>
                  <a:pt x="801" y="178"/>
                  <a:pt x="801" y="178"/>
                  <a:pt x="801" y="178"/>
                </a:cubicBezTo>
                <a:cubicBezTo>
                  <a:pt x="801" y="178"/>
                  <a:pt x="801" y="178"/>
                  <a:pt x="801" y="178"/>
                </a:cubicBezTo>
                <a:cubicBezTo>
                  <a:pt x="808" y="194"/>
                  <a:pt x="808" y="194"/>
                  <a:pt x="808" y="194"/>
                </a:cubicBezTo>
                <a:cubicBezTo>
                  <a:pt x="814" y="210"/>
                  <a:pt x="814" y="210"/>
                  <a:pt x="814" y="210"/>
                </a:cubicBezTo>
                <a:cubicBezTo>
                  <a:pt x="814" y="210"/>
                  <a:pt x="814" y="210"/>
                  <a:pt x="814" y="210"/>
                </a:cubicBezTo>
                <a:cubicBezTo>
                  <a:pt x="821" y="225"/>
                  <a:pt x="821" y="225"/>
                  <a:pt x="821" y="225"/>
                </a:cubicBezTo>
                <a:cubicBezTo>
                  <a:pt x="821" y="225"/>
                  <a:pt x="821" y="225"/>
                  <a:pt x="821" y="225"/>
                </a:cubicBezTo>
                <a:cubicBezTo>
                  <a:pt x="828" y="236"/>
                  <a:pt x="828" y="236"/>
                  <a:pt x="828" y="236"/>
                </a:cubicBezTo>
                <a:cubicBezTo>
                  <a:pt x="834" y="252"/>
                  <a:pt x="834" y="252"/>
                  <a:pt x="834" y="252"/>
                </a:cubicBezTo>
                <a:cubicBezTo>
                  <a:pt x="834" y="252"/>
                  <a:pt x="834" y="252"/>
                  <a:pt x="834" y="252"/>
                </a:cubicBezTo>
                <a:cubicBezTo>
                  <a:pt x="841" y="262"/>
                  <a:pt x="841" y="262"/>
                  <a:pt x="841" y="262"/>
                </a:cubicBezTo>
                <a:cubicBezTo>
                  <a:pt x="847" y="279"/>
                  <a:pt x="847" y="279"/>
                  <a:pt x="847" y="279"/>
                </a:cubicBezTo>
                <a:cubicBezTo>
                  <a:pt x="847" y="279"/>
                  <a:pt x="847" y="279"/>
                  <a:pt x="847" y="279"/>
                </a:cubicBezTo>
                <a:cubicBezTo>
                  <a:pt x="854" y="290"/>
                  <a:pt x="854" y="290"/>
                  <a:pt x="854" y="290"/>
                </a:cubicBezTo>
                <a:cubicBezTo>
                  <a:pt x="854" y="291"/>
                  <a:pt x="854" y="291"/>
                  <a:pt x="854" y="291"/>
                </a:cubicBezTo>
                <a:cubicBezTo>
                  <a:pt x="860" y="300"/>
                  <a:pt x="860" y="300"/>
                  <a:pt x="860" y="300"/>
                </a:cubicBezTo>
                <a:cubicBezTo>
                  <a:pt x="867" y="313"/>
                  <a:pt x="867" y="313"/>
                  <a:pt x="867" y="313"/>
                </a:cubicBezTo>
                <a:cubicBezTo>
                  <a:pt x="867" y="313"/>
                  <a:pt x="867" y="313"/>
                  <a:pt x="867" y="313"/>
                </a:cubicBezTo>
                <a:cubicBezTo>
                  <a:pt x="874" y="319"/>
                  <a:pt x="874" y="319"/>
                  <a:pt x="874" y="319"/>
                </a:cubicBezTo>
                <a:cubicBezTo>
                  <a:pt x="880" y="329"/>
                  <a:pt x="880" y="329"/>
                  <a:pt x="880" y="329"/>
                </a:cubicBezTo>
                <a:cubicBezTo>
                  <a:pt x="880" y="329"/>
                  <a:pt x="880" y="329"/>
                  <a:pt x="880" y="329"/>
                </a:cubicBezTo>
                <a:cubicBezTo>
                  <a:pt x="887" y="337"/>
                  <a:pt x="887" y="337"/>
                  <a:pt x="887" y="337"/>
                </a:cubicBezTo>
                <a:cubicBezTo>
                  <a:pt x="887" y="337"/>
                  <a:pt x="887" y="337"/>
                  <a:pt x="887" y="337"/>
                </a:cubicBezTo>
                <a:cubicBezTo>
                  <a:pt x="894" y="343"/>
                  <a:pt x="894" y="343"/>
                  <a:pt x="894" y="343"/>
                </a:cubicBezTo>
                <a:cubicBezTo>
                  <a:pt x="894" y="343"/>
                  <a:pt x="894" y="343"/>
                  <a:pt x="894" y="343"/>
                </a:cubicBezTo>
                <a:cubicBezTo>
                  <a:pt x="900" y="349"/>
                  <a:pt x="900" y="349"/>
                  <a:pt x="900" y="349"/>
                </a:cubicBezTo>
                <a:cubicBezTo>
                  <a:pt x="907" y="356"/>
                  <a:pt x="907" y="356"/>
                  <a:pt x="907" y="356"/>
                </a:cubicBezTo>
                <a:cubicBezTo>
                  <a:pt x="913" y="365"/>
                  <a:pt x="913" y="365"/>
                  <a:pt x="913" y="365"/>
                </a:cubicBezTo>
                <a:cubicBezTo>
                  <a:pt x="913" y="365"/>
                  <a:pt x="914" y="365"/>
                  <a:pt x="914" y="365"/>
                </a:cubicBezTo>
                <a:cubicBezTo>
                  <a:pt x="920" y="367"/>
                  <a:pt x="920" y="367"/>
                  <a:pt x="920" y="367"/>
                </a:cubicBezTo>
                <a:cubicBezTo>
                  <a:pt x="926" y="376"/>
                  <a:pt x="926" y="376"/>
                  <a:pt x="926" y="376"/>
                </a:cubicBezTo>
                <a:cubicBezTo>
                  <a:pt x="927" y="376"/>
                  <a:pt x="927" y="377"/>
                  <a:pt x="928" y="377"/>
                </a:cubicBezTo>
                <a:cubicBezTo>
                  <a:pt x="934" y="377"/>
                  <a:pt x="934" y="377"/>
                  <a:pt x="934" y="377"/>
                </a:cubicBezTo>
                <a:cubicBezTo>
                  <a:pt x="940" y="380"/>
                  <a:pt x="940" y="380"/>
                  <a:pt x="940" y="380"/>
                </a:cubicBezTo>
                <a:cubicBezTo>
                  <a:pt x="946" y="387"/>
                  <a:pt x="946" y="387"/>
                  <a:pt x="946" y="387"/>
                </a:cubicBezTo>
                <a:cubicBezTo>
                  <a:pt x="947" y="388"/>
                  <a:pt x="947" y="388"/>
                  <a:pt x="947" y="388"/>
                </a:cubicBezTo>
                <a:cubicBezTo>
                  <a:pt x="953" y="390"/>
                  <a:pt x="953" y="390"/>
                  <a:pt x="953" y="390"/>
                </a:cubicBezTo>
                <a:cubicBezTo>
                  <a:pt x="954" y="390"/>
                  <a:pt x="954" y="390"/>
                  <a:pt x="954" y="390"/>
                </a:cubicBezTo>
                <a:cubicBezTo>
                  <a:pt x="960" y="392"/>
                  <a:pt x="960" y="392"/>
                  <a:pt x="960" y="392"/>
                </a:cubicBezTo>
                <a:cubicBezTo>
                  <a:pt x="966" y="398"/>
                  <a:pt x="966" y="398"/>
                  <a:pt x="966" y="398"/>
                </a:cubicBezTo>
                <a:cubicBezTo>
                  <a:pt x="967" y="399"/>
                  <a:pt x="967" y="399"/>
                  <a:pt x="967" y="399"/>
                </a:cubicBezTo>
                <a:cubicBezTo>
                  <a:pt x="973" y="401"/>
                  <a:pt x="973" y="401"/>
                  <a:pt x="973" y="401"/>
                </a:cubicBezTo>
                <a:cubicBezTo>
                  <a:pt x="980" y="404"/>
                  <a:pt x="980" y="404"/>
                  <a:pt x="980" y="404"/>
                </a:cubicBezTo>
                <a:cubicBezTo>
                  <a:pt x="980" y="404"/>
                  <a:pt x="980" y="404"/>
                  <a:pt x="980" y="404"/>
                </a:cubicBezTo>
                <a:cubicBezTo>
                  <a:pt x="986" y="405"/>
                  <a:pt x="986" y="405"/>
                  <a:pt x="986" y="405"/>
                </a:cubicBezTo>
                <a:cubicBezTo>
                  <a:pt x="993" y="408"/>
                  <a:pt x="993" y="408"/>
                  <a:pt x="993" y="408"/>
                </a:cubicBezTo>
                <a:cubicBezTo>
                  <a:pt x="999" y="412"/>
                  <a:pt x="999" y="412"/>
                  <a:pt x="999" y="412"/>
                </a:cubicBezTo>
                <a:cubicBezTo>
                  <a:pt x="1000" y="413"/>
                  <a:pt x="1000" y="413"/>
                  <a:pt x="1000" y="413"/>
                </a:cubicBezTo>
                <a:cubicBezTo>
                  <a:pt x="1006" y="413"/>
                  <a:pt x="1006" y="413"/>
                  <a:pt x="1006" y="413"/>
                </a:cubicBezTo>
                <a:cubicBezTo>
                  <a:pt x="1013" y="414"/>
                  <a:pt x="1013" y="414"/>
                  <a:pt x="1013" y="414"/>
                </a:cubicBezTo>
                <a:cubicBezTo>
                  <a:pt x="1019" y="417"/>
                  <a:pt x="1019" y="417"/>
                  <a:pt x="1019" y="417"/>
                </a:cubicBezTo>
                <a:cubicBezTo>
                  <a:pt x="1026" y="420"/>
                  <a:pt x="1026" y="420"/>
                  <a:pt x="1026" y="420"/>
                </a:cubicBezTo>
                <a:cubicBezTo>
                  <a:pt x="1026" y="420"/>
                  <a:pt x="1026" y="420"/>
                  <a:pt x="1026" y="420"/>
                </a:cubicBezTo>
                <a:cubicBezTo>
                  <a:pt x="1033" y="421"/>
                  <a:pt x="1033" y="421"/>
                  <a:pt x="1033" y="421"/>
                </a:cubicBezTo>
                <a:cubicBezTo>
                  <a:pt x="1033" y="421"/>
                  <a:pt x="1033" y="421"/>
                  <a:pt x="1033" y="421"/>
                </a:cubicBezTo>
                <a:cubicBezTo>
                  <a:pt x="1040" y="419"/>
                  <a:pt x="1040" y="419"/>
                  <a:pt x="1040" y="419"/>
                </a:cubicBezTo>
                <a:cubicBezTo>
                  <a:pt x="1045" y="418"/>
                  <a:pt x="1045" y="418"/>
                  <a:pt x="1045" y="418"/>
                </a:cubicBezTo>
                <a:cubicBezTo>
                  <a:pt x="1051" y="424"/>
                  <a:pt x="1051" y="424"/>
                  <a:pt x="1051" y="424"/>
                </a:cubicBezTo>
                <a:cubicBezTo>
                  <a:pt x="1052" y="424"/>
                  <a:pt x="1052" y="424"/>
                  <a:pt x="1053" y="424"/>
                </a:cubicBezTo>
                <a:cubicBezTo>
                  <a:pt x="1059" y="424"/>
                  <a:pt x="1059" y="424"/>
                  <a:pt x="1059" y="424"/>
                </a:cubicBezTo>
                <a:cubicBezTo>
                  <a:pt x="1065" y="427"/>
                  <a:pt x="1065" y="427"/>
                  <a:pt x="1065" y="427"/>
                </a:cubicBezTo>
                <a:cubicBezTo>
                  <a:pt x="1065" y="427"/>
                  <a:pt x="1065" y="427"/>
                  <a:pt x="1065" y="427"/>
                </a:cubicBezTo>
                <a:cubicBezTo>
                  <a:pt x="1072" y="429"/>
                  <a:pt x="1072" y="429"/>
                  <a:pt x="1072" y="429"/>
                </a:cubicBezTo>
                <a:cubicBezTo>
                  <a:pt x="1073" y="429"/>
                  <a:pt x="1073" y="428"/>
                  <a:pt x="1073" y="428"/>
                </a:cubicBezTo>
                <a:cubicBezTo>
                  <a:pt x="1079" y="424"/>
                  <a:pt x="1079" y="424"/>
                  <a:pt x="1079" y="424"/>
                </a:cubicBezTo>
                <a:cubicBezTo>
                  <a:pt x="1085" y="426"/>
                  <a:pt x="1085" y="426"/>
                  <a:pt x="1085" y="426"/>
                </a:cubicBezTo>
                <a:cubicBezTo>
                  <a:pt x="1085" y="426"/>
                  <a:pt x="1085" y="426"/>
                  <a:pt x="1085" y="426"/>
                </a:cubicBezTo>
                <a:cubicBezTo>
                  <a:pt x="1092" y="428"/>
                  <a:pt x="1092" y="428"/>
                  <a:pt x="1092" y="428"/>
                </a:cubicBezTo>
                <a:cubicBezTo>
                  <a:pt x="1092" y="428"/>
                  <a:pt x="1092" y="428"/>
                  <a:pt x="1092" y="428"/>
                </a:cubicBezTo>
                <a:cubicBezTo>
                  <a:pt x="1099" y="428"/>
                  <a:pt x="1099" y="428"/>
                  <a:pt x="1099" y="428"/>
                </a:cubicBezTo>
                <a:cubicBezTo>
                  <a:pt x="1099" y="428"/>
                  <a:pt x="1099" y="428"/>
                  <a:pt x="1099" y="428"/>
                </a:cubicBezTo>
                <a:cubicBezTo>
                  <a:pt x="1105" y="427"/>
                  <a:pt x="1105" y="427"/>
                  <a:pt x="1105" y="427"/>
                </a:cubicBezTo>
                <a:cubicBezTo>
                  <a:pt x="1111" y="429"/>
                  <a:pt x="1111" y="429"/>
                  <a:pt x="1111" y="429"/>
                </a:cubicBezTo>
                <a:cubicBezTo>
                  <a:pt x="1112" y="429"/>
                  <a:pt x="1112" y="429"/>
                  <a:pt x="1112" y="429"/>
                </a:cubicBezTo>
                <a:cubicBezTo>
                  <a:pt x="1118" y="430"/>
                  <a:pt x="1118" y="430"/>
                  <a:pt x="1118" y="430"/>
                </a:cubicBezTo>
                <a:cubicBezTo>
                  <a:pt x="1124" y="433"/>
                  <a:pt x="1124" y="433"/>
                  <a:pt x="1124" y="433"/>
                </a:cubicBezTo>
                <a:cubicBezTo>
                  <a:pt x="1125" y="433"/>
                  <a:pt x="1125" y="433"/>
                  <a:pt x="1126" y="433"/>
                </a:cubicBezTo>
                <a:cubicBezTo>
                  <a:pt x="1132" y="430"/>
                  <a:pt x="1132" y="430"/>
                  <a:pt x="1132" y="430"/>
                </a:cubicBezTo>
                <a:cubicBezTo>
                  <a:pt x="1138" y="430"/>
                  <a:pt x="1138" y="430"/>
                  <a:pt x="1138" y="430"/>
                </a:cubicBezTo>
                <a:cubicBezTo>
                  <a:pt x="1144" y="432"/>
                  <a:pt x="1144" y="432"/>
                  <a:pt x="1144" y="432"/>
                </a:cubicBezTo>
                <a:cubicBezTo>
                  <a:pt x="1145" y="432"/>
                  <a:pt x="1145" y="432"/>
                  <a:pt x="1145" y="432"/>
                </a:cubicBezTo>
                <a:cubicBezTo>
                  <a:pt x="1151" y="433"/>
                  <a:pt x="1151" y="433"/>
                  <a:pt x="1151" y="433"/>
                </a:cubicBezTo>
                <a:cubicBezTo>
                  <a:pt x="1152" y="433"/>
                  <a:pt x="1152" y="433"/>
                  <a:pt x="1152" y="433"/>
                </a:cubicBezTo>
                <a:cubicBezTo>
                  <a:pt x="1158" y="431"/>
                  <a:pt x="1158" y="431"/>
                  <a:pt x="1158" y="431"/>
                </a:cubicBezTo>
                <a:cubicBezTo>
                  <a:pt x="1164" y="433"/>
                  <a:pt x="1164" y="433"/>
                  <a:pt x="1164" y="433"/>
                </a:cubicBezTo>
                <a:cubicBezTo>
                  <a:pt x="1165" y="433"/>
                  <a:pt x="1165" y="433"/>
                  <a:pt x="1165" y="433"/>
                </a:cubicBezTo>
                <a:cubicBezTo>
                  <a:pt x="1171" y="432"/>
                  <a:pt x="1171" y="432"/>
                  <a:pt x="1171" y="432"/>
                </a:cubicBezTo>
                <a:cubicBezTo>
                  <a:pt x="1177" y="436"/>
                  <a:pt x="1177" y="436"/>
                  <a:pt x="1177" y="436"/>
                </a:cubicBezTo>
                <a:cubicBezTo>
                  <a:pt x="1177" y="437"/>
                  <a:pt x="1178" y="437"/>
                  <a:pt x="1178" y="437"/>
                </a:cubicBezTo>
                <a:cubicBezTo>
                  <a:pt x="1185" y="434"/>
                  <a:pt x="1185" y="434"/>
                  <a:pt x="1185" y="434"/>
                </a:cubicBezTo>
                <a:cubicBezTo>
                  <a:pt x="1183" y="431"/>
                  <a:pt x="1183" y="431"/>
                  <a:pt x="1183" y="431"/>
                </a:cubicBezTo>
                <a:cubicBezTo>
                  <a:pt x="1178" y="433"/>
                  <a:pt x="1178" y="433"/>
                  <a:pt x="1178" y="433"/>
                </a:cubicBezTo>
                <a:cubicBezTo>
                  <a:pt x="1172" y="429"/>
                  <a:pt x="1172" y="429"/>
                  <a:pt x="1172" y="429"/>
                </a:cubicBezTo>
                <a:cubicBezTo>
                  <a:pt x="1172" y="429"/>
                  <a:pt x="1171" y="429"/>
                  <a:pt x="1171" y="429"/>
                </a:cubicBezTo>
                <a:cubicBezTo>
                  <a:pt x="1165" y="429"/>
                  <a:pt x="1165" y="429"/>
                  <a:pt x="1165" y="429"/>
                </a:cubicBezTo>
                <a:cubicBezTo>
                  <a:pt x="1158" y="427"/>
                  <a:pt x="1158" y="427"/>
                  <a:pt x="1158" y="427"/>
                </a:cubicBezTo>
                <a:cubicBezTo>
                  <a:pt x="1157" y="427"/>
                  <a:pt x="1157" y="427"/>
                  <a:pt x="1157" y="427"/>
                </a:cubicBezTo>
                <a:cubicBezTo>
                  <a:pt x="1151" y="430"/>
                  <a:pt x="1151" y="430"/>
                  <a:pt x="1151" y="430"/>
                </a:cubicBezTo>
                <a:cubicBezTo>
                  <a:pt x="1145" y="429"/>
                  <a:pt x="1145" y="429"/>
                  <a:pt x="1145" y="429"/>
                </a:cubicBezTo>
                <a:cubicBezTo>
                  <a:pt x="1139" y="427"/>
                  <a:pt x="1139" y="427"/>
                  <a:pt x="1139" y="427"/>
                </a:cubicBezTo>
                <a:cubicBezTo>
                  <a:pt x="1138" y="427"/>
                  <a:pt x="1138" y="427"/>
                  <a:pt x="1138" y="427"/>
                </a:cubicBezTo>
                <a:cubicBezTo>
                  <a:pt x="1132" y="426"/>
                  <a:pt x="1132" y="426"/>
                  <a:pt x="1132" y="426"/>
                </a:cubicBezTo>
                <a:cubicBezTo>
                  <a:pt x="1131" y="427"/>
                  <a:pt x="1131" y="427"/>
                  <a:pt x="1131" y="427"/>
                </a:cubicBezTo>
                <a:cubicBezTo>
                  <a:pt x="1125" y="429"/>
                  <a:pt x="1125" y="429"/>
                  <a:pt x="1125" y="429"/>
                </a:cubicBezTo>
                <a:cubicBezTo>
                  <a:pt x="1119" y="427"/>
                  <a:pt x="1119" y="427"/>
                  <a:pt x="1119" y="427"/>
                </a:cubicBezTo>
                <a:cubicBezTo>
                  <a:pt x="1119" y="427"/>
                  <a:pt x="1119" y="427"/>
                  <a:pt x="1119" y="427"/>
                </a:cubicBezTo>
                <a:cubicBezTo>
                  <a:pt x="1112" y="426"/>
                  <a:pt x="1112" y="426"/>
                  <a:pt x="1112" y="426"/>
                </a:cubicBezTo>
                <a:cubicBezTo>
                  <a:pt x="1106" y="423"/>
                  <a:pt x="1106" y="423"/>
                  <a:pt x="1106" y="423"/>
                </a:cubicBezTo>
                <a:cubicBezTo>
                  <a:pt x="1105" y="423"/>
                  <a:pt x="1105" y="423"/>
                  <a:pt x="1105" y="423"/>
                </a:cubicBezTo>
                <a:cubicBezTo>
                  <a:pt x="1099" y="425"/>
                  <a:pt x="1099" y="425"/>
                  <a:pt x="1099" y="425"/>
                </a:cubicBezTo>
                <a:cubicBezTo>
                  <a:pt x="1092" y="424"/>
                  <a:pt x="1092" y="424"/>
                  <a:pt x="1092" y="424"/>
                </a:cubicBezTo>
                <a:cubicBezTo>
                  <a:pt x="1086" y="423"/>
                  <a:pt x="1086" y="423"/>
                  <a:pt x="1086" y="423"/>
                </a:cubicBezTo>
                <a:cubicBezTo>
                  <a:pt x="1080" y="420"/>
                  <a:pt x="1080" y="420"/>
                  <a:pt x="1080" y="420"/>
                </a:cubicBezTo>
                <a:cubicBezTo>
                  <a:pt x="1079" y="420"/>
                  <a:pt x="1078" y="420"/>
                  <a:pt x="1078" y="420"/>
                </a:cubicBezTo>
                <a:cubicBezTo>
                  <a:pt x="1072" y="425"/>
                  <a:pt x="1072" y="425"/>
                  <a:pt x="1072" y="425"/>
                </a:cubicBezTo>
                <a:cubicBezTo>
                  <a:pt x="1066" y="424"/>
                  <a:pt x="1066" y="424"/>
                  <a:pt x="1066" y="424"/>
                </a:cubicBezTo>
                <a:cubicBezTo>
                  <a:pt x="1060" y="421"/>
                  <a:pt x="1060" y="421"/>
                  <a:pt x="1060" y="421"/>
                </a:cubicBezTo>
                <a:cubicBezTo>
                  <a:pt x="1059" y="421"/>
                  <a:pt x="1059" y="421"/>
                  <a:pt x="1059" y="421"/>
                </a:cubicBezTo>
                <a:cubicBezTo>
                  <a:pt x="1053" y="421"/>
                  <a:pt x="1053" y="421"/>
                  <a:pt x="1053" y="421"/>
                </a:cubicBezTo>
                <a:cubicBezTo>
                  <a:pt x="1047" y="415"/>
                  <a:pt x="1047" y="415"/>
                  <a:pt x="1047" y="415"/>
                </a:cubicBezTo>
                <a:cubicBezTo>
                  <a:pt x="1047" y="415"/>
                  <a:pt x="1046" y="415"/>
                  <a:pt x="1046" y="415"/>
                </a:cubicBezTo>
                <a:cubicBezTo>
                  <a:pt x="1039" y="416"/>
                  <a:pt x="1039" y="416"/>
                  <a:pt x="1039" y="416"/>
                </a:cubicBezTo>
                <a:cubicBezTo>
                  <a:pt x="1039" y="416"/>
                  <a:pt x="1039" y="416"/>
                  <a:pt x="1039" y="416"/>
                </a:cubicBezTo>
                <a:cubicBezTo>
                  <a:pt x="1033" y="418"/>
                  <a:pt x="1033" y="418"/>
                  <a:pt x="1033" y="418"/>
                </a:cubicBezTo>
                <a:cubicBezTo>
                  <a:pt x="1027" y="417"/>
                  <a:pt x="1027" y="417"/>
                  <a:pt x="1027" y="417"/>
                </a:cubicBezTo>
                <a:cubicBezTo>
                  <a:pt x="1020" y="414"/>
                  <a:pt x="1020" y="414"/>
                  <a:pt x="1020" y="414"/>
                </a:cubicBezTo>
                <a:cubicBezTo>
                  <a:pt x="1020" y="414"/>
                  <a:pt x="1020" y="414"/>
                  <a:pt x="1020" y="414"/>
                </a:cubicBezTo>
                <a:cubicBezTo>
                  <a:pt x="1014" y="411"/>
                  <a:pt x="1014" y="411"/>
                  <a:pt x="1014" y="411"/>
                </a:cubicBezTo>
                <a:cubicBezTo>
                  <a:pt x="1013" y="411"/>
                  <a:pt x="1013" y="411"/>
                  <a:pt x="1013" y="411"/>
                </a:cubicBezTo>
                <a:cubicBezTo>
                  <a:pt x="1007" y="409"/>
                  <a:pt x="1007" y="409"/>
                  <a:pt x="1007" y="409"/>
                </a:cubicBezTo>
                <a:cubicBezTo>
                  <a:pt x="1007" y="409"/>
                  <a:pt x="1007" y="409"/>
                  <a:pt x="1007" y="409"/>
                </a:cubicBezTo>
                <a:cubicBezTo>
                  <a:pt x="1000" y="409"/>
                  <a:pt x="1000" y="409"/>
                  <a:pt x="1000" y="409"/>
                </a:cubicBezTo>
                <a:cubicBezTo>
                  <a:pt x="995" y="405"/>
                  <a:pt x="995" y="405"/>
                  <a:pt x="995" y="405"/>
                </a:cubicBezTo>
                <a:cubicBezTo>
                  <a:pt x="994" y="405"/>
                  <a:pt x="994" y="405"/>
                  <a:pt x="994" y="405"/>
                </a:cubicBezTo>
                <a:cubicBezTo>
                  <a:pt x="988" y="402"/>
                  <a:pt x="988" y="402"/>
                  <a:pt x="988" y="402"/>
                </a:cubicBezTo>
                <a:cubicBezTo>
                  <a:pt x="987" y="402"/>
                  <a:pt x="987" y="402"/>
                  <a:pt x="987" y="402"/>
                </a:cubicBezTo>
                <a:cubicBezTo>
                  <a:pt x="981" y="401"/>
                  <a:pt x="981" y="401"/>
                  <a:pt x="981" y="401"/>
                </a:cubicBezTo>
                <a:cubicBezTo>
                  <a:pt x="975" y="398"/>
                  <a:pt x="975" y="398"/>
                  <a:pt x="975" y="398"/>
                </a:cubicBezTo>
                <a:cubicBezTo>
                  <a:pt x="974" y="398"/>
                  <a:pt x="974" y="398"/>
                  <a:pt x="974" y="398"/>
                </a:cubicBezTo>
                <a:cubicBezTo>
                  <a:pt x="968" y="395"/>
                  <a:pt x="968" y="395"/>
                  <a:pt x="968" y="395"/>
                </a:cubicBezTo>
                <a:cubicBezTo>
                  <a:pt x="962" y="389"/>
                  <a:pt x="962" y="389"/>
                  <a:pt x="962" y="389"/>
                </a:cubicBezTo>
                <a:cubicBezTo>
                  <a:pt x="961" y="389"/>
                  <a:pt x="961" y="389"/>
                  <a:pt x="961" y="389"/>
                </a:cubicBezTo>
                <a:cubicBezTo>
                  <a:pt x="955" y="387"/>
                  <a:pt x="955" y="387"/>
                  <a:pt x="955" y="387"/>
                </a:cubicBezTo>
                <a:cubicBezTo>
                  <a:pt x="949" y="385"/>
                  <a:pt x="949" y="385"/>
                  <a:pt x="949" y="385"/>
                </a:cubicBezTo>
                <a:cubicBezTo>
                  <a:pt x="942" y="378"/>
                  <a:pt x="942" y="378"/>
                  <a:pt x="942" y="378"/>
                </a:cubicBezTo>
                <a:cubicBezTo>
                  <a:pt x="942" y="377"/>
                  <a:pt x="942" y="377"/>
                  <a:pt x="942" y="377"/>
                </a:cubicBezTo>
                <a:cubicBezTo>
                  <a:pt x="935" y="374"/>
                  <a:pt x="935" y="374"/>
                  <a:pt x="935" y="374"/>
                </a:cubicBezTo>
                <a:cubicBezTo>
                  <a:pt x="934" y="373"/>
                  <a:pt x="934" y="373"/>
                  <a:pt x="934" y="373"/>
                </a:cubicBezTo>
                <a:cubicBezTo>
                  <a:pt x="929" y="373"/>
                  <a:pt x="929" y="373"/>
                  <a:pt x="929" y="373"/>
                </a:cubicBezTo>
                <a:cubicBezTo>
                  <a:pt x="923" y="364"/>
                  <a:pt x="923" y="364"/>
                  <a:pt x="923" y="364"/>
                </a:cubicBezTo>
                <a:cubicBezTo>
                  <a:pt x="922" y="364"/>
                  <a:pt x="922" y="364"/>
                  <a:pt x="922" y="364"/>
                </a:cubicBezTo>
                <a:cubicBezTo>
                  <a:pt x="916" y="362"/>
                  <a:pt x="916" y="362"/>
                  <a:pt x="916" y="362"/>
                </a:cubicBezTo>
                <a:cubicBezTo>
                  <a:pt x="909" y="354"/>
                  <a:pt x="909" y="354"/>
                  <a:pt x="909" y="354"/>
                </a:cubicBezTo>
                <a:cubicBezTo>
                  <a:pt x="909" y="354"/>
                  <a:pt x="909" y="354"/>
                  <a:pt x="909" y="354"/>
                </a:cubicBezTo>
                <a:cubicBezTo>
                  <a:pt x="903" y="347"/>
                  <a:pt x="903" y="347"/>
                  <a:pt x="903" y="347"/>
                </a:cubicBezTo>
                <a:cubicBezTo>
                  <a:pt x="903" y="347"/>
                  <a:pt x="903" y="347"/>
                  <a:pt x="903" y="347"/>
                </a:cubicBezTo>
                <a:cubicBezTo>
                  <a:pt x="896" y="341"/>
                  <a:pt x="896" y="341"/>
                  <a:pt x="896" y="341"/>
                </a:cubicBezTo>
                <a:cubicBezTo>
                  <a:pt x="889" y="334"/>
                  <a:pt x="889" y="334"/>
                  <a:pt x="889" y="334"/>
                </a:cubicBezTo>
                <a:cubicBezTo>
                  <a:pt x="883" y="327"/>
                  <a:pt x="883" y="327"/>
                  <a:pt x="883" y="327"/>
                </a:cubicBezTo>
                <a:cubicBezTo>
                  <a:pt x="876" y="317"/>
                  <a:pt x="876" y="317"/>
                  <a:pt x="876" y="317"/>
                </a:cubicBezTo>
                <a:cubicBezTo>
                  <a:pt x="876" y="317"/>
                  <a:pt x="876" y="317"/>
                  <a:pt x="876" y="317"/>
                </a:cubicBezTo>
                <a:cubicBezTo>
                  <a:pt x="870" y="311"/>
                  <a:pt x="870" y="311"/>
                  <a:pt x="870" y="311"/>
                </a:cubicBezTo>
                <a:cubicBezTo>
                  <a:pt x="863" y="298"/>
                  <a:pt x="863" y="298"/>
                  <a:pt x="863" y="298"/>
                </a:cubicBezTo>
                <a:cubicBezTo>
                  <a:pt x="863" y="298"/>
                  <a:pt x="863" y="298"/>
                  <a:pt x="863" y="298"/>
                </a:cubicBezTo>
                <a:cubicBezTo>
                  <a:pt x="857" y="289"/>
                  <a:pt x="857" y="289"/>
                  <a:pt x="857" y="289"/>
                </a:cubicBezTo>
                <a:cubicBezTo>
                  <a:pt x="850" y="277"/>
                  <a:pt x="850" y="277"/>
                  <a:pt x="850" y="277"/>
                </a:cubicBezTo>
                <a:cubicBezTo>
                  <a:pt x="844" y="261"/>
                  <a:pt x="844" y="261"/>
                  <a:pt x="844" y="261"/>
                </a:cubicBezTo>
                <a:cubicBezTo>
                  <a:pt x="844" y="261"/>
                  <a:pt x="844" y="261"/>
                  <a:pt x="844" y="261"/>
                </a:cubicBezTo>
                <a:cubicBezTo>
                  <a:pt x="837" y="251"/>
                  <a:pt x="837" y="251"/>
                  <a:pt x="837" y="251"/>
                </a:cubicBezTo>
                <a:cubicBezTo>
                  <a:pt x="831" y="234"/>
                  <a:pt x="831" y="234"/>
                  <a:pt x="831" y="234"/>
                </a:cubicBezTo>
                <a:cubicBezTo>
                  <a:pt x="831" y="234"/>
                  <a:pt x="831" y="234"/>
                  <a:pt x="831" y="234"/>
                </a:cubicBezTo>
                <a:cubicBezTo>
                  <a:pt x="824" y="224"/>
                  <a:pt x="824" y="224"/>
                  <a:pt x="824" y="224"/>
                </a:cubicBezTo>
                <a:cubicBezTo>
                  <a:pt x="818" y="209"/>
                  <a:pt x="818" y="209"/>
                  <a:pt x="818" y="209"/>
                </a:cubicBezTo>
                <a:cubicBezTo>
                  <a:pt x="811" y="193"/>
                  <a:pt x="811" y="193"/>
                  <a:pt x="811" y="193"/>
                </a:cubicBezTo>
                <a:cubicBezTo>
                  <a:pt x="804" y="177"/>
                  <a:pt x="804" y="177"/>
                  <a:pt x="804" y="177"/>
                </a:cubicBezTo>
                <a:cubicBezTo>
                  <a:pt x="798" y="154"/>
                  <a:pt x="798" y="154"/>
                  <a:pt x="798" y="154"/>
                </a:cubicBezTo>
                <a:cubicBezTo>
                  <a:pt x="798" y="154"/>
                  <a:pt x="798" y="154"/>
                  <a:pt x="798" y="154"/>
                </a:cubicBezTo>
                <a:cubicBezTo>
                  <a:pt x="791" y="138"/>
                  <a:pt x="791" y="138"/>
                  <a:pt x="791" y="138"/>
                </a:cubicBezTo>
                <a:cubicBezTo>
                  <a:pt x="785" y="108"/>
                  <a:pt x="785" y="108"/>
                  <a:pt x="785" y="108"/>
                </a:cubicBezTo>
                <a:cubicBezTo>
                  <a:pt x="785" y="108"/>
                  <a:pt x="785" y="108"/>
                  <a:pt x="785" y="108"/>
                </a:cubicBezTo>
                <a:cubicBezTo>
                  <a:pt x="778" y="77"/>
                  <a:pt x="778" y="77"/>
                  <a:pt x="778" y="77"/>
                </a:cubicBezTo>
                <a:cubicBezTo>
                  <a:pt x="778" y="77"/>
                  <a:pt x="778" y="77"/>
                  <a:pt x="778" y="77"/>
                </a:cubicBezTo>
                <a:cubicBezTo>
                  <a:pt x="772" y="50"/>
                  <a:pt x="772" y="50"/>
                  <a:pt x="772" y="50"/>
                </a:cubicBezTo>
                <a:cubicBezTo>
                  <a:pt x="772" y="49"/>
                  <a:pt x="772" y="49"/>
                  <a:pt x="772" y="49"/>
                </a:cubicBezTo>
                <a:cubicBezTo>
                  <a:pt x="765" y="26"/>
                  <a:pt x="765" y="26"/>
                  <a:pt x="765" y="26"/>
                </a:cubicBezTo>
                <a:cubicBezTo>
                  <a:pt x="765" y="26"/>
                  <a:pt x="765" y="26"/>
                  <a:pt x="765" y="26"/>
                </a:cubicBezTo>
                <a:cubicBezTo>
                  <a:pt x="758" y="13"/>
                  <a:pt x="758" y="13"/>
                  <a:pt x="758" y="13"/>
                </a:cubicBezTo>
                <a:cubicBezTo>
                  <a:pt x="758" y="13"/>
                  <a:pt x="758" y="13"/>
                  <a:pt x="758" y="13"/>
                </a:cubicBezTo>
                <a:cubicBezTo>
                  <a:pt x="752" y="1"/>
                  <a:pt x="752" y="1"/>
                  <a:pt x="752" y="1"/>
                </a:cubicBezTo>
                <a:cubicBezTo>
                  <a:pt x="751" y="1"/>
                  <a:pt x="751" y="0"/>
                  <a:pt x="750" y="0"/>
                </a:cubicBezTo>
                <a:cubicBezTo>
                  <a:pt x="749" y="0"/>
                  <a:pt x="749" y="1"/>
                  <a:pt x="749" y="1"/>
                </a:cubicBezTo>
                <a:cubicBezTo>
                  <a:pt x="742" y="15"/>
                  <a:pt x="742" y="15"/>
                  <a:pt x="742" y="15"/>
                </a:cubicBezTo>
                <a:cubicBezTo>
                  <a:pt x="744" y="15"/>
                  <a:pt x="744" y="15"/>
                  <a:pt x="744" y="15"/>
                </a:cubicBezTo>
                <a:cubicBezTo>
                  <a:pt x="742" y="15"/>
                  <a:pt x="742" y="15"/>
                  <a:pt x="742" y="15"/>
                </a:cubicBezTo>
                <a:cubicBezTo>
                  <a:pt x="735" y="28"/>
                  <a:pt x="735" y="28"/>
                  <a:pt x="735" y="28"/>
                </a:cubicBezTo>
                <a:cubicBezTo>
                  <a:pt x="735" y="28"/>
                  <a:pt x="735" y="28"/>
                  <a:pt x="735" y="28"/>
                </a:cubicBezTo>
                <a:cubicBezTo>
                  <a:pt x="729" y="49"/>
                  <a:pt x="729" y="49"/>
                  <a:pt x="729" y="49"/>
                </a:cubicBezTo>
                <a:cubicBezTo>
                  <a:pt x="729" y="49"/>
                  <a:pt x="729" y="49"/>
                  <a:pt x="729" y="49"/>
                </a:cubicBezTo>
                <a:cubicBezTo>
                  <a:pt x="722" y="76"/>
                  <a:pt x="722" y="76"/>
                  <a:pt x="722" y="76"/>
                </a:cubicBezTo>
                <a:cubicBezTo>
                  <a:pt x="716" y="99"/>
                  <a:pt x="716" y="99"/>
                  <a:pt x="716" y="99"/>
                </a:cubicBezTo>
                <a:cubicBezTo>
                  <a:pt x="716" y="99"/>
                  <a:pt x="716" y="99"/>
                  <a:pt x="716" y="99"/>
                </a:cubicBezTo>
                <a:cubicBezTo>
                  <a:pt x="709" y="125"/>
                  <a:pt x="709" y="125"/>
                  <a:pt x="709" y="125"/>
                </a:cubicBezTo>
                <a:cubicBezTo>
                  <a:pt x="702" y="148"/>
                  <a:pt x="702" y="148"/>
                  <a:pt x="702" y="148"/>
                </a:cubicBezTo>
                <a:cubicBezTo>
                  <a:pt x="696" y="165"/>
                  <a:pt x="696" y="165"/>
                  <a:pt x="696" y="165"/>
                </a:cubicBezTo>
                <a:cubicBezTo>
                  <a:pt x="696" y="165"/>
                  <a:pt x="696" y="165"/>
                  <a:pt x="696" y="165"/>
                </a:cubicBezTo>
                <a:cubicBezTo>
                  <a:pt x="689" y="189"/>
                  <a:pt x="689" y="189"/>
                  <a:pt x="689" y="189"/>
                </a:cubicBezTo>
                <a:cubicBezTo>
                  <a:pt x="683" y="200"/>
                  <a:pt x="683" y="200"/>
                  <a:pt x="683" y="200"/>
                </a:cubicBezTo>
                <a:cubicBezTo>
                  <a:pt x="683" y="200"/>
                  <a:pt x="683" y="200"/>
                  <a:pt x="683" y="200"/>
                </a:cubicBezTo>
                <a:cubicBezTo>
                  <a:pt x="676" y="214"/>
                  <a:pt x="676" y="214"/>
                  <a:pt x="676" y="214"/>
                </a:cubicBezTo>
                <a:cubicBezTo>
                  <a:pt x="670" y="228"/>
                  <a:pt x="670" y="228"/>
                  <a:pt x="670" y="228"/>
                </a:cubicBezTo>
                <a:cubicBezTo>
                  <a:pt x="663" y="238"/>
                  <a:pt x="663" y="238"/>
                  <a:pt x="663" y="238"/>
                </a:cubicBezTo>
                <a:cubicBezTo>
                  <a:pt x="657" y="245"/>
                  <a:pt x="657" y="245"/>
                  <a:pt x="657" y="245"/>
                </a:cubicBezTo>
                <a:cubicBezTo>
                  <a:pt x="650" y="250"/>
                  <a:pt x="650" y="250"/>
                  <a:pt x="650" y="250"/>
                </a:cubicBezTo>
                <a:cubicBezTo>
                  <a:pt x="650" y="251"/>
                  <a:pt x="650" y="251"/>
                  <a:pt x="650" y="251"/>
                </a:cubicBezTo>
                <a:cubicBezTo>
                  <a:pt x="644" y="260"/>
                  <a:pt x="644" y="260"/>
                  <a:pt x="644" y="260"/>
                </a:cubicBezTo>
                <a:cubicBezTo>
                  <a:pt x="645" y="261"/>
                  <a:pt x="645" y="261"/>
                  <a:pt x="645" y="261"/>
                </a:cubicBezTo>
                <a:cubicBezTo>
                  <a:pt x="644" y="260"/>
                  <a:pt x="644" y="260"/>
                  <a:pt x="644" y="260"/>
                </a:cubicBezTo>
                <a:cubicBezTo>
                  <a:pt x="638" y="268"/>
                  <a:pt x="638" y="268"/>
                  <a:pt x="638" y="268"/>
                </a:cubicBezTo>
                <a:cubicBezTo>
                  <a:pt x="632" y="267"/>
                  <a:pt x="632" y="267"/>
                  <a:pt x="632" y="267"/>
                </a:cubicBezTo>
                <a:cubicBezTo>
                  <a:pt x="632" y="267"/>
                  <a:pt x="632" y="267"/>
                  <a:pt x="632" y="267"/>
                </a:cubicBezTo>
                <a:cubicBezTo>
                  <a:pt x="625" y="268"/>
                  <a:pt x="625" y="268"/>
                  <a:pt x="625" y="268"/>
                </a:cubicBezTo>
                <a:cubicBezTo>
                  <a:pt x="624" y="268"/>
                  <a:pt x="624" y="268"/>
                  <a:pt x="624" y="268"/>
                </a:cubicBezTo>
                <a:cubicBezTo>
                  <a:pt x="619" y="271"/>
                  <a:pt x="619" y="271"/>
                  <a:pt x="619" y="271"/>
                </a:cubicBezTo>
                <a:cubicBezTo>
                  <a:pt x="613" y="266"/>
                  <a:pt x="613" y="266"/>
                  <a:pt x="613" y="266"/>
                </a:cubicBezTo>
                <a:cubicBezTo>
                  <a:pt x="613" y="266"/>
                  <a:pt x="613" y="266"/>
                  <a:pt x="613" y="266"/>
                </a:cubicBezTo>
                <a:cubicBezTo>
                  <a:pt x="606" y="264"/>
                  <a:pt x="606" y="264"/>
                  <a:pt x="606" y="264"/>
                </a:cubicBezTo>
                <a:cubicBezTo>
                  <a:pt x="600" y="257"/>
                  <a:pt x="600" y="257"/>
                  <a:pt x="600" y="257"/>
                </a:cubicBezTo>
                <a:cubicBezTo>
                  <a:pt x="594" y="242"/>
                  <a:pt x="594" y="242"/>
                  <a:pt x="594" y="242"/>
                </a:cubicBezTo>
                <a:cubicBezTo>
                  <a:pt x="594" y="242"/>
                  <a:pt x="594" y="242"/>
                  <a:pt x="594" y="242"/>
                </a:cubicBezTo>
                <a:cubicBezTo>
                  <a:pt x="587" y="228"/>
                  <a:pt x="587" y="228"/>
                  <a:pt x="587" y="228"/>
                </a:cubicBezTo>
                <a:cubicBezTo>
                  <a:pt x="581" y="210"/>
                  <a:pt x="581" y="210"/>
                  <a:pt x="581" y="210"/>
                </a:cubicBezTo>
                <a:cubicBezTo>
                  <a:pt x="574" y="190"/>
                  <a:pt x="574" y="190"/>
                  <a:pt x="574" y="190"/>
                </a:cubicBezTo>
                <a:cubicBezTo>
                  <a:pt x="568" y="162"/>
                  <a:pt x="568" y="162"/>
                  <a:pt x="568" y="162"/>
                </a:cubicBezTo>
                <a:cubicBezTo>
                  <a:pt x="568" y="162"/>
                  <a:pt x="568" y="162"/>
                  <a:pt x="568" y="162"/>
                </a:cubicBezTo>
                <a:cubicBezTo>
                  <a:pt x="561" y="141"/>
                  <a:pt x="561" y="141"/>
                  <a:pt x="561" y="141"/>
                </a:cubicBezTo>
                <a:cubicBezTo>
                  <a:pt x="561" y="140"/>
                  <a:pt x="561" y="140"/>
                  <a:pt x="561" y="140"/>
                </a:cubicBezTo>
                <a:cubicBezTo>
                  <a:pt x="555" y="125"/>
                  <a:pt x="555" y="125"/>
                  <a:pt x="555" y="125"/>
                </a:cubicBezTo>
                <a:cubicBezTo>
                  <a:pt x="553" y="125"/>
                  <a:pt x="553" y="125"/>
                  <a:pt x="553" y="125"/>
                </a:cubicBezTo>
                <a:cubicBezTo>
                  <a:pt x="555" y="125"/>
                  <a:pt x="555" y="125"/>
                  <a:pt x="555" y="125"/>
                </a:cubicBezTo>
                <a:cubicBezTo>
                  <a:pt x="548" y="108"/>
                  <a:pt x="548" y="108"/>
                  <a:pt x="548" y="108"/>
                </a:cubicBezTo>
                <a:cubicBezTo>
                  <a:pt x="548" y="107"/>
                  <a:pt x="548" y="107"/>
                  <a:pt x="548" y="107"/>
                </a:cubicBezTo>
                <a:cubicBezTo>
                  <a:pt x="541" y="99"/>
                  <a:pt x="541" y="99"/>
                  <a:pt x="541" y="99"/>
                </a:cubicBezTo>
                <a:cubicBezTo>
                  <a:pt x="541" y="99"/>
                  <a:pt x="541" y="99"/>
                  <a:pt x="541" y="99"/>
                </a:cubicBezTo>
                <a:cubicBezTo>
                  <a:pt x="535" y="92"/>
                  <a:pt x="535" y="92"/>
                  <a:pt x="535" y="92"/>
                </a:cubicBezTo>
                <a:cubicBezTo>
                  <a:pt x="534" y="91"/>
                  <a:pt x="534" y="91"/>
                  <a:pt x="533" y="91"/>
                </a:cubicBezTo>
                <a:cubicBezTo>
                  <a:pt x="533" y="91"/>
                  <a:pt x="532" y="91"/>
                  <a:pt x="532" y="91"/>
                </a:cubicBezTo>
                <a:cubicBezTo>
                  <a:pt x="526" y="98"/>
                  <a:pt x="526" y="98"/>
                  <a:pt x="526" y="98"/>
                </a:cubicBezTo>
                <a:cubicBezTo>
                  <a:pt x="519" y="100"/>
                  <a:pt x="519" y="100"/>
                  <a:pt x="519" y="100"/>
                </a:cubicBezTo>
                <a:cubicBezTo>
                  <a:pt x="519" y="101"/>
                  <a:pt x="519" y="101"/>
                  <a:pt x="519" y="101"/>
                </a:cubicBezTo>
                <a:cubicBezTo>
                  <a:pt x="512" y="107"/>
                  <a:pt x="512" y="107"/>
                  <a:pt x="512" y="107"/>
                </a:cubicBezTo>
                <a:cubicBezTo>
                  <a:pt x="512" y="108"/>
                  <a:pt x="512" y="108"/>
                  <a:pt x="512" y="108"/>
                </a:cubicBezTo>
                <a:cubicBezTo>
                  <a:pt x="506" y="116"/>
                  <a:pt x="506" y="116"/>
                  <a:pt x="506" y="116"/>
                </a:cubicBezTo>
                <a:cubicBezTo>
                  <a:pt x="505" y="116"/>
                  <a:pt x="505" y="116"/>
                  <a:pt x="505" y="116"/>
                </a:cubicBezTo>
                <a:cubicBezTo>
                  <a:pt x="499" y="126"/>
                  <a:pt x="499" y="126"/>
                  <a:pt x="499" y="126"/>
                </a:cubicBezTo>
                <a:cubicBezTo>
                  <a:pt x="493" y="133"/>
                  <a:pt x="493" y="133"/>
                  <a:pt x="493" y="133"/>
                </a:cubicBezTo>
                <a:cubicBezTo>
                  <a:pt x="487" y="135"/>
                  <a:pt x="487" y="135"/>
                  <a:pt x="487" y="135"/>
                </a:cubicBezTo>
                <a:cubicBezTo>
                  <a:pt x="486" y="135"/>
                  <a:pt x="486" y="135"/>
                  <a:pt x="486" y="135"/>
                </a:cubicBezTo>
                <a:cubicBezTo>
                  <a:pt x="479" y="143"/>
                  <a:pt x="479" y="143"/>
                  <a:pt x="479" y="143"/>
                </a:cubicBezTo>
                <a:cubicBezTo>
                  <a:pt x="473" y="146"/>
                  <a:pt x="473" y="146"/>
                  <a:pt x="473" y="146"/>
                </a:cubicBezTo>
                <a:cubicBezTo>
                  <a:pt x="467" y="149"/>
                  <a:pt x="467" y="149"/>
                  <a:pt x="467" y="149"/>
                </a:cubicBezTo>
                <a:cubicBezTo>
                  <a:pt x="466" y="149"/>
                  <a:pt x="466" y="149"/>
                  <a:pt x="466" y="149"/>
                </a:cubicBezTo>
                <a:cubicBezTo>
                  <a:pt x="460" y="156"/>
                  <a:pt x="460" y="156"/>
                  <a:pt x="460" y="156"/>
                </a:cubicBezTo>
                <a:cubicBezTo>
                  <a:pt x="460" y="156"/>
                  <a:pt x="460" y="156"/>
                  <a:pt x="460" y="156"/>
                </a:cubicBezTo>
                <a:cubicBezTo>
                  <a:pt x="453" y="162"/>
                  <a:pt x="453" y="162"/>
                  <a:pt x="453" y="162"/>
                </a:cubicBezTo>
                <a:cubicBezTo>
                  <a:pt x="453" y="163"/>
                  <a:pt x="453" y="163"/>
                  <a:pt x="453" y="163"/>
                </a:cubicBezTo>
                <a:cubicBezTo>
                  <a:pt x="446" y="176"/>
                  <a:pt x="446" y="176"/>
                  <a:pt x="446" y="176"/>
                </a:cubicBezTo>
                <a:cubicBezTo>
                  <a:pt x="446" y="176"/>
                  <a:pt x="446" y="176"/>
                  <a:pt x="446" y="176"/>
                </a:cubicBezTo>
                <a:cubicBezTo>
                  <a:pt x="439" y="191"/>
                  <a:pt x="439" y="191"/>
                  <a:pt x="439" y="191"/>
                </a:cubicBezTo>
                <a:cubicBezTo>
                  <a:pt x="439" y="191"/>
                  <a:pt x="439" y="191"/>
                  <a:pt x="439" y="191"/>
                </a:cubicBezTo>
                <a:cubicBezTo>
                  <a:pt x="433" y="210"/>
                  <a:pt x="433" y="210"/>
                  <a:pt x="433" y="210"/>
                </a:cubicBezTo>
                <a:cubicBezTo>
                  <a:pt x="433" y="210"/>
                  <a:pt x="433" y="210"/>
                  <a:pt x="433" y="210"/>
                </a:cubicBezTo>
                <a:cubicBezTo>
                  <a:pt x="426" y="229"/>
                  <a:pt x="426" y="229"/>
                  <a:pt x="426" y="229"/>
                </a:cubicBezTo>
                <a:cubicBezTo>
                  <a:pt x="420" y="245"/>
                  <a:pt x="420" y="245"/>
                  <a:pt x="420" y="245"/>
                </a:cubicBezTo>
                <a:cubicBezTo>
                  <a:pt x="413" y="256"/>
                  <a:pt x="413" y="256"/>
                  <a:pt x="413" y="256"/>
                </a:cubicBezTo>
                <a:cubicBezTo>
                  <a:pt x="413" y="256"/>
                  <a:pt x="413" y="256"/>
                  <a:pt x="413" y="256"/>
                </a:cubicBezTo>
                <a:cubicBezTo>
                  <a:pt x="407" y="267"/>
                  <a:pt x="407" y="267"/>
                  <a:pt x="407" y="267"/>
                </a:cubicBezTo>
                <a:cubicBezTo>
                  <a:pt x="401" y="275"/>
                  <a:pt x="401" y="275"/>
                  <a:pt x="401" y="275"/>
                </a:cubicBezTo>
                <a:cubicBezTo>
                  <a:pt x="395" y="276"/>
                  <a:pt x="395" y="276"/>
                  <a:pt x="395" y="276"/>
                </a:cubicBezTo>
                <a:cubicBezTo>
                  <a:pt x="394" y="277"/>
                  <a:pt x="394" y="277"/>
                  <a:pt x="394" y="277"/>
                </a:cubicBezTo>
                <a:cubicBezTo>
                  <a:pt x="388" y="282"/>
                  <a:pt x="388" y="282"/>
                  <a:pt x="388" y="282"/>
                </a:cubicBezTo>
                <a:cubicBezTo>
                  <a:pt x="382" y="281"/>
                  <a:pt x="382" y="281"/>
                  <a:pt x="382" y="281"/>
                </a:cubicBezTo>
                <a:cubicBezTo>
                  <a:pt x="381" y="282"/>
                  <a:pt x="381" y="282"/>
                  <a:pt x="381" y="282"/>
                </a:cubicBezTo>
                <a:cubicBezTo>
                  <a:pt x="375" y="284"/>
                  <a:pt x="375" y="284"/>
                  <a:pt x="375" y="284"/>
                </a:cubicBezTo>
                <a:cubicBezTo>
                  <a:pt x="369" y="285"/>
                  <a:pt x="369" y="285"/>
                  <a:pt x="369" y="285"/>
                </a:cubicBezTo>
                <a:cubicBezTo>
                  <a:pt x="363" y="282"/>
                  <a:pt x="363" y="282"/>
                  <a:pt x="363" y="282"/>
                </a:cubicBezTo>
                <a:cubicBezTo>
                  <a:pt x="363" y="282"/>
                  <a:pt x="363" y="282"/>
                  <a:pt x="363" y="282"/>
                </a:cubicBezTo>
                <a:cubicBezTo>
                  <a:pt x="356" y="280"/>
                  <a:pt x="356" y="280"/>
                  <a:pt x="356" y="280"/>
                </a:cubicBezTo>
                <a:cubicBezTo>
                  <a:pt x="350" y="275"/>
                  <a:pt x="350" y="275"/>
                  <a:pt x="350" y="275"/>
                </a:cubicBezTo>
                <a:cubicBezTo>
                  <a:pt x="349" y="275"/>
                  <a:pt x="349" y="275"/>
                  <a:pt x="349" y="275"/>
                </a:cubicBezTo>
                <a:cubicBezTo>
                  <a:pt x="343" y="274"/>
                  <a:pt x="343" y="274"/>
                  <a:pt x="343" y="274"/>
                </a:cubicBezTo>
                <a:cubicBezTo>
                  <a:pt x="343" y="274"/>
                  <a:pt x="343" y="274"/>
                  <a:pt x="343" y="274"/>
                </a:cubicBezTo>
                <a:cubicBezTo>
                  <a:pt x="337" y="273"/>
                  <a:pt x="337" y="273"/>
                  <a:pt x="337" y="273"/>
                </a:cubicBezTo>
                <a:cubicBezTo>
                  <a:pt x="330" y="268"/>
                  <a:pt x="330" y="268"/>
                  <a:pt x="330" y="268"/>
                </a:cubicBezTo>
                <a:cubicBezTo>
                  <a:pt x="330" y="268"/>
                  <a:pt x="329" y="268"/>
                  <a:pt x="328" y="268"/>
                </a:cubicBezTo>
                <a:cubicBezTo>
                  <a:pt x="322" y="273"/>
                  <a:pt x="322" y="273"/>
                  <a:pt x="322" y="273"/>
                </a:cubicBezTo>
                <a:cubicBezTo>
                  <a:pt x="317" y="272"/>
                  <a:pt x="317" y="272"/>
                  <a:pt x="317" y="272"/>
                </a:cubicBezTo>
                <a:cubicBezTo>
                  <a:pt x="310" y="269"/>
                  <a:pt x="310" y="269"/>
                  <a:pt x="310" y="269"/>
                </a:cubicBezTo>
                <a:cubicBezTo>
                  <a:pt x="310" y="268"/>
                  <a:pt x="309" y="268"/>
                  <a:pt x="309" y="269"/>
                </a:cubicBezTo>
                <a:cubicBezTo>
                  <a:pt x="302" y="273"/>
                  <a:pt x="302" y="273"/>
                  <a:pt x="302" y="273"/>
                </a:cubicBezTo>
                <a:cubicBezTo>
                  <a:pt x="296" y="277"/>
                  <a:pt x="296" y="277"/>
                  <a:pt x="296" y="277"/>
                </a:cubicBezTo>
                <a:cubicBezTo>
                  <a:pt x="290" y="277"/>
                  <a:pt x="290" y="277"/>
                  <a:pt x="290" y="277"/>
                </a:cubicBezTo>
                <a:cubicBezTo>
                  <a:pt x="290" y="277"/>
                  <a:pt x="290" y="277"/>
                  <a:pt x="290" y="277"/>
                </a:cubicBezTo>
                <a:cubicBezTo>
                  <a:pt x="284" y="277"/>
                  <a:pt x="284" y="277"/>
                  <a:pt x="284" y="277"/>
                </a:cubicBezTo>
                <a:cubicBezTo>
                  <a:pt x="278" y="273"/>
                  <a:pt x="278" y="273"/>
                  <a:pt x="278" y="273"/>
                </a:cubicBezTo>
                <a:cubicBezTo>
                  <a:pt x="277" y="273"/>
                  <a:pt x="277" y="273"/>
                  <a:pt x="277" y="273"/>
                </a:cubicBezTo>
                <a:cubicBezTo>
                  <a:pt x="271" y="270"/>
                  <a:pt x="271" y="270"/>
                  <a:pt x="271" y="270"/>
                </a:cubicBezTo>
                <a:cubicBezTo>
                  <a:pt x="270" y="270"/>
                  <a:pt x="270" y="270"/>
                  <a:pt x="270" y="270"/>
                </a:cubicBezTo>
                <a:cubicBezTo>
                  <a:pt x="264" y="271"/>
                  <a:pt x="264" y="271"/>
                  <a:pt x="264" y="271"/>
                </a:cubicBezTo>
                <a:cubicBezTo>
                  <a:pt x="257" y="269"/>
                  <a:pt x="257" y="269"/>
                  <a:pt x="257" y="269"/>
                </a:cubicBezTo>
                <a:cubicBezTo>
                  <a:pt x="257" y="269"/>
                  <a:pt x="256" y="269"/>
                  <a:pt x="256" y="270"/>
                </a:cubicBezTo>
                <a:cubicBezTo>
                  <a:pt x="250" y="276"/>
                  <a:pt x="250" y="276"/>
                  <a:pt x="250" y="276"/>
                </a:cubicBezTo>
                <a:cubicBezTo>
                  <a:pt x="243" y="278"/>
                  <a:pt x="243" y="278"/>
                  <a:pt x="243" y="278"/>
                </a:cubicBezTo>
                <a:cubicBezTo>
                  <a:pt x="243" y="278"/>
                  <a:pt x="243" y="278"/>
                  <a:pt x="242" y="279"/>
                </a:cubicBezTo>
                <a:cubicBezTo>
                  <a:pt x="236" y="289"/>
                  <a:pt x="236" y="289"/>
                  <a:pt x="236" y="289"/>
                </a:cubicBezTo>
                <a:cubicBezTo>
                  <a:pt x="229" y="300"/>
                  <a:pt x="229" y="300"/>
                  <a:pt x="229" y="300"/>
                </a:cubicBezTo>
                <a:cubicBezTo>
                  <a:pt x="223" y="305"/>
                  <a:pt x="223" y="305"/>
                  <a:pt x="223" y="305"/>
                </a:cubicBezTo>
                <a:cubicBezTo>
                  <a:pt x="216" y="310"/>
                  <a:pt x="216" y="310"/>
                  <a:pt x="216" y="310"/>
                </a:cubicBezTo>
                <a:cubicBezTo>
                  <a:pt x="216" y="311"/>
                  <a:pt x="216" y="311"/>
                  <a:pt x="216" y="311"/>
                </a:cubicBezTo>
                <a:cubicBezTo>
                  <a:pt x="210" y="320"/>
                  <a:pt x="210" y="320"/>
                  <a:pt x="210" y="320"/>
                </a:cubicBezTo>
                <a:cubicBezTo>
                  <a:pt x="203" y="328"/>
                  <a:pt x="203" y="328"/>
                  <a:pt x="203" y="328"/>
                </a:cubicBezTo>
                <a:cubicBezTo>
                  <a:pt x="197" y="332"/>
                  <a:pt x="197" y="332"/>
                  <a:pt x="197" y="332"/>
                </a:cubicBezTo>
                <a:cubicBezTo>
                  <a:pt x="190" y="336"/>
                  <a:pt x="190" y="336"/>
                  <a:pt x="190" y="336"/>
                </a:cubicBezTo>
                <a:cubicBezTo>
                  <a:pt x="184" y="338"/>
                  <a:pt x="184" y="338"/>
                  <a:pt x="184" y="338"/>
                </a:cubicBezTo>
                <a:cubicBezTo>
                  <a:pt x="177" y="340"/>
                  <a:pt x="177" y="340"/>
                  <a:pt x="177" y="340"/>
                </a:cubicBezTo>
                <a:cubicBezTo>
                  <a:pt x="177" y="341"/>
                  <a:pt x="177" y="341"/>
                  <a:pt x="177" y="341"/>
                </a:cubicBezTo>
                <a:cubicBezTo>
                  <a:pt x="171" y="346"/>
                  <a:pt x="171" y="346"/>
                  <a:pt x="171" y="346"/>
                </a:cubicBezTo>
                <a:cubicBezTo>
                  <a:pt x="164" y="348"/>
                  <a:pt x="164" y="348"/>
                  <a:pt x="164" y="348"/>
                </a:cubicBezTo>
                <a:cubicBezTo>
                  <a:pt x="158" y="349"/>
                  <a:pt x="158" y="349"/>
                  <a:pt x="158" y="349"/>
                </a:cubicBezTo>
                <a:cubicBezTo>
                  <a:pt x="158" y="349"/>
                  <a:pt x="158" y="349"/>
                  <a:pt x="158" y="349"/>
                </a:cubicBezTo>
                <a:cubicBezTo>
                  <a:pt x="151" y="351"/>
                  <a:pt x="151" y="351"/>
                  <a:pt x="151" y="351"/>
                </a:cubicBezTo>
                <a:cubicBezTo>
                  <a:pt x="151" y="351"/>
                  <a:pt x="151" y="351"/>
                  <a:pt x="151" y="351"/>
                </a:cubicBezTo>
                <a:cubicBezTo>
                  <a:pt x="145" y="353"/>
                  <a:pt x="145" y="353"/>
                  <a:pt x="145" y="353"/>
                </a:cubicBezTo>
                <a:cubicBezTo>
                  <a:pt x="139" y="351"/>
                  <a:pt x="139" y="351"/>
                  <a:pt x="139" y="351"/>
                </a:cubicBezTo>
                <a:cubicBezTo>
                  <a:pt x="138" y="351"/>
                  <a:pt x="138" y="351"/>
                  <a:pt x="138" y="351"/>
                </a:cubicBezTo>
                <a:cubicBezTo>
                  <a:pt x="132" y="351"/>
                  <a:pt x="132" y="351"/>
                  <a:pt x="132" y="351"/>
                </a:cubicBezTo>
                <a:cubicBezTo>
                  <a:pt x="126" y="347"/>
                  <a:pt x="126" y="347"/>
                  <a:pt x="126" y="347"/>
                </a:cubicBezTo>
                <a:cubicBezTo>
                  <a:pt x="126" y="347"/>
                  <a:pt x="125" y="347"/>
                  <a:pt x="124" y="348"/>
                </a:cubicBezTo>
                <a:cubicBezTo>
                  <a:pt x="118" y="353"/>
                  <a:pt x="118" y="353"/>
                  <a:pt x="118" y="353"/>
                </a:cubicBezTo>
                <a:cubicBezTo>
                  <a:pt x="112" y="355"/>
                  <a:pt x="112" y="355"/>
                  <a:pt x="112" y="355"/>
                </a:cubicBezTo>
                <a:cubicBezTo>
                  <a:pt x="106" y="355"/>
                  <a:pt x="106" y="355"/>
                  <a:pt x="106" y="355"/>
                </a:cubicBezTo>
                <a:cubicBezTo>
                  <a:pt x="100" y="352"/>
                  <a:pt x="100" y="352"/>
                  <a:pt x="100" y="352"/>
                </a:cubicBezTo>
                <a:cubicBezTo>
                  <a:pt x="100" y="351"/>
                  <a:pt x="99" y="351"/>
                  <a:pt x="99" y="351"/>
                </a:cubicBezTo>
                <a:cubicBezTo>
                  <a:pt x="93" y="353"/>
                  <a:pt x="93" y="353"/>
                  <a:pt x="93" y="353"/>
                </a:cubicBezTo>
                <a:cubicBezTo>
                  <a:pt x="86" y="352"/>
                  <a:pt x="86" y="352"/>
                  <a:pt x="86" y="352"/>
                </a:cubicBezTo>
                <a:cubicBezTo>
                  <a:pt x="86" y="352"/>
                  <a:pt x="86" y="352"/>
                  <a:pt x="86" y="352"/>
                </a:cubicBezTo>
                <a:cubicBezTo>
                  <a:pt x="79" y="352"/>
                  <a:pt x="79" y="352"/>
                  <a:pt x="79" y="352"/>
                </a:cubicBezTo>
                <a:cubicBezTo>
                  <a:pt x="79" y="352"/>
                  <a:pt x="79" y="352"/>
                  <a:pt x="79" y="352"/>
                </a:cubicBezTo>
                <a:cubicBezTo>
                  <a:pt x="73" y="353"/>
                  <a:pt x="73" y="353"/>
                  <a:pt x="73" y="353"/>
                </a:cubicBezTo>
                <a:cubicBezTo>
                  <a:pt x="66" y="355"/>
                  <a:pt x="66" y="355"/>
                  <a:pt x="66" y="355"/>
                </a:cubicBezTo>
                <a:cubicBezTo>
                  <a:pt x="60" y="354"/>
                  <a:pt x="60" y="354"/>
                  <a:pt x="60" y="354"/>
                </a:cubicBezTo>
                <a:cubicBezTo>
                  <a:pt x="60" y="354"/>
                  <a:pt x="60" y="354"/>
                  <a:pt x="60" y="354"/>
                </a:cubicBezTo>
                <a:cubicBezTo>
                  <a:pt x="53" y="355"/>
                  <a:pt x="53" y="355"/>
                  <a:pt x="53" y="355"/>
                </a:cubicBezTo>
                <a:cubicBezTo>
                  <a:pt x="47" y="355"/>
                  <a:pt x="47" y="355"/>
                  <a:pt x="47" y="355"/>
                </a:cubicBezTo>
                <a:cubicBezTo>
                  <a:pt x="40" y="355"/>
                  <a:pt x="40" y="355"/>
                  <a:pt x="40" y="355"/>
                </a:cubicBezTo>
                <a:cubicBezTo>
                  <a:pt x="40" y="355"/>
                  <a:pt x="40" y="355"/>
                  <a:pt x="40" y="355"/>
                </a:cubicBezTo>
                <a:cubicBezTo>
                  <a:pt x="33" y="356"/>
                  <a:pt x="33" y="356"/>
                  <a:pt x="33" y="356"/>
                </a:cubicBezTo>
                <a:cubicBezTo>
                  <a:pt x="27" y="355"/>
                  <a:pt x="27" y="355"/>
                  <a:pt x="27" y="355"/>
                </a:cubicBezTo>
                <a:cubicBezTo>
                  <a:pt x="26" y="355"/>
                  <a:pt x="26" y="355"/>
                  <a:pt x="26" y="355"/>
                </a:cubicBezTo>
                <a:cubicBezTo>
                  <a:pt x="20" y="357"/>
                  <a:pt x="20" y="357"/>
                  <a:pt x="20" y="357"/>
                </a:cubicBezTo>
                <a:cubicBezTo>
                  <a:pt x="14" y="356"/>
                  <a:pt x="14" y="356"/>
                  <a:pt x="14" y="356"/>
                </a:cubicBezTo>
                <a:cubicBezTo>
                  <a:pt x="8" y="353"/>
                  <a:pt x="8" y="353"/>
                  <a:pt x="8" y="353"/>
                </a:cubicBezTo>
                <a:cubicBezTo>
                  <a:pt x="7" y="353"/>
                  <a:pt x="7" y="353"/>
                  <a:pt x="6" y="353"/>
                </a:cubicBezTo>
                <a:cubicBezTo>
                  <a:pt x="0" y="357"/>
                  <a:pt x="0" y="357"/>
                  <a:pt x="0" y="357"/>
                </a:cubicBezTo>
                <a:cubicBezTo>
                  <a:pt x="1" y="360"/>
                  <a:pt x="1" y="360"/>
                  <a:pt x="1" y="360"/>
                </a:cubicBezTo>
                <a:close/>
              </a:path>
            </a:pathLst>
          </a:custGeom>
          <a:solidFill>
            <a:srgbClr val="564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282">
            <a:extLst>
              <a:ext uri="{FF2B5EF4-FFF2-40B4-BE49-F238E27FC236}">
                <a16:creationId xmlns:a16="http://schemas.microsoft.com/office/drawing/2014/main" id="{26E343B3-4079-47F8-B305-FAB835EB5DE3}"/>
              </a:ext>
            </a:extLst>
          </p:cNvPr>
          <p:cNvSpPr>
            <a:spLocks/>
          </p:cNvSpPr>
          <p:nvPr/>
        </p:nvSpPr>
        <p:spPr bwMode="auto">
          <a:xfrm>
            <a:off x="4749081" y="2710699"/>
            <a:ext cx="3228975" cy="1400175"/>
          </a:xfrm>
          <a:custGeom>
            <a:avLst/>
            <a:gdLst>
              <a:gd name="T0" fmla="*/ 34 w 1185"/>
              <a:gd name="T1" fmla="*/ 424 h 513"/>
              <a:gd name="T2" fmla="*/ 73 w 1185"/>
              <a:gd name="T3" fmla="*/ 422 h 513"/>
              <a:gd name="T4" fmla="*/ 112 w 1185"/>
              <a:gd name="T5" fmla="*/ 423 h 513"/>
              <a:gd name="T6" fmla="*/ 152 w 1185"/>
              <a:gd name="T7" fmla="*/ 418 h 513"/>
              <a:gd name="T8" fmla="*/ 192 w 1185"/>
              <a:gd name="T9" fmla="*/ 401 h 513"/>
              <a:gd name="T10" fmla="*/ 225 w 1185"/>
              <a:gd name="T11" fmla="*/ 369 h 513"/>
              <a:gd name="T12" fmla="*/ 258 w 1185"/>
              <a:gd name="T13" fmla="*/ 330 h 513"/>
              <a:gd name="T14" fmla="*/ 297 w 1185"/>
              <a:gd name="T15" fmla="*/ 335 h 513"/>
              <a:gd name="T16" fmla="*/ 335 w 1185"/>
              <a:gd name="T17" fmla="*/ 331 h 513"/>
              <a:gd name="T18" fmla="*/ 369 w 1185"/>
              <a:gd name="T19" fmla="*/ 344 h 513"/>
              <a:gd name="T20" fmla="*/ 410 w 1185"/>
              <a:gd name="T21" fmla="*/ 321 h 513"/>
              <a:gd name="T22" fmla="*/ 449 w 1185"/>
              <a:gd name="T23" fmla="*/ 223 h 513"/>
              <a:gd name="T24" fmla="*/ 488 w 1185"/>
              <a:gd name="T25" fmla="*/ 174 h 513"/>
              <a:gd name="T26" fmla="*/ 533 w 1185"/>
              <a:gd name="T27" fmla="*/ 116 h 513"/>
              <a:gd name="T28" fmla="*/ 577 w 1185"/>
              <a:gd name="T29" fmla="*/ 251 h 513"/>
              <a:gd name="T30" fmla="*/ 611 w 1185"/>
              <a:gd name="T31" fmla="*/ 317 h 513"/>
              <a:gd name="T32" fmla="*/ 653 w 1185"/>
              <a:gd name="T33" fmla="*/ 300 h 513"/>
              <a:gd name="T34" fmla="*/ 693 w 1185"/>
              <a:gd name="T35" fmla="*/ 227 h 513"/>
              <a:gd name="T36" fmla="*/ 725 w 1185"/>
              <a:gd name="T37" fmla="*/ 93 h 513"/>
              <a:gd name="T38" fmla="*/ 775 w 1185"/>
              <a:gd name="T39" fmla="*/ 93 h 513"/>
              <a:gd name="T40" fmla="*/ 808 w 1185"/>
              <a:gd name="T41" fmla="*/ 238 h 513"/>
              <a:gd name="T42" fmla="*/ 847 w 1185"/>
              <a:gd name="T43" fmla="*/ 336 h 513"/>
              <a:gd name="T44" fmla="*/ 880 w 1185"/>
              <a:gd name="T45" fmla="*/ 392 h 513"/>
              <a:gd name="T46" fmla="*/ 920 w 1185"/>
              <a:gd name="T47" fmla="*/ 434 h 513"/>
              <a:gd name="T48" fmla="*/ 960 w 1185"/>
              <a:gd name="T49" fmla="*/ 464 h 513"/>
              <a:gd name="T50" fmla="*/ 999 w 1185"/>
              <a:gd name="T51" fmla="*/ 485 h 513"/>
              <a:gd name="T52" fmla="*/ 1040 w 1185"/>
              <a:gd name="T53" fmla="*/ 494 h 513"/>
              <a:gd name="T54" fmla="*/ 1079 w 1185"/>
              <a:gd name="T55" fmla="*/ 499 h 513"/>
              <a:gd name="T56" fmla="*/ 1118 w 1185"/>
              <a:gd name="T57" fmla="*/ 505 h 513"/>
              <a:gd name="T58" fmla="*/ 1164 w 1185"/>
              <a:gd name="T59" fmla="*/ 509 h 513"/>
              <a:gd name="T60" fmla="*/ 1171 w 1185"/>
              <a:gd name="T61" fmla="*/ 505 h 513"/>
              <a:gd name="T62" fmla="*/ 1132 w 1185"/>
              <a:gd name="T63" fmla="*/ 502 h 513"/>
              <a:gd name="T64" fmla="*/ 1092 w 1185"/>
              <a:gd name="T65" fmla="*/ 500 h 513"/>
              <a:gd name="T66" fmla="*/ 1047 w 1185"/>
              <a:gd name="T67" fmla="*/ 490 h 513"/>
              <a:gd name="T68" fmla="*/ 1007 w 1185"/>
              <a:gd name="T69" fmla="*/ 483 h 513"/>
              <a:gd name="T70" fmla="*/ 962 w 1185"/>
              <a:gd name="T71" fmla="*/ 461 h 513"/>
              <a:gd name="T72" fmla="*/ 923 w 1185"/>
              <a:gd name="T73" fmla="*/ 432 h 513"/>
              <a:gd name="T74" fmla="*/ 883 w 1185"/>
              <a:gd name="T75" fmla="*/ 390 h 513"/>
              <a:gd name="T76" fmla="*/ 844 w 1185"/>
              <a:gd name="T77" fmla="*/ 317 h 513"/>
              <a:gd name="T78" fmla="*/ 798 w 1185"/>
              <a:gd name="T79" fmla="*/ 191 h 513"/>
              <a:gd name="T80" fmla="*/ 765 w 1185"/>
              <a:gd name="T81" fmla="*/ 29 h 513"/>
              <a:gd name="T82" fmla="*/ 735 w 1185"/>
              <a:gd name="T83" fmla="*/ 33 h 513"/>
              <a:gd name="T84" fmla="*/ 696 w 1185"/>
              <a:gd name="T85" fmla="*/ 199 h 513"/>
              <a:gd name="T86" fmla="*/ 651 w 1185"/>
              <a:gd name="T87" fmla="*/ 297 h 513"/>
              <a:gd name="T88" fmla="*/ 613 w 1185"/>
              <a:gd name="T89" fmla="*/ 315 h 513"/>
              <a:gd name="T90" fmla="*/ 568 w 1185"/>
              <a:gd name="T91" fmla="*/ 192 h 513"/>
              <a:gd name="T92" fmla="*/ 534 w 1185"/>
              <a:gd name="T93" fmla="*/ 113 h 513"/>
              <a:gd name="T94" fmla="*/ 505 w 1185"/>
              <a:gd name="T95" fmla="*/ 144 h 513"/>
              <a:gd name="T96" fmla="*/ 466 w 1185"/>
              <a:gd name="T97" fmla="*/ 189 h 513"/>
              <a:gd name="T98" fmla="*/ 426 w 1185"/>
              <a:gd name="T99" fmla="*/ 278 h 513"/>
              <a:gd name="T100" fmla="*/ 382 w 1185"/>
              <a:gd name="T101" fmla="*/ 335 h 513"/>
              <a:gd name="T102" fmla="*/ 343 w 1185"/>
              <a:gd name="T103" fmla="*/ 328 h 513"/>
              <a:gd name="T104" fmla="*/ 302 w 1185"/>
              <a:gd name="T105" fmla="*/ 329 h 513"/>
              <a:gd name="T106" fmla="*/ 264 w 1185"/>
              <a:gd name="T107" fmla="*/ 328 h 513"/>
              <a:gd name="T108" fmla="*/ 217 w 1185"/>
              <a:gd name="T109" fmla="*/ 371 h 513"/>
              <a:gd name="T110" fmla="*/ 177 w 1185"/>
              <a:gd name="T111" fmla="*/ 404 h 513"/>
              <a:gd name="T112" fmla="*/ 139 w 1185"/>
              <a:gd name="T113" fmla="*/ 416 h 513"/>
              <a:gd name="T114" fmla="*/ 99 w 1185"/>
              <a:gd name="T115" fmla="*/ 417 h 513"/>
              <a:gd name="T116" fmla="*/ 60 w 1185"/>
              <a:gd name="T117" fmla="*/ 418 h 513"/>
              <a:gd name="T118" fmla="*/ 20 w 1185"/>
              <a:gd name="T119" fmla="*/ 422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513">
                <a:moveTo>
                  <a:pt x="1" y="425"/>
                </a:moveTo>
                <a:cubicBezTo>
                  <a:pt x="7" y="422"/>
                  <a:pt x="7" y="422"/>
                  <a:pt x="7" y="422"/>
                </a:cubicBezTo>
                <a:cubicBezTo>
                  <a:pt x="13" y="424"/>
                  <a:pt x="13" y="424"/>
                  <a:pt x="13" y="424"/>
                </a:cubicBezTo>
                <a:cubicBezTo>
                  <a:pt x="13" y="424"/>
                  <a:pt x="13" y="424"/>
                  <a:pt x="13" y="424"/>
                </a:cubicBezTo>
                <a:cubicBezTo>
                  <a:pt x="20" y="425"/>
                  <a:pt x="20" y="425"/>
                  <a:pt x="20" y="425"/>
                </a:cubicBezTo>
                <a:cubicBezTo>
                  <a:pt x="21" y="425"/>
                  <a:pt x="21" y="425"/>
                  <a:pt x="21" y="425"/>
                </a:cubicBezTo>
                <a:cubicBezTo>
                  <a:pt x="27" y="424"/>
                  <a:pt x="27" y="424"/>
                  <a:pt x="27" y="424"/>
                </a:cubicBezTo>
                <a:cubicBezTo>
                  <a:pt x="33" y="424"/>
                  <a:pt x="33" y="424"/>
                  <a:pt x="33" y="424"/>
                </a:cubicBezTo>
                <a:cubicBezTo>
                  <a:pt x="34" y="424"/>
                  <a:pt x="34" y="424"/>
                  <a:pt x="34" y="424"/>
                </a:cubicBezTo>
                <a:cubicBezTo>
                  <a:pt x="40" y="423"/>
                  <a:pt x="40" y="423"/>
                  <a:pt x="40" y="423"/>
                </a:cubicBezTo>
                <a:cubicBezTo>
                  <a:pt x="46" y="424"/>
                  <a:pt x="46" y="424"/>
                  <a:pt x="46" y="424"/>
                </a:cubicBezTo>
                <a:cubicBezTo>
                  <a:pt x="47" y="424"/>
                  <a:pt x="47" y="424"/>
                  <a:pt x="47" y="424"/>
                </a:cubicBezTo>
                <a:cubicBezTo>
                  <a:pt x="53" y="422"/>
                  <a:pt x="53" y="422"/>
                  <a:pt x="53" y="422"/>
                </a:cubicBezTo>
                <a:cubicBezTo>
                  <a:pt x="60" y="422"/>
                  <a:pt x="60" y="422"/>
                  <a:pt x="60" y="422"/>
                </a:cubicBezTo>
                <a:cubicBezTo>
                  <a:pt x="66" y="424"/>
                  <a:pt x="66" y="424"/>
                  <a:pt x="66" y="424"/>
                </a:cubicBezTo>
                <a:cubicBezTo>
                  <a:pt x="67" y="424"/>
                  <a:pt x="67" y="424"/>
                  <a:pt x="67" y="424"/>
                </a:cubicBezTo>
                <a:cubicBezTo>
                  <a:pt x="73" y="422"/>
                  <a:pt x="73" y="422"/>
                  <a:pt x="73" y="422"/>
                </a:cubicBezTo>
                <a:cubicBezTo>
                  <a:pt x="73" y="422"/>
                  <a:pt x="73" y="422"/>
                  <a:pt x="73" y="422"/>
                </a:cubicBezTo>
                <a:cubicBezTo>
                  <a:pt x="80" y="420"/>
                  <a:pt x="80" y="420"/>
                  <a:pt x="80" y="420"/>
                </a:cubicBezTo>
                <a:cubicBezTo>
                  <a:pt x="86" y="420"/>
                  <a:pt x="86" y="420"/>
                  <a:pt x="86" y="420"/>
                </a:cubicBezTo>
                <a:cubicBezTo>
                  <a:pt x="92" y="422"/>
                  <a:pt x="92" y="422"/>
                  <a:pt x="92" y="422"/>
                </a:cubicBezTo>
                <a:cubicBezTo>
                  <a:pt x="93" y="422"/>
                  <a:pt x="93" y="422"/>
                  <a:pt x="93" y="422"/>
                </a:cubicBezTo>
                <a:cubicBezTo>
                  <a:pt x="99" y="421"/>
                  <a:pt x="99" y="421"/>
                  <a:pt x="99" y="421"/>
                </a:cubicBezTo>
                <a:cubicBezTo>
                  <a:pt x="105" y="422"/>
                  <a:pt x="105" y="422"/>
                  <a:pt x="105" y="422"/>
                </a:cubicBezTo>
                <a:cubicBezTo>
                  <a:pt x="106" y="422"/>
                  <a:pt x="106" y="422"/>
                  <a:pt x="106" y="422"/>
                </a:cubicBezTo>
                <a:cubicBezTo>
                  <a:pt x="112" y="423"/>
                  <a:pt x="112" y="423"/>
                  <a:pt x="112" y="423"/>
                </a:cubicBezTo>
                <a:cubicBezTo>
                  <a:pt x="112" y="423"/>
                  <a:pt x="112" y="423"/>
                  <a:pt x="112" y="423"/>
                </a:cubicBezTo>
                <a:cubicBezTo>
                  <a:pt x="119" y="422"/>
                  <a:pt x="119" y="422"/>
                  <a:pt x="119" y="422"/>
                </a:cubicBezTo>
                <a:cubicBezTo>
                  <a:pt x="119" y="421"/>
                  <a:pt x="120" y="421"/>
                  <a:pt x="120" y="421"/>
                </a:cubicBezTo>
                <a:cubicBezTo>
                  <a:pt x="125" y="415"/>
                  <a:pt x="125" y="415"/>
                  <a:pt x="125" y="415"/>
                </a:cubicBezTo>
                <a:cubicBezTo>
                  <a:pt x="131" y="420"/>
                  <a:pt x="131" y="420"/>
                  <a:pt x="131" y="420"/>
                </a:cubicBezTo>
                <a:cubicBezTo>
                  <a:pt x="131" y="421"/>
                  <a:pt x="132" y="421"/>
                  <a:pt x="132" y="421"/>
                </a:cubicBezTo>
                <a:cubicBezTo>
                  <a:pt x="138" y="419"/>
                  <a:pt x="138" y="419"/>
                  <a:pt x="138" y="419"/>
                </a:cubicBezTo>
                <a:cubicBezTo>
                  <a:pt x="144" y="421"/>
                  <a:pt x="144" y="421"/>
                  <a:pt x="144" y="421"/>
                </a:cubicBezTo>
                <a:cubicBezTo>
                  <a:pt x="145" y="422"/>
                  <a:pt x="145" y="422"/>
                  <a:pt x="146" y="421"/>
                </a:cubicBezTo>
                <a:cubicBezTo>
                  <a:pt x="152" y="418"/>
                  <a:pt x="152" y="418"/>
                  <a:pt x="152" y="418"/>
                </a:cubicBezTo>
                <a:cubicBezTo>
                  <a:pt x="159" y="416"/>
                  <a:pt x="159" y="416"/>
                  <a:pt x="159" y="416"/>
                </a:cubicBezTo>
                <a:cubicBezTo>
                  <a:pt x="165" y="415"/>
                  <a:pt x="165" y="415"/>
                  <a:pt x="165" y="415"/>
                </a:cubicBezTo>
                <a:cubicBezTo>
                  <a:pt x="166" y="415"/>
                  <a:pt x="166" y="415"/>
                  <a:pt x="166" y="415"/>
                </a:cubicBezTo>
                <a:cubicBezTo>
                  <a:pt x="172" y="413"/>
                  <a:pt x="172" y="413"/>
                  <a:pt x="172" y="413"/>
                </a:cubicBezTo>
                <a:cubicBezTo>
                  <a:pt x="173" y="412"/>
                  <a:pt x="173" y="412"/>
                  <a:pt x="173" y="412"/>
                </a:cubicBezTo>
                <a:cubicBezTo>
                  <a:pt x="179" y="407"/>
                  <a:pt x="179" y="407"/>
                  <a:pt x="179" y="407"/>
                </a:cubicBezTo>
                <a:cubicBezTo>
                  <a:pt x="185" y="405"/>
                  <a:pt x="185" y="405"/>
                  <a:pt x="185" y="405"/>
                </a:cubicBezTo>
                <a:cubicBezTo>
                  <a:pt x="186" y="405"/>
                  <a:pt x="186" y="405"/>
                  <a:pt x="186" y="405"/>
                </a:cubicBezTo>
                <a:cubicBezTo>
                  <a:pt x="192" y="401"/>
                  <a:pt x="192" y="401"/>
                  <a:pt x="192" y="401"/>
                </a:cubicBezTo>
                <a:cubicBezTo>
                  <a:pt x="198" y="398"/>
                  <a:pt x="198" y="398"/>
                  <a:pt x="198" y="398"/>
                </a:cubicBezTo>
                <a:cubicBezTo>
                  <a:pt x="199" y="398"/>
                  <a:pt x="199" y="398"/>
                  <a:pt x="199" y="398"/>
                </a:cubicBezTo>
                <a:cubicBezTo>
                  <a:pt x="205" y="393"/>
                  <a:pt x="205" y="393"/>
                  <a:pt x="205" y="393"/>
                </a:cubicBezTo>
                <a:cubicBezTo>
                  <a:pt x="206" y="393"/>
                  <a:pt x="206" y="393"/>
                  <a:pt x="206" y="393"/>
                </a:cubicBezTo>
                <a:cubicBezTo>
                  <a:pt x="212" y="383"/>
                  <a:pt x="212" y="383"/>
                  <a:pt x="212" y="383"/>
                </a:cubicBezTo>
                <a:cubicBezTo>
                  <a:pt x="211" y="382"/>
                  <a:pt x="211" y="382"/>
                  <a:pt x="211" y="382"/>
                </a:cubicBezTo>
                <a:cubicBezTo>
                  <a:pt x="212" y="383"/>
                  <a:pt x="212" y="383"/>
                  <a:pt x="212" y="383"/>
                </a:cubicBezTo>
                <a:cubicBezTo>
                  <a:pt x="219" y="374"/>
                  <a:pt x="219" y="374"/>
                  <a:pt x="219" y="374"/>
                </a:cubicBezTo>
                <a:cubicBezTo>
                  <a:pt x="225" y="369"/>
                  <a:pt x="225" y="369"/>
                  <a:pt x="225" y="369"/>
                </a:cubicBezTo>
                <a:cubicBezTo>
                  <a:pt x="225" y="369"/>
                  <a:pt x="225" y="369"/>
                  <a:pt x="225" y="369"/>
                </a:cubicBezTo>
                <a:cubicBezTo>
                  <a:pt x="232" y="362"/>
                  <a:pt x="232" y="362"/>
                  <a:pt x="232" y="362"/>
                </a:cubicBezTo>
                <a:cubicBezTo>
                  <a:pt x="232" y="362"/>
                  <a:pt x="232" y="362"/>
                  <a:pt x="232" y="362"/>
                </a:cubicBezTo>
                <a:cubicBezTo>
                  <a:pt x="239" y="350"/>
                  <a:pt x="239" y="350"/>
                  <a:pt x="239" y="350"/>
                </a:cubicBezTo>
                <a:cubicBezTo>
                  <a:pt x="239" y="350"/>
                  <a:pt x="239" y="350"/>
                  <a:pt x="239" y="350"/>
                </a:cubicBezTo>
                <a:cubicBezTo>
                  <a:pt x="245" y="339"/>
                  <a:pt x="245" y="339"/>
                  <a:pt x="245" y="339"/>
                </a:cubicBezTo>
                <a:cubicBezTo>
                  <a:pt x="251" y="337"/>
                  <a:pt x="251" y="337"/>
                  <a:pt x="251" y="337"/>
                </a:cubicBezTo>
                <a:cubicBezTo>
                  <a:pt x="252" y="336"/>
                  <a:pt x="252" y="336"/>
                  <a:pt x="252" y="336"/>
                </a:cubicBezTo>
                <a:cubicBezTo>
                  <a:pt x="258" y="330"/>
                  <a:pt x="258" y="330"/>
                  <a:pt x="258" y="330"/>
                </a:cubicBezTo>
                <a:cubicBezTo>
                  <a:pt x="263" y="332"/>
                  <a:pt x="263" y="332"/>
                  <a:pt x="263" y="332"/>
                </a:cubicBezTo>
                <a:cubicBezTo>
                  <a:pt x="263" y="332"/>
                  <a:pt x="263" y="332"/>
                  <a:pt x="263" y="332"/>
                </a:cubicBezTo>
                <a:cubicBezTo>
                  <a:pt x="270" y="332"/>
                  <a:pt x="270" y="332"/>
                  <a:pt x="270" y="332"/>
                </a:cubicBezTo>
                <a:cubicBezTo>
                  <a:pt x="276" y="334"/>
                  <a:pt x="276" y="334"/>
                  <a:pt x="276" y="334"/>
                </a:cubicBezTo>
                <a:cubicBezTo>
                  <a:pt x="282" y="338"/>
                  <a:pt x="282" y="338"/>
                  <a:pt x="282" y="338"/>
                </a:cubicBezTo>
                <a:cubicBezTo>
                  <a:pt x="283" y="338"/>
                  <a:pt x="283" y="338"/>
                  <a:pt x="284" y="338"/>
                </a:cubicBezTo>
                <a:cubicBezTo>
                  <a:pt x="290" y="336"/>
                  <a:pt x="290" y="336"/>
                  <a:pt x="290" y="336"/>
                </a:cubicBezTo>
                <a:cubicBezTo>
                  <a:pt x="297" y="335"/>
                  <a:pt x="297" y="335"/>
                  <a:pt x="297" y="335"/>
                </a:cubicBezTo>
                <a:cubicBezTo>
                  <a:pt x="297" y="335"/>
                  <a:pt x="297" y="335"/>
                  <a:pt x="297" y="335"/>
                </a:cubicBezTo>
                <a:cubicBezTo>
                  <a:pt x="304" y="332"/>
                  <a:pt x="304" y="332"/>
                  <a:pt x="304" y="332"/>
                </a:cubicBezTo>
                <a:cubicBezTo>
                  <a:pt x="304" y="332"/>
                  <a:pt x="304" y="332"/>
                  <a:pt x="304" y="332"/>
                </a:cubicBezTo>
                <a:cubicBezTo>
                  <a:pt x="310" y="328"/>
                  <a:pt x="310" y="328"/>
                  <a:pt x="310" y="328"/>
                </a:cubicBezTo>
                <a:cubicBezTo>
                  <a:pt x="316" y="331"/>
                  <a:pt x="316" y="331"/>
                  <a:pt x="316" y="331"/>
                </a:cubicBezTo>
                <a:cubicBezTo>
                  <a:pt x="316" y="331"/>
                  <a:pt x="316" y="331"/>
                  <a:pt x="316" y="331"/>
                </a:cubicBezTo>
                <a:cubicBezTo>
                  <a:pt x="323" y="331"/>
                  <a:pt x="323" y="331"/>
                  <a:pt x="323" y="331"/>
                </a:cubicBezTo>
                <a:cubicBezTo>
                  <a:pt x="323" y="331"/>
                  <a:pt x="324" y="331"/>
                  <a:pt x="324" y="331"/>
                </a:cubicBezTo>
                <a:cubicBezTo>
                  <a:pt x="329" y="325"/>
                  <a:pt x="329" y="325"/>
                  <a:pt x="329" y="325"/>
                </a:cubicBezTo>
                <a:cubicBezTo>
                  <a:pt x="335" y="331"/>
                  <a:pt x="335" y="331"/>
                  <a:pt x="335" y="331"/>
                </a:cubicBezTo>
                <a:cubicBezTo>
                  <a:pt x="335" y="331"/>
                  <a:pt x="335" y="331"/>
                  <a:pt x="336" y="331"/>
                </a:cubicBezTo>
                <a:cubicBezTo>
                  <a:pt x="342" y="331"/>
                  <a:pt x="342" y="331"/>
                  <a:pt x="342" y="331"/>
                </a:cubicBezTo>
                <a:cubicBezTo>
                  <a:pt x="342" y="331"/>
                  <a:pt x="342" y="331"/>
                  <a:pt x="342" y="331"/>
                </a:cubicBezTo>
                <a:cubicBezTo>
                  <a:pt x="348" y="331"/>
                  <a:pt x="348" y="331"/>
                  <a:pt x="348" y="331"/>
                </a:cubicBezTo>
                <a:cubicBezTo>
                  <a:pt x="355" y="337"/>
                  <a:pt x="355" y="337"/>
                  <a:pt x="355" y="337"/>
                </a:cubicBezTo>
                <a:cubicBezTo>
                  <a:pt x="355" y="337"/>
                  <a:pt x="355" y="337"/>
                  <a:pt x="355" y="337"/>
                </a:cubicBezTo>
                <a:cubicBezTo>
                  <a:pt x="361" y="339"/>
                  <a:pt x="361" y="339"/>
                  <a:pt x="361" y="339"/>
                </a:cubicBezTo>
                <a:cubicBezTo>
                  <a:pt x="368" y="344"/>
                  <a:pt x="368" y="344"/>
                  <a:pt x="368" y="344"/>
                </a:cubicBezTo>
                <a:cubicBezTo>
                  <a:pt x="368" y="344"/>
                  <a:pt x="369" y="344"/>
                  <a:pt x="369" y="344"/>
                </a:cubicBezTo>
                <a:cubicBezTo>
                  <a:pt x="376" y="342"/>
                  <a:pt x="376" y="342"/>
                  <a:pt x="376" y="342"/>
                </a:cubicBezTo>
                <a:cubicBezTo>
                  <a:pt x="376" y="342"/>
                  <a:pt x="376" y="342"/>
                  <a:pt x="376" y="342"/>
                </a:cubicBezTo>
                <a:cubicBezTo>
                  <a:pt x="382" y="339"/>
                  <a:pt x="382" y="339"/>
                  <a:pt x="382" y="339"/>
                </a:cubicBezTo>
                <a:cubicBezTo>
                  <a:pt x="389" y="338"/>
                  <a:pt x="389" y="338"/>
                  <a:pt x="389" y="338"/>
                </a:cubicBezTo>
                <a:cubicBezTo>
                  <a:pt x="390" y="338"/>
                  <a:pt x="390" y="338"/>
                  <a:pt x="390" y="338"/>
                </a:cubicBezTo>
                <a:cubicBezTo>
                  <a:pt x="396" y="333"/>
                  <a:pt x="396" y="333"/>
                  <a:pt x="396" y="333"/>
                </a:cubicBezTo>
                <a:cubicBezTo>
                  <a:pt x="402" y="331"/>
                  <a:pt x="402" y="331"/>
                  <a:pt x="402" y="331"/>
                </a:cubicBezTo>
                <a:cubicBezTo>
                  <a:pt x="403" y="330"/>
                  <a:pt x="403" y="330"/>
                  <a:pt x="403" y="330"/>
                </a:cubicBezTo>
                <a:cubicBezTo>
                  <a:pt x="410" y="321"/>
                  <a:pt x="410" y="321"/>
                  <a:pt x="410" y="321"/>
                </a:cubicBezTo>
                <a:cubicBezTo>
                  <a:pt x="410" y="321"/>
                  <a:pt x="410" y="321"/>
                  <a:pt x="410" y="321"/>
                </a:cubicBezTo>
                <a:cubicBezTo>
                  <a:pt x="416" y="308"/>
                  <a:pt x="416" y="308"/>
                  <a:pt x="416" y="308"/>
                </a:cubicBezTo>
                <a:cubicBezTo>
                  <a:pt x="423" y="296"/>
                  <a:pt x="423" y="296"/>
                  <a:pt x="423" y="296"/>
                </a:cubicBezTo>
                <a:cubicBezTo>
                  <a:pt x="423" y="296"/>
                  <a:pt x="423" y="296"/>
                  <a:pt x="423" y="296"/>
                </a:cubicBezTo>
                <a:cubicBezTo>
                  <a:pt x="429" y="279"/>
                  <a:pt x="429" y="279"/>
                  <a:pt x="429" y="279"/>
                </a:cubicBezTo>
                <a:cubicBezTo>
                  <a:pt x="430" y="279"/>
                  <a:pt x="430" y="279"/>
                  <a:pt x="430" y="279"/>
                </a:cubicBezTo>
                <a:cubicBezTo>
                  <a:pt x="436" y="257"/>
                  <a:pt x="436" y="257"/>
                  <a:pt x="436" y="257"/>
                </a:cubicBezTo>
                <a:cubicBezTo>
                  <a:pt x="443" y="239"/>
                  <a:pt x="443" y="239"/>
                  <a:pt x="443" y="239"/>
                </a:cubicBezTo>
                <a:cubicBezTo>
                  <a:pt x="449" y="223"/>
                  <a:pt x="449" y="223"/>
                  <a:pt x="449" y="223"/>
                </a:cubicBezTo>
                <a:cubicBezTo>
                  <a:pt x="449" y="223"/>
                  <a:pt x="449" y="223"/>
                  <a:pt x="449" y="223"/>
                </a:cubicBezTo>
                <a:cubicBezTo>
                  <a:pt x="456" y="206"/>
                  <a:pt x="456" y="206"/>
                  <a:pt x="456" y="206"/>
                </a:cubicBezTo>
                <a:cubicBezTo>
                  <a:pt x="462" y="200"/>
                  <a:pt x="462" y="200"/>
                  <a:pt x="462" y="200"/>
                </a:cubicBezTo>
                <a:cubicBezTo>
                  <a:pt x="462" y="200"/>
                  <a:pt x="462" y="200"/>
                  <a:pt x="462" y="200"/>
                </a:cubicBezTo>
                <a:cubicBezTo>
                  <a:pt x="469" y="191"/>
                  <a:pt x="469" y="191"/>
                  <a:pt x="469" y="191"/>
                </a:cubicBezTo>
                <a:cubicBezTo>
                  <a:pt x="475" y="186"/>
                  <a:pt x="475" y="186"/>
                  <a:pt x="475" y="186"/>
                </a:cubicBezTo>
                <a:cubicBezTo>
                  <a:pt x="482" y="182"/>
                  <a:pt x="482" y="182"/>
                  <a:pt x="482" y="182"/>
                </a:cubicBezTo>
                <a:cubicBezTo>
                  <a:pt x="482" y="181"/>
                  <a:pt x="482" y="181"/>
                  <a:pt x="482" y="181"/>
                </a:cubicBezTo>
                <a:cubicBezTo>
                  <a:pt x="488" y="174"/>
                  <a:pt x="488" y="174"/>
                  <a:pt x="488" y="174"/>
                </a:cubicBezTo>
                <a:cubicBezTo>
                  <a:pt x="495" y="169"/>
                  <a:pt x="495" y="169"/>
                  <a:pt x="495" y="169"/>
                </a:cubicBezTo>
                <a:cubicBezTo>
                  <a:pt x="495" y="169"/>
                  <a:pt x="495" y="169"/>
                  <a:pt x="495" y="169"/>
                </a:cubicBezTo>
                <a:cubicBezTo>
                  <a:pt x="502" y="158"/>
                  <a:pt x="502" y="158"/>
                  <a:pt x="502" y="158"/>
                </a:cubicBezTo>
                <a:cubicBezTo>
                  <a:pt x="508" y="146"/>
                  <a:pt x="508" y="146"/>
                  <a:pt x="508" y="146"/>
                </a:cubicBezTo>
                <a:cubicBezTo>
                  <a:pt x="515" y="137"/>
                  <a:pt x="515" y="137"/>
                  <a:pt x="515" y="137"/>
                </a:cubicBezTo>
                <a:cubicBezTo>
                  <a:pt x="521" y="128"/>
                  <a:pt x="521" y="128"/>
                  <a:pt x="521" y="128"/>
                </a:cubicBezTo>
                <a:cubicBezTo>
                  <a:pt x="528" y="123"/>
                  <a:pt x="528" y="123"/>
                  <a:pt x="528" y="123"/>
                </a:cubicBezTo>
                <a:cubicBezTo>
                  <a:pt x="528" y="123"/>
                  <a:pt x="528" y="123"/>
                  <a:pt x="528" y="123"/>
                </a:cubicBezTo>
                <a:cubicBezTo>
                  <a:pt x="533" y="116"/>
                  <a:pt x="533" y="116"/>
                  <a:pt x="533" y="116"/>
                </a:cubicBezTo>
                <a:cubicBezTo>
                  <a:pt x="539" y="122"/>
                  <a:pt x="539" y="122"/>
                  <a:pt x="539" y="122"/>
                </a:cubicBezTo>
                <a:cubicBezTo>
                  <a:pt x="545" y="130"/>
                  <a:pt x="545" y="130"/>
                  <a:pt x="545" y="130"/>
                </a:cubicBezTo>
                <a:cubicBezTo>
                  <a:pt x="551" y="149"/>
                  <a:pt x="551" y="149"/>
                  <a:pt x="551" y="149"/>
                </a:cubicBezTo>
                <a:cubicBezTo>
                  <a:pt x="558" y="169"/>
                  <a:pt x="558" y="169"/>
                  <a:pt x="558" y="169"/>
                </a:cubicBezTo>
                <a:cubicBezTo>
                  <a:pt x="564" y="193"/>
                  <a:pt x="564" y="193"/>
                  <a:pt x="564" y="193"/>
                </a:cubicBezTo>
                <a:cubicBezTo>
                  <a:pt x="571" y="225"/>
                  <a:pt x="571" y="225"/>
                  <a:pt x="571" y="225"/>
                </a:cubicBezTo>
                <a:cubicBezTo>
                  <a:pt x="571" y="225"/>
                  <a:pt x="571" y="225"/>
                  <a:pt x="571" y="225"/>
                </a:cubicBezTo>
                <a:cubicBezTo>
                  <a:pt x="577" y="251"/>
                  <a:pt x="577" y="251"/>
                  <a:pt x="577" y="251"/>
                </a:cubicBezTo>
                <a:cubicBezTo>
                  <a:pt x="577" y="251"/>
                  <a:pt x="577" y="251"/>
                  <a:pt x="577" y="251"/>
                </a:cubicBezTo>
                <a:cubicBezTo>
                  <a:pt x="584" y="272"/>
                  <a:pt x="584" y="272"/>
                  <a:pt x="584" y="272"/>
                </a:cubicBezTo>
                <a:cubicBezTo>
                  <a:pt x="584" y="272"/>
                  <a:pt x="584" y="272"/>
                  <a:pt x="584" y="272"/>
                </a:cubicBezTo>
                <a:cubicBezTo>
                  <a:pt x="591" y="289"/>
                  <a:pt x="591" y="289"/>
                  <a:pt x="591" y="289"/>
                </a:cubicBezTo>
                <a:cubicBezTo>
                  <a:pt x="591" y="289"/>
                  <a:pt x="591" y="289"/>
                  <a:pt x="591" y="289"/>
                </a:cubicBezTo>
                <a:cubicBezTo>
                  <a:pt x="597" y="305"/>
                  <a:pt x="597" y="305"/>
                  <a:pt x="597" y="305"/>
                </a:cubicBezTo>
                <a:cubicBezTo>
                  <a:pt x="597" y="305"/>
                  <a:pt x="597" y="305"/>
                  <a:pt x="597" y="305"/>
                </a:cubicBezTo>
                <a:cubicBezTo>
                  <a:pt x="604" y="315"/>
                  <a:pt x="604" y="315"/>
                  <a:pt x="604" y="315"/>
                </a:cubicBezTo>
                <a:cubicBezTo>
                  <a:pt x="604" y="315"/>
                  <a:pt x="605" y="316"/>
                  <a:pt x="605" y="316"/>
                </a:cubicBezTo>
                <a:cubicBezTo>
                  <a:pt x="611" y="317"/>
                  <a:pt x="611" y="317"/>
                  <a:pt x="611" y="317"/>
                </a:cubicBezTo>
                <a:cubicBezTo>
                  <a:pt x="617" y="324"/>
                  <a:pt x="617" y="324"/>
                  <a:pt x="617" y="324"/>
                </a:cubicBezTo>
                <a:cubicBezTo>
                  <a:pt x="618" y="325"/>
                  <a:pt x="619" y="325"/>
                  <a:pt x="619" y="324"/>
                </a:cubicBezTo>
                <a:cubicBezTo>
                  <a:pt x="626" y="321"/>
                  <a:pt x="626" y="321"/>
                  <a:pt x="626" y="321"/>
                </a:cubicBezTo>
                <a:cubicBezTo>
                  <a:pt x="632" y="320"/>
                  <a:pt x="632" y="320"/>
                  <a:pt x="632" y="320"/>
                </a:cubicBezTo>
                <a:cubicBezTo>
                  <a:pt x="638" y="322"/>
                  <a:pt x="638" y="322"/>
                  <a:pt x="638" y="322"/>
                </a:cubicBezTo>
                <a:cubicBezTo>
                  <a:pt x="639" y="322"/>
                  <a:pt x="639" y="322"/>
                  <a:pt x="640" y="321"/>
                </a:cubicBezTo>
                <a:cubicBezTo>
                  <a:pt x="646" y="311"/>
                  <a:pt x="646" y="311"/>
                  <a:pt x="646" y="311"/>
                </a:cubicBezTo>
                <a:cubicBezTo>
                  <a:pt x="646" y="311"/>
                  <a:pt x="646" y="311"/>
                  <a:pt x="646" y="311"/>
                </a:cubicBezTo>
                <a:cubicBezTo>
                  <a:pt x="653" y="300"/>
                  <a:pt x="653" y="300"/>
                  <a:pt x="653" y="300"/>
                </a:cubicBezTo>
                <a:cubicBezTo>
                  <a:pt x="659" y="295"/>
                  <a:pt x="659" y="295"/>
                  <a:pt x="659" y="295"/>
                </a:cubicBezTo>
                <a:cubicBezTo>
                  <a:pt x="659" y="295"/>
                  <a:pt x="659" y="295"/>
                  <a:pt x="659" y="295"/>
                </a:cubicBezTo>
                <a:cubicBezTo>
                  <a:pt x="666" y="287"/>
                  <a:pt x="666" y="287"/>
                  <a:pt x="666" y="287"/>
                </a:cubicBezTo>
                <a:cubicBezTo>
                  <a:pt x="666" y="286"/>
                  <a:pt x="666" y="286"/>
                  <a:pt x="666" y="286"/>
                </a:cubicBezTo>
                <a:cubicBezTo>
                  <a:pt x="673" y="273"/>
                  <a:pt x="673" y="273"/>
                  <a:pt x="673" y="273"/>
                </a:cubicBezTo>
                <a:cubicBezTo>
                  <a:pt x="673" y="273"/>
                  <a:pt x="673" y="273"/>
                  <a:pt x="673" y="273"/>
                </a:cubicBezTo>
                <a:cubicBezTo>
                  <a:pt x="680" y="256"/>
                  <a:pt x="680" y="256"/>
                  <a:pt x="680" y="256"/>
                </a:cubicBezTo>
                <a:cubicBezTo>
                  <a:pt x="686" y="241"/>
                  <a:pt x="686" y="241"/>
                  <a:pt x="686" y="241"/>
                </a:cubicBezTo>
                <a:cubicBezTo>
                  <a:pt x="693" y="227"/>
                  <a:pt x="693" y="227"/>
                  <a:pt x="693" y="227"/>
                </a:cubicBezTo>
                <a:cubicBezTo>
                  <a:pt x="693" y="227"/>
                  <a:pt x="693" y="227"/>
                  <a:pt x="693" y="227"/>
                </a:cubicBezTo>
                <a:cubicBezTo>
                  <a:pt x="699" y="199"/>
                  <a:pt x="699" y="199"/>
                  <a:pt x="699" y="199"/>
                </a:cubicBezTo>
                <a:cubicBezTo>
                  <a:pt x="706" y="179"/>
                  <a:pt x="706" y="179"/>
                  <a:pt x="706" y="179"/>
                </a:cubicBezTo>
                <a:cubicBezTo>
                  <a:pt x="706" y="179"/>
                  <a:pt x="706" y="179"/>
                  <a:pt x="706" y="179"/>
                </a:cubicBezTo>
                <a:cubicBezTo>
                  <a:pt x="712" y="152"/>
                  <a:pt x="712" y="152"/>
                  <a:pt x="712" y="152"/>
                </a:cubicBezTo>
                <a:cubicBezTo>
                  <a:pt x="712" y="152"/>
                  <a:pt x="712" y="152"/>
                  <a:pt x="712" y="152"/>
                </a:cubicBezTo>
                <a:cubicBezTo>
                  <a:pt x="719" y="122"/>
                  <a:pt x="719" y="122"/>
                  <a:pt x="719" y="122"/>
                </a:cubicBezTo>
                <a:cubicBezTo>
                  <a:pt x="719" y="122"/>
                  <a:pt x="719" y="122"/>
                  <a:pt x="719" y="122"/>
                </a:cubicBezTo>
                <a:cubicBezTo>
                  <a:pt x="725" y="93"/>
                  <a:pt x="725" y="93"/>
                  <a:pt x="725" y="93"/>
                </a:cubicBezTo>
                <a:cubicBezTo>
                  <a:pt x="725" y="93"/>
                  <a:pt x="725" y="93"/>
                  <a:pt x="725" y="93"/>
                </a:cubicBezTo>
                <a:cubicBezTo>
                  <a:pt x="732" y="61"/>
                  <a:pt x="732" y="61"/>
                  <a:pt x="732" y="61"/>
                </a:cubicBezTo>
                <a:cubicBezTo>
                  <a:pt x="739" y="34"/>
                  <a:pt x="739" y="34"/>
                  <a:pt x="739" y="34"/>
                </a:cubicBezTo>
                <a:cubicBezTo>
                  <a:pt x="745" y="18"/>
                  <a:pt x="745" y="18"/>
                  <a:pt x="745" y="18"/>
                </a:cubicBezTo>
                <a:cubicBezTo>
                  <a:pt x="750" y="6"/>
                  <a:pt x="750" y="6"/>
                  <a:pt x="750" y="6"/>
                </a:cubicBezTo>
                <a:cubicBezTo>
                  <a:pt x="755" y="15"/>
                  <a:pt x="755" y="15"/>
                  <a:pt x="755" y="15"/>
                </a:cubicBezTo>
                <a:cubicBezTo>
                  <a:pt x="762" y="31"/>
                  <a:pt x="762" y="31"/>
                  <a:pt x="762" y="31"/>
                </a:cubicBezTo>
                <a:cubicBezTo>
                  <a:pt x="768" y="57"/>
                  <a:pt x="768" y="57"/>
                  <a:pt x="768" y="57"/>
                </a:cubicBezTo>
                <a:cubicBezTo>
                  <a:pt x="775" y="93"/>
                  <a:pt x="775" y="93"/>
                  <a:pt x="775" y="93"/>
                </a:cubicBezTo>
                <a:cubicBezTo>
                  <a:pt x="776" y="93"/>
                  <a:pt x="776" y="93"/>
                  <a:pt x="776" y="93"/>
                </a:cubicBezTo>
                <a:cubicBezTo>
                  <a:pt x="775" y="93"/>
                  <a:pt x="775" y="93"/>
                  <a:pt x="775" y="93"/>
                </a:cubicBezTo>
                <a:cubicBezTo>
                  <a:pt x="781" y="131"/>
                  <a:pt x="781" y="131"/>
                  <a:pt x="781" y="131"/>
                </a:cubicBezTo>
                <a:cubicBezTo>
                  <a:pt x="788" y="169"/>
                  <a:pt x="788" y="169"/>
                  <a:pt x="788" y="169"/>
                </a:cubicBezTo>
                <a:cubicBezTo>
                  <a:pt x="788" y="169"/>
                  <a:pt x="788" y="169"/>
                  <a:pt x="788" y="169"/>
                </a:cubicBezTo>
                <a:cubicBezTo>
                  <a:pt x="795" y="192"/>
                  <a:pt x="795" y="192"/>
                  <a:pt x="795" y="192"/>
                </a:cubicBezTo>
                <a:cubicBezTo>
                  <a:pt x="801" y="219"/>
                  <a:pt x="801" y="219"/>
                  <a:pt x="801" y="219"/>
                </a:cubicBezTo>
                <a:cubicBezTo>
                  <a:pt x="801" y="219"/>
                  <a:pt x="801" y="219"/>
                  <a:pt x="801" y="219"/>
                </a:cubicBezTo>
                <a:cubicBezTo>
                  <a:pt x="808" y="238"/>
                  <a:pt x="808" y="238"/>
                  <a:pt x="808" y="238"/>
                </a:cubicBezTo>
                <a:cubicBezTo>
                  <a:pt x="814" y="258"/>
                  <a:pt x="814" y="258"/>
                  <a:pt x="814" y="258"/>
                </a:cubicBezTo>
                <a:cubicBezTo>
                  <a:pt x="814" y="258"/>
                  <a:pt x="814" y="258"/>
                  <a:pt x="814" y="258"/>
                </a:cubicBezTo>
                <a:cubicBezTo>
                  <a:pt x="821" y="275"/>
                  <a:pt x="821" y="275"/>
                  <a:pt x="821" y="275"/>
                </a:cubicBezTo>
                <a:cubicBezTo>
                  <a:pt x="821" y="275"/>
                  <a:pt x="821" y="275"/>
                  <a:pt x="821" y="275"/>
                </a:cubicBezTo>
                <a:cubicBezTo>
                  <a:pt x="828" y="288"/>
                  <a:pt x="828" y="288"/>
                  <a:pt x="828" y="288"/>
                </a:cubicBezTo>
                <a:cubicBezTo>
                  <a:pt x="834" y="306"/>
                  <a:pt x="834" y="306"/>
                  <a:pt x="834" y="306"/>
                </a:cubicBezTo>
                <a:cubicBezTo>
                  <a:pt x="834" y="306"/>
                  <a:pt x="834" y="306"/>
                  <a:pt x="834" y="306"/>
                </a:cubicBezTo>
                <a:cubicBezTo>
                  <a:pt x="841" y="318"/>
                  <a:pt x="841" y="318"/>
                  <a:pt x="841" y="318"/>
                </a:cubicBezTo>
                <a:cubicBezTo>
                  <a:pt x="847" y="336"/>
                  <a:pt x="847" y="336"/>
                  <a:pt x="847" y="336"/>
                </a:cubicBezTo>
                <a:cubicBezTo>
                  <a:pt x="847" y="336"/>
                  <a:pt x="847" y="336"/>
                  <a:pt x="847" y="336"/>
                </a:cubicBezTo>
                <a:cubicBezTo>
                  <a:pt x="854" y="347"/>
                  <a:pt x="854" y="347"/>
                  <a:pt x="854" y="347"/>
                </a:cubicBezTo>
                <a:cubicBezTo>
                  <a:pt x="854" y="347"/>
                  <a:pt x="854" y="347"/>
                  <a:pt x="854" y="347"/>
                </a:cubicBezTo>
                <a:cubicBezTo>
                  <a:pt x="860" y="359"/>
                  <a:pt x="860" y="359"/>
                  <a:pt x="860" y="359"/>
                </a:cubicBezTo>
                <a:cubicBezTo>
                  <a:pt x="867" y="374"/>
                  <a:pt x="867" y="374"/>
                  <a:pt x="867" y="374"/>
                </a:cubicBezTo>
                <a:cubicBezTo>
                  <a:pt x="867" y="374"/>
                  <a:pt x="867" y="374"/>
                  <a:pt x="867" y="374"/>
                </a:cubicBezTo>
                <a:cubicBezTo>
                  <a:pt x="874" y="381"/>
                  <a:pt x="874" y="381"/>
                  <a:pt x="874" y="381"/>
                </a:cubicBezTo>
                <a:cubicBezTo>
                  <a:pt x="880" y="392"/>
                  <a:pt x="880" y="392"/>
                  <a:pt x="880" y="392"/>
                </a:cubicBezTo>
                <a:cubicBezTo>
                  <a:pt x="880" y="392"/>
                  <a:pt x="880" y="392"/>
                  <a:pt x="880" y="392"/>
                </a:cubicBezTo>
                <a:cubicBezTo>
                  <a:pt x="887" y="400"/>
                  <a:pt x="887" y="400"/>
                  <a:pt x="887" y="400"/>
                </a:cubicBezTo>
                <a:cubicBezTo>
                  <a:pt x="893" y="408"/>
                  <a:pt x="893" y="408"/>
                  <a:pt x="893" y="408"/>
                </a:cubicBezTo>
                <a:cubicBezTo>
                  <a:pt x="894" y="408"/>
                  <a:pt x="894" y="408"/>
                  <a:pt x="894" y="408"/>
                </a:cubicBezTo>
                <a:cubicBezTo>
                  <a:pt x="900" y="414"/>
                  <a:pt x="900" y="414"/>
                  <a:pt x="900" y="414"/>
                </a:cubicBezTo>
                <a:cubicBezTo>
                  <a:pt x="907" y="422"/>
                  <a:pt x="907" y="422"/>
                  <a:pt x="907" y="422"/>
                </a:cubicBezTo>
                <a:cubicBezTo>
                  <a:pt x="907" y="422"/>
                  <a:pt x="907" y="422"/>
                  <a:pt x="907" y="422"/>
                </a:cubicBezTo>
                <a:cubicBezTo>
                  <a:pt x="913" y="431"/>
                  <a:pt x="913" y="431"/>
                  <a:pt x="913" y="431"/>
                </a:cubicBezTo>
                <a:cubicBezTo>
                  <a:pt x="914" y="431"/>
                  <a:pt x="914" y="431"/>
                  <a:pt x="914" y="431"/>
                </a:cubicBezTo>
                <a:cubicBezTo>
                  <a:pt x="920" y="434"/>
                  <a:pt x="920" y="434"/>
                  <a:pt x="920" y="434"/>
                </a:cubicBezTo>
                <a:cubicBezTo>
                  <a:pt x="926" y="445"/>
                  <a:pt x="926" y="445"/>
                  <a:pt x="926" y="445"/>
                </a:cubicBezTo>
                <a:cubicBezTo>
                  <a:pt x="927" y="445"/>
                  <a:pt x="927" y="445"/>
                  <a:pt x="928" y="445"/>
                </a:cubicBezTo>
                <a:cubicBezTo>
                  <a:pt x="934" y="446"/>
                  <a:pt x="934" y="446"/>
                  <a:pt x="934" y="446"/>
                </a:cubicBezTo>
                <a:cubicBezTo>
                  <a:pt x="940" y="449"/>
                  <a:pt x="940" y="449"/>
                  <a:pt x="940" y="449"/>
                </a:cubicBezTo>
                <a:cubicBezTo>
                  <a:pt x="946" y="457"/>
                  <a:pt x="946" y="457"/>
                  <a:pt x="946" y="457"/>
                </a:cubicBezTo>
                <a:cubicBezTo>
                  <a:pt x="947" y="458"/>
                  <a:pt x="947" y="458"/>
                  <a:pt x="947" y="458"/>
                </a:cubicBezTo>
                <a:cubicBezTo>
                  <a:pt x="953" y="461"/>
                  <a:pt x="953" y="461"/>
                  <a:pt x="953" y="461"/>
                </a:cubicBezTo>
                <a:cubicBezTo>
                  <a:pt x="953" y="461"/>
                  <a:pt x="953" y="461"/>
                  <a:pt x="953" y="461"/>
                </a:cubicBezTo>
                <a:cubicBezTo>
                  <a:pt x="960" y="464"/>
                  <a:pt x="960" y="464"/>
                  <a:pt x="960" y="464"/>
                </a:cubicBezTo>
                <a:cubicBezTo>
                  <a:pt x="966" y="471"/>
                  <a:pt x="966" y="471"/>
                  <a:pt x="966" y="471"/>
                </a:cubicBezTo>
                <a:cubicBezTo>
                  <a:pt x="966" y="472"/>
                  <a:pt x="967" y="472"/>
                  <a:pt x="967" y="472"/>
                </a:cubicBezTo>
                <a:cubicBezTo>
                  <a:pt x="973" y="473"/>
                  <a:pt x="973" y="473"/>
                  <a:pt x="973" y="473"/>
                </a:cubicBezTo>
                <a:cubicBezTo>
                  <a:pt x="980" y="477"/>
                  <a:pt x="980" y="477"/>
                  <a:pt x="980" y="477"/>
                </a:cubicBezTo>
                <a:cubicBezTo>
                  <a:pt x="980" y="477"/>
                  <a:pt x="980" y="477"/>
                  <a:pt x="980" y="477"/>
                </a:cubicBezTo>
                <a:cubicBezTo>
                  <a:pt x="986" y="477"/>
                  <a:pt x="986" y="477"/>
                  <a:pt x="986" y="477"/>
                </a:cubicBezTo>
                <a:cubicBezTo>
                  <a:pt x="993" y="482"/>
                  <a:pt x="993" y="482"/>
                  <a:pt x="993" y="482"/>
                </a:cubicBezTo>
                <a:cubicBezTo>
                  <a:pt x="993" y="482"/>
                  <a:pt x="993" y="482"/>
                  <a:pt x="993" y="482"/>
                </a:cubicBezTo>
                <a:cubicBezTo>
                  <a:pt x="999" y="485"/>
                  <a:pt x="999" y="485"/>
                  <a:pt x="999" y="485"/>
                </a:cubicBezTo>
                <a:cubicBezTo>
                  <a:pt x="1000" y="485"/>
                  <a:pt x="1000" y="485"/>
                  <a:pt x="1000" y="485"/>
                </a:cubicBezTo>
                <a:cubicBezTo>
                  <a:pt x="1006" y="486"/>
                  <a:pt x="1006" y="486"/>
                  <a:pt x="1006" y="486"/>
                </a:cubicBezTo>
                <a:cubicBezTo>
                  <a:pt x="1013" y="488"/>
                  <a:pt x="1013" y="488"/>
                  <a:pt x="1013" y="488"/>
                </a:cubicBezTo>
                <a:cubicBezTo>
                  <a:pt x="1019" y="491"/>
                  <a:pt x="1019" y="491"/>
                  <a:pt x="1019" y="491"/>
                </a:cubicBezTo>
                <a:cubicBezTo>
                  <a:pt x="1026" y="494"/>
                  <a:pt x="1026" y="494"/>
                  <a:pt x="1026" y="494"/>
                </a:cubicBezTo>
                <a:cubicBezTo>
                  <a:pt x="1026" y="494"/>
                  <a:pt x="1026" y="494"/>
                  <a:pt x="1026" y="494"/>
                </a:cubicBezTo>
                <a:cubicBezTo>
                  <a:pt x="1032" y="496"/>
                  <a:pt x="1032" y="496"/>
                  <a:pt x="1032" y="496"/>
                </a:cubicBezTo>
                <a:cubicBezTo>
                  <a:pt x="1033" y="496"/>
                  <a:pt x="1033" y="496"/>
                  <a:pt x="1033" y="496"/>
                </a:cubicBezTo>
                <a:cubicBezTo>
                  <a:pt x="1040" y="494"/>
                  <a:pt x="1040" y="494"/>
                  <a:pt x="1040" y="494"/>
                </a:cubicBezTo>
                <a:cubicBezTo>
                  <a:pt x="1045" y="493"/>
                  <a:pt x="1045" y="493"/>
                  <a:pt x="1045" y="493"/>
                </a:cubicBezTo>
                <a:cubicBezTo>
                  <a:pt x="1051" y="499"/>
                  <a:pt x="1051" y="499"/>
                  <a:pt x="1051" y="499"/>
                </a:cubicBezTo>
                <a:cubicBezTo>
                  <a:pt x="1052" y="499"/>
                  <a:pt x="1052" y="500"/>
                  <a:pt x="1053" y="500"/>
                </a:cubicBezTo>
                <a:cubicBezTo>
                  <a:pt x="1059" y="500"/>
                  <a:pt x="1059" y="500"/>
                  <a:pt x="1059" y="500"/>
                </a:cubicBezTo>
                <a:cubicBezTo>
                  <a:pt x="1065" y="502"/>
                  <a:pt x="1065" y="502"/>
                  <a:pt x="1065" y="502"/>
                </a:cubicBezTo>
                <a:cubicBezTo>
                  <a:pt x="1065" y="503"/>
                  <a:pt x="1065" y="503"/>
                  <a:pt x="1065" y="503"/>
                </a:cubicBezTo>
                <a:cubicBezTo>
                  <a:pt x="1072" y="505"/>
                  <a:pt x="1072" y="505"/>
                  <a:pt x="1072" y="505"/>
                </a:cubicBezTo>
                <a:cubicBezTo>
                  <a:pt x="1072" y="505"/>
                  <a:pt x="1073" y="505"/>
                  <a:pt x="1074" y="504"/>
                </a:cubicBezTo>
                <a:cubicBezTo>
                  <a:pt x="1079" y="499"/>
                  <a:pt x="1079" y="499"/>
                  <a:pt x="1079" y="499"/>
                </a:cubicBezTo>
                <a:cubicBezTo>
                  <a:pt x="1085" y="502"/>
                  <a:pt x="1085" y="502"/>
                  <a:pt x="1085" y="502"/>
                </a:cubicBezTo>
                <a:cubicBezTo>
                  <a:pt x="1085" y="502"/>
                  <a:pt x="1085" y="502"/>
                  <a:pt x="1085" y="502"/>
                </a:cubicBezTo>
                <a:cubicBezTo>
                  <a:pt x="1092" y="504"/>
                  <a:pt x="1092" y="504"/>
                  <a:pt x="1092" y="504"/>
                </a:cubicBezTo>
                <a:cubicBezTo>
                  <a:pt x="1092" y="504"/>
                  <a:pt x="1092" y="504"/>
                  <a:pt x="1092" y="504"/>
                </a:cubicBezTo>
                <a:cubicBezTo>
                  <a:pt x="1099" y="504"/>
                  <a:pt x="1099" y="504"/>
                  <a:pt x="1099" y="504"/>
                </a:cubicBezTo>
                <a:cubicBezTo>
                  <a:pt x="1105" y="504"/>
                  <a:pt x="1105" y="504"/>
                  <a:pt x="1105" y="504"/>
                </a:cubicBezTo>
                <a:cubicBezTo>
                  <a:pt x="1111" y="506"/>
                  <a:pt x="1111" y="506"/>
                  <a:pt x="1111" y="506"/>
                </a:cubicBezTo>
                <a:cubicBezTo>
                  <a:pt x="1112" y="506"/>
                  <a:pt x="1112" y="506"/>
                  <a:pt x="1112" y="506"/>
                </a:cubicBezTo>
                <a:cubicBezTo>
                  <a:pt x="1118" y="505"/>
                  <a:pt x="1118" y="505"/>
                  <a:pt x="1118" y="505"/>
                </a:cubicBezTo>
                <a:cubicBezTo>
                  <a:pt x="1124" y="508"/>
                  <a:pt x="1124" y="508"/>
                  <a:pt x="1124" y="508"/>
                </a:cubicBezTo>
                <a:cubicBezTo>
                  <a:pt x="1125" y="509"/>
                  <a:pt x="1125" y="509"/>
                  <a:pt x="1126" y="509"/>
                </a:cubicBezTo>
                <a:cubicBezTo>
                  <a:pt x="1132" y="506"/>
                  <a:pt x="1132" y="506"/>
                  <a:pt x="1132" y="506"/>
                </a:cubicBezTo>
                <a:cubicBezTo>
                  <a:pt x="1138" y="506"/>
                  <a:pt x="1138" y="506"/>
                  <a:pt x="1138" y="506"/>
                </a:cubicBezTo>
                <a:cubicBezTo>
                  <a:pt x="1144" y="508"/>
                  <a:pt x="1144" y="508"/>
                  <a:pt x="1144" y="508"/>
                </a:cubicBezTo>
                <a:cubicBezTo>
                  <a:pt x="1151" y="510"/>
                  <a:pt x="1151" y="510"/>
                  <a:pt x="1151" y="510"/>
                </a:cubicBezTo>
                <a:cubicBezTo>
                  <a:pt x="1151" y="511"/>
                  <a:pt x="1151" y="510"/>
                  <a:pt x="1152" y="510"/>
                </a:cubicBezTo>
                <a:cubicBezTo>
                  <a:pt x="1158" y="508"/>
                  <a:pt x="1158" y="508"/>
                  <a:pt x="1158" y="508"/>
                </a:cubicBezTo>
                <a:cubicBezTo>
                  <a:pt x="1164" y="509"/>
                  <a:pt x="1164" y="509"/>
                  <a:pt x="1164" y="509"/>
                </a:cubicBezTo>
                <a:cubicBezTo>
                  <a:pt x="1164" y="509"/>
                  <a:pt x="1164" y="509"/>
                  <a:pt x="1164" y="509"/>
                </a:cubicBezTo>
                <a:cubicBezTo>
                  <a:pt x="1170" y="509"/>
                  <a:pt x="1170" y="509"/>
                  <a:pt x="1170" y="509"/>
                </a:cubicBezTo>
                <a:cubicBezTo>
                  <a:pt x="1177" y="513"/>
                  <a:pt x="1177" y="513"/>
                  <a:pt x="1177" y="513"/>
                </a:cubicBezTo>
                <a:cubicBezTo>
                  <a:pt x="1177" y="513"/>
                  <a:pt x="1178" y="513"/>
                  <a:pt x="1178" y="513"/>
                </a:cubicBezTo>
                <a:cubicBezTo>
                  <a:pt x="1185" y="509"/>
                  <a:pt x="1185" y="509"/>
                  <a:pt x="1185" y="509"/>
                </a:cubicBezTo>
                <a:cubicBezTo>
                  <a:pt x="1183" y="506"/>
                  <a:pt x="1183" y="506"/>
                  <a:pt x="1183" y="506"/>
                </a:cubicBezTo>
                <a:cubicBezTo>
                  <a:pt x="1178" y="509"/>
                  <a:pt x="1178" y="509"/>
                  <a:pt x="1178" y="509"/>
                </a:cubicBezTo>
                <a:cubicBezTo>
                  <a:pt x="1172" y="506"/>
                  <a:pt x="1172" y="506"/>
                  <a:pt x="1172" y="506"/>
                </a:cubicBezTo>
                <a:cubicBezTo>
                  <a:pt x="1172" y="505"/>
                  <a:pt x="1171" y="505"/>
                  <a:pt x="1171" y="505"/>
                </a:cubicBezTo>
                <a:cubicBezTo>
                  <a:pt x="1165" y="505"/>
                  <a:pt x="1165" y="505"/>
                  <a:pt x="1165" y="505"/>
                </a:cubicBezTo>
                <a:cubicBezTo>
                  <a:pt x="1158" y="504"/>
                  <a:pt x="1158" y="504"/>
                  <a:pt x="1158" y="504"/>
                </a:cubicBezTo>
                <a:cubicBezTo>
                  <a:pt x="1158" y="504"/>
                  <a:pt x="1157" y="504"/>
                  <a:pt x="1157" y="504"/>
                </a:cubicBezTo>
                <a:cubicBezTo>
                  <a:pt x="1151" y="507"/>
                  <a:pt x="1151" y="507"/>
                  <a:pt x="1151" y="507"/>
                </a:cubicBezTo>
                <a:cubicBezTo>
                  <a:pt x="1146" y="505"/>
                  <a:pt x="1146" y="505"/>
                  <a:pt x="1146" y="505"/>
                </a:cubicBezTo>
                <a:cubicBezTo>
                  <a:pt x="1145" y="505"/>
                  <a:pt x="1145" y="505"/>
                  <a:pt x="1145" y="505"/>
                </a:cubicBezTo>
                <a:cubicBezTo>
                  <a:pt x="1139" y="503"/>
                  <a:pt x="1139" y="503"/>
                  <a:pt x="1139" y="503"/>
                </a:cubicBezTo>
                <a:cubicBezTo>
                  <a:pt x="1138" y="503"/>
                  <a:pt x="1138" y="503"/>
                  <a:pt x="1138" y="503"/>
                </a:cubicBezTo>
                <a:cubicBezTo>
                  <a:pt x="1132" y="502"/>
                  <a:pt x="1132" y="502"/>
                  <a:pt x="1132" y="502"/>
                </a:cubicBezTo>
                <a:cubicBezTo>
                  <a:pt x="1131" y="502"/>
                  <a:pt x="1131" y="502"/>
                  <a:pt x="1131" y="502"/>
                </a:cubicBezTo>
                <a:cubicBezTo>
                  <a:pt x="1125" y="505"/>
                  <a:pt x="1125" y="505"/>
                  <a:pt x="1125" y="505"/>
                </a:cubicBezTo>
                <a:cubicBezTo>
                  <a:pt x="1119" y="502"/>
                  <a:pt x="1119" y="502"/>
                  <a:pt x="1119" y="502"/>
                </a:cubicBezTo>
                <a:cubicBezTo>
                  <a:pt x="1118" y="502"/>
                  <a:pt x="1118" y="502"/>
                  <a:pt x="1118" y="502"/>
                </a:cubicBezTo>
                <a:cubicBezTo>
                  <a:pt x="1112" y="502"/>
                  <a:pt x="1112" y="502"/>
                  <a:pt x="1112" y="502"/>
                </a:cubicBezTo>
                <a:cubicBezTo>
                  <a:pt x="1106" y="500"/>
                  <a:pt x="1106" y="500"/>
                  <a:pt x="1106" y="500"/>
                </a:cubicBezTo>
                <a:cubicBezTo>
                  <a:pt x="1105" y="500"/>
                  <a:pt x="1105" y="500"/>
                  <a:pt x="1105" y="500"/>
                </a:cubicBezTo>
                <a:cubicBezTo>
                  <a:pt x="1099" y="500"/>
                  <a:pt x="1099" y="500"/>
                  <a:pt x="1099" y="500"/>
                </a:cubicBezTo>
                <a:cubicBezTo>
                  <a:pt x="1092" y="500"/>
                  <a:pt x="1092" y="500"/>
                  <a:pt x="1092" y="500"/>
                </a:cubicBezTo>
                <a:cubicBezTo>
                  <a:pt x="1086" y="498"/>
                  <a:pt x="1086" y="498"/>
                  <a:pt x="1086" y="498"/>
                </a:cubicBezTo>
                <a:cubicBezTo>
                  <a:pt x="1080" y="496"/>
                  <a:pt x="1080" y="496"/>
                  <a:pt x="1080" y="496"/>
                </a:cubicBezTo>
                <a:cubicBezTo>
                  <a:pt x="1079" y="495"/>
                  <a:pt x="1078" y="495"/>
                  <a:pt x="1078" y="496"/>
                </a:cubicBezTo>
                <a:cubicBezTo>
                  <a:pt x="1072" y="501"/>
                  <a:pt x="1072" y="501"/>
                  <a:pt x="1072" y="501"/>
                </a:cubicBezTo>
                <a:cubicBezTo>
                  <a:pt x="1066" y="499"/>
                  <a:pt x="1066" y="499"/>
                  <a:pt x="1066" y="499"/>
                </a:cubicBezTo>
                <a:cubicBezTo>
                  <a:pt x="1060" y="497"/>
                  <a:pt x="1060" y="497"/>
                  <a:pt x="1060" y="497"/>
                </a:cubicBezTo>
                <a:cubicBezTo>
                  <a:pt x="1059" y="497"/>
                  <a:pt x="1059" y="497"/>
                  <a:pt x="1059" y="497"/>
                </a:cubicBezTo>
                <a:cubicBezTo>
                  <a:pt x="1053" y="496"/>
                  <a:pt x="1053" y="496"/>
                  <a:pt x="1053" y="496"/>
                </a:cubicBezTo>
                <a:cubicBezTo>
                  <a:pt x="1047" y="490"/>
                  <a:pt x="1047" y="490"/>
                  <a:pt x="1047" y="490"/>
                </a:cubicBezTo>
                <a:cubicBezTo>
                  <a:pt x="1047" y="489"/>
                  <a:pt x="1046" y="489"/>
                  <a:pt x="1046" y="489"/>
                </a:cubicBezTo>
                <a:cubicBezTo>
                  <a:pt x="1039" y="491"/>
                  <a:pt x="1039" y="491"/>
                  <a:pt x="1039" y="491"/>
                </a:cubicBezTo>
                <a:cubicBezTo>
                  <a:pt x="1033" y="493"/>
                  <a:pt x="1033" y="493"/>
                  <a:pt x="1033" y="493"/>
                </a:cubicBezTo>
                <a:cubicBezTo>
                  <a:pt x="1027" y="491"/>
                  <a:pt x="1027" y="491"/>
                  <a:pt x="1027" y="491"/>
                </a:cubicBezTo>
                <a:cubicBezTo>
                  <a:pt x="1020" y="488"/>
                  <a:pt x="1020" y="488"/>
                  <a:pt x="1020" y="488"/>
                </a:cubicBezTo>
                <a:cubicBezTo>
                  <a:pt x="1014" y="485"/>
                  <a:pt x="1014" y="485"/>
                  <a:pt x="1014" y="485"/>
                </a:cubicBezTo>
                <a:cubicBezTo>
                  <a:pt x="1014" y="485"/>
                  <a:pt x="1014" y="485"/>
                  <a:pt x="1014" y="485"/>
                </a:cubicBezTo>
                <a:cubicBezTo>
                  <a:pt x="1007" y="483"/>
                  <a:pt x="1007" y="483"/>
                  <a:pt x="1007" y="483"/>
                </a:cubicBezTo>
                <a:cubicBezTo>
                  <a:pt x="1007" y="483"/>
                  <a:pt x="1007" y="483"/>
                  <a:pt x="1007" y="483"/>
                </a:cubicBezTo>
                <a:cubicBezTo>
                  <a:pt x="1001" y="482"/>
                  <a:pt x="1001" y="482"/>
                  <a:pt x="1001" y="482"/>
                </a:cubicBezTo>
                <a:cubicBezTo>
                  <a:pt x="995" y="479"/>
                  <a:pt x="995" y="479"/>
                  <a:pt x="995" y="479"/>
                </a:cubicBezTo>
                <a:cubicBezTo>
                  <a:pt x="988" y="474"/>
                  <a:pt x="988" y="474"/>
                  <a:pt x="988" y="474"/>
                </a:cubicBezTo>
                <a:cubicBezTo>
                  <a:pt x="987" y="474"/>
                  <a:pt x="987" y="474"/>
                  <a:pt x="987" y="474"/>
                </a:cubicBezTo>
                <a:cubicBezTo>
                  <a:pt x="981" y="474"/>
                  <a:pt x="981" y="474"/>
                  <a:pt x="981" y="474"/>
                </a:cubicBezTo>
                <a:cubicBezTo>
                  <a:pt x="975" y="470"/>
                  <a:pt x="975" y="470"/>
                  <a:pt x="975" y="470"/>
                </a:cubicBezTo>
                <a:cubicBezTo>
                  <a:pt x="974" y="470"/>
                  <a:pt x="974" y="470"/>
                  <a:pt x="974" y="470"/>
                </a:cubicBezTo>
                <a:cubicBezTo>
                  <a:pt x="968" y="469"/>
                  <a:pt x="968" y="469"/>
                  <a:pt x="968" y="469"/>
                </a:cubicBezTo>
                <a:cubicBezTo>
                  <a:pt x="962" y="461"/>
                  <a:pt x="962" y="461"/>
                  <a:pt x="962" y="461"/>
                </a:cubicBezTo>
                <a:cubicBezTo>
                  <a:pt x="961" y="461"/>
                  <a:pt x="961" y="461"/>
                  <a:pt x="961" y="461"/>
                </a:cubicBezTo>
                <a:cubicBezTo>
                  <a:pt x="955" y="458"/>
                  <a:pt x="955" y="458"/>
                  <a:pt x="955" y="458"/>
                </a:cubicBezTo>
                <a:cubicBezTo>
                  <a:pt x="949" y="455"/>
                  <a:pt x="949" y="455"/>
                  <a:pt x="949" y="455"/>
                </a:cubicBezTo>
                <a:cubicBezTo>
                  <a:pt x="942" y="447"/>
                  <a:pt x="942" y="447"/>
                  <a:pt x="942" y="447"/>
                </a:cubicBezTo>
                <a:cubicBezTo>
                  <a:pt x="942" y="446"/>
                  <a:pt x="942" y="446"/>
                  <a:pt x="942" y="446"/>
                </a:cubicBezTo>
                <a:cubicBezTo>
                  <a:pt x="935" y="443"/>
                  <a:pt x="935" y="443"/>
                  <a:pt x="935" y="443"/>
                </a:cubicBezTo>
                <a:cubicBezTo>
                  <a:pt x="935" y="443"/>
                  <a:pt x="935" y="443"/>
                  <a:pt x="935" y="443"/>
                </a:cubicBezTo>
                <a:cubicBezTo>
                  <a:pt x="929" y="442"/>
                  <a:pt x="929" y="442"/>
                  <a:pt x="929" y="442"/>
                </a:cubicBezTo>
                <a:cubicBezTo>
                  <a:pt x="923" y="432"/>
                  <a:pt x="923" y="432"/>
                  <a:pt x="923" y="432"/>
                </a:cubicBezTo>
                <a:cubicBezTo>
                  <a:pt x="922" y="431"/>
                  <a:pt x="922" y="431"/>
                  <a:pt x="922" y="431"/>
                </a:cubicBezTo>
                <a:cubicBezTo>
                  <a:pt x="916" y="428"/>
                  <a:pt x="916" y="428"/>
                  <a:pt x="916" y="428"/>
                </a:cubicBezTo>
                <a:cubicBezTo>
                  <a:pt x="909" y="420"/>
                  <a:pt x="909" y="420"/>
                  <a:pt x="909" y="420"/>
                </a:cubicBezTo>
                <a:cubicBezTo>
                  <a:pt x="903" y="411"/>
                  <a:pt x="903" y="411"/>
                  <a:pt x="903" y="411"/>
                </a:cubicBezTo>
                <a:cubicBezTo>
                  <a:pt x="903" y="411"/>
                  <a:pt x="903" y="411"/>
                  <a:pt x="903" y="411"/>
                </a:cubicBezTo>
                <a:cubicBezTo>
                  <a:pt x="896" y="405"/>
                  <a:pt x="896" y="405"/>
                  <a:pt x="896" y="405"/>
                </a:cubicBezTo>
                <a:cubicBezTo>
                  <a:pt x="890" y="397"/>
                  <a:pt x="890" y="397"/>
                  <a:pt x="890" y="397"/>
                </a:cubicBezTo>
                <a:cubicBezTo>
                  <a:pt x="889" y="397"/>
                  <a:pt x="889" y="397"/>
                  <a:pt x="889" y="397"/>
                </a:cubicBezTo>
                <a:cubicBezTo>
                  <a:pt x="883" y="390"/>
                  <a:pt x="883" y="390"/>
                  <a:pt x="883" y="390"/>
                </a:cubicBezTo>
                <a:cubicBezTo>
                  <a:pt x="877" y="379"/>
                  <a:pt x="877" y="379"/>
                  <a:pt x="877" y="379"/>
                </a:cubicBezTo>
                <a:cubicBezTo>
                  <a:pt x="876" y="379"/>
                  <a:pt x="876" y="379"/>
                  <a:pt x="876" y="379"/>
                </a:cubicBezTo>
                <a:cubicBezTo>
                  <a:pt x="870" y="372"/>
                  <a:pt x="870" y="372"/>
                  <a:pt x="870" y="372"/>
                </a:cubicBezTo>
                <a:cubicBezTo>
                  <a:pt x="863" y="358"/>
                  <a:pt x="863" y="358"/>
                  <a:pt x="863" y="358"/>
                </a:cubicBezTo>
                <a:cubicBezTo>
                  <a:pt x="863" y="358"/>
                  <a:pt x="863" y="358"/>
                  <a:pt x="863" y="358"/>
                </a:cubicBezTo>
                <a:cubicBezTo>
                  <a:pt x="857" y="346"/>
                  <a:pt x="857" y="346"/>
                  <a:pt x="857" y="346"/>
                </a:cubicBezTo>
                <a:cubicBezTo>
                  <a:pt x="857" y="346"/>
                  <a:pt x="857" y="346"/>
                  <a:pt x="857" y="346"/>
                </a:cubicBezTo>
                <a:cubicBezTo>
                  <a:pt x="851" y="334"/>
                  <a:pt x="851" y="334"/>
                  <a:pt x="851" y="334"/>
                </a:cubicBezTo>
                <a:cubicBezTo>
                  <a:pt x="844" y="317"/>
                  <a:pt x="844" y="317"/>
                  <a:pt x="844" y="317"/>
                </a:cubicBezTo>
                <a:cubicBezTo>
                  <a:pt x="844" y="317"/>
                  <a:pt x="844" y="317"/>
                  <a:pt x="844" y="317"/>
                </a:cubicBezTo>
                <a:cubicBezTo>
                  <a:pt x="837" y="305"/>
                  <a:pt x="837" y="305"/>
                  <a:pt x="837" y="305"/>
                </a:cubicBezTo>
                <a:cubicBezTo>
                  <a:pt x="831" y="286"/>
                  <a:pt x="831" y="286"/>
                  <a:pt x="831" y="286"/>
                </a:cubicBezTo>
                <a:cubicBezTo>
                  <a:pt x="831" y="286"/>
                  <a:pt x="831" y="286"/>
                  <a:pt x="831" y="286"/>
                </a:cubicBezTo>
                <a:cubicBezTo>
                  <a:pt x="824" y="273"/>
                  <a:pt x="824" y="273"/>
                  <a:pt x="824" y="273"/>
                </a:cubicBezTo>
                <a:cubicBezTo>
                  <a:pt x="818" y="257"/>
                  <a:pt x="818" y="257"/>
                  <a:pt x="818" y="257"/>
                </a:cubicBezTo>
                <a:cubicBezTo>
                  <a:pt x="811" y="237"/>
                  <a:pt x="811" y="237"/>
                  <a:pt x="811" y="237"/>
                </a:cubicBezTo>
                <a:cubicBezTo>
                  <a:pt x="804" y="218"/>
                  <a:pt x="804" y="218"/>
                  <a:pt x="804" y="218"/>
                </a:cubicBezTo>
                <a:cubicBezTo>
                  <a:pt x="798" y="191"/>
                  <a:pt x="798" y="191"/>
                  <a:pt x="798" y="191"/>
                </a:cubicBezTo>
                <a:cubicBezTo>
                  <a:pt x="798" y="191"/>
                  <a:pt x="798" y="191"/>
                  <a:pt x="798" y="191"/>
                </a:cubicBezTo>
                <a:cubicBezTo>
                  <a:pt x="791" y="168"/>
                  <a:pt x="791" y="168"/>
                  <a:pt x="791" y="168"/>
                </a:cubicBezTo>
                <a:cubicBezTo>
                  <a:pt x="785" y="131"/>
                  <a:pt x="785" y="131"/>
                  <a:pt x="785" y="131"/>
                </a:cubicBezTo>
                <a:cubicBezTo>
                  <a:pt x="778" y="92"/>
                  <a:pt x="778" y="92"/>
                  <a:pt x="778" y="92"/>
                </a:cubicBezTo>
                <a:cubicBezTo>
                  <a:pt x="778" y="92"/>
                  <a:pt x="778" y="92"/>
                  <a:pt x="778" y="92"/>
                </a:cubicBezTo>
                <a:cubicBezTo>
                  <a:pt x="772" y="57"/>
                  <a:pt x="772" y="57"/>
                  <a:pt x="772" y="57"/>
                </a:cubicBezTo>
                <a:cubicBezTo>
                  <a:pt x="772" y="56"/>
                  <a:pt x="772" y="56"/>
                  <a:pt x="772" y="56"/>
                </a:cubicBezTo>
                <a:cubicBezTo>
                  <a:pt x="765" y="30"/>
                  <a:pt x="765" y="30"/>
                  <a:pt x="765" y="30"/>
                </a:cubicBezTo>
                <a:cubicBezTo>
                  <a:pt x="765" y="29"/>
                  <a:pt x="765" y="29"/>
                  <a:pt x="765" y="29"/>
                </a:cubicBezTo>
                <a:cubicBezTo>
                  <a:pt x="758" y="13"/>
                  <a:pt x="758" y="13"/>
                  <a:pt x="758" y="13"/>
                </a:cubicBezTo>
                <a:cubicBezTo>
                  <a:pt x="758" y="13"/>
                  <a:pt x="758" y="13"/>
                  <a:pt x="758" y="13"/>
                </a:cubicBezTo>
                <a:cubicBezTo>
                  <a:pt x="752" y="1"/>
                  <a:pt x="752" y="1"/>
                  <a:pt x="752" y="1"/>
                </a:cubicBezTo>
                <a:cubicBezTo>
                  <a:pt x="751" y="1"/>
                  <a:pt x="751" y="0"/>
                  <a:pt x="750" y="0"/>
                </a:cubicBezTo>
                <a:cubicBezTo>
                  <a:pt x="749" y="0"/>
                  <a:pt x="749" y="1"/>
                  <a:pt x="749" y="1"/>
                </a:cubicBezTo>
                <a:cubicBezTo>
                  <a:pt x="742" y="16"/>
                  <a:pt x="742" y="16"/>
                  <a:pt x="742" y="16"/>
                </a:cubicBezTo>
                <a:cubicBezTo>
                  <a:pt x="742" y="16"/>
                  <a:pt x="742" y="16"/>
                  <a:pt x="742" y="16"/>
                </a:cubicBezTo>
                <a:cubicBezTo>
                  <a:pt x="735" y="33"/>
                  <a:pt x="735" y="33"/>
                  <a:pt x="735" y="33"/>
                </a:cubicBezTo>
                <a:cubicBezTo>
                  <a:pt x="735" y="33"/>
                  <a:pt x="735" y="33"/>
                  <a:pt x="735" y="33"/>
                </a:cubicBezTo>
                <a:cubicBezTo>
                  <a:pt x="729" y="60"/>
                  <a:pt x="729" y="60"/>
                  <a:pt x="729" y="60"/>
                </a:cubicBezTo>
                <a:cubicBezTo>
                  <a:pt x="729" y="60"/>
                  <a:pt x="729" y="60"/>
                  <a:pt x="729" y="60"/>
                </a:cubicBezTo>
                <a:cubicBezTo>
                  <a:pt x="722" y="92"/>
                  <a:pt x="722" y="92"/>
                  <a:pt x="722" y="92"/>
                </a:cubicBezTo>
                <a:cubicBezTo>
                  <a:pt x="716" y="121"/>
                  <a:pt x="716" y="121"/>
                  <a:pt x="716" y="121"/>
                </a:cubicBezTo>
                <a:cubicBezTo>
                  <a:pt x="716" y="121"/>
                  <a:pt x="716" y="121"/>
                  <a:pt x="716" y="121"/>
                </a:cubicBezTo>
                <a:cubicBezTo>
                  <a:pt x="709" y="151"/>
                  <a:pt x="709" y="151"/>
                  <a:pt x="709" y="151"/>
                </a:cubicBezTo>
                <a:cubicBezTo>
                  <a:pt x="702" y="178"/>
                  <a:pt x="702" y="178"/>
                  <a:pt x="702" y="178"/>
                </a:cubicBezTo>
                <a:cubicBezTo>
                  <a:pt x="696" y="198"/>
                  <a:pt x="696" y="198"/>
                  <a:pt x="696" y="198"/>
                </a:cubicBezTo>
                <a:cubicBezTo>
                  <a:pt x="696" y="199"/>
                  <a:pt x="696" y="199"/>
                  <a:pt x="696" y="199"/>
                </a:cubicBezTo>
                <a:cubicBezTo>
                  <a:pt x="689" y="226"/>
                  <a:pt x="689" y="226"/>
                  <a:pt x="689" y="226"/>
                </a:cubicBezTo>
                <a:cubicBezTo>
                  <a:pt x="683" y="239"/>
                  <a:pt x="683" y="239"/>
                  <a:pt x="683" y="239"/>
                </a:cubicBezTo>
                <a:cubicBezTo>
                  <a:pt x="683" y="239"/>
                  <a:pt x="683" y="239"/>
                  <a:pt x="683" y="239"/>
                </a:cubicBezTo>
                <a:cubicBezTo>
                  <a:pt x="676" y="255"/>
                  <a:pt x="676" y="255"/>
                  <a:pt x="676" y="255"/>
                </a:cubicBezTo>
                <a:cubicBezTo>
                  <a:pt x="676" y="255"/>
                  <a:pt x="676" y="255"/>
                  <a:pt x="676" y="255"/>
                </a:cubicBezTo>
                <a:cubicBezTo>
                  <a:pt x="670" y="272"/>
                  <a:pt x="670" y="272"/>
                  <a:pt x="670" y="272"/>
                </a:cubicBezTo>
                <a:cubicBezTo>
                  <a:pt x="663" y="285"/>
                  <a:pt x="663" y="285"/>
                  <a:pt x="663" y="285"/>
                </a:cubicBezTo>
                <a:cubicBezTo>
                  <a:pt x="657" y="292"/>
                  <a:pt x="657" y="292"/>
                  <a:pt x="657" y="292"/>
                </a:cubicBezTo>
                <a:cubicBezTo>
                  <a:pt x="651" y="297"/>
                  <a:pt x="651" y="297"/>
                  <a:pt x="651" y="297"/>
                </a:cubicBezTo>
                <a:cubicBezTo>
                  <a:pt x="650" y="298"/>
                  <a:pt x="650" y="298"/>
                  <a:pt x="650" y="298"/>
                </a:cubicBezTo>
                <a:cubicBezTo>
                  <a:pt x="644" y="309"/>
                  <a:pt x="644" y="309"/>
                  <a:pt x="644" y="309"/>
                </a:cubicBezTo>
                <a:cubicBezTo>
                  <a:pt x="638" y="318"/>
                  <a:pt x="638" y="318"/>
                  <a:pt x="638" y="318"/>
                </a:cubicBezTo>
                <a:cubicBezTo>
                  <a:pt x="632" y="317"/>
                  <a:pt x="632" y="317"/>
                  <a:pt x="632" y="317"/>
                </a:cubicBezTo>
                <a:cubicBezTo>
                  <a:pt x="632" y="317"/>
                  <a:pt x="632" y="317"/>
                  <a:pt x="632" y="317"/>
                </a:cubicBezTo>
                <a:cubicBezTo>
                  <a:pt x="625" y="318"/>
                  <a:pt x="625" y="318"/>
                  <a:pt x="625" y="318"/>
                </a:cubicBezTo>
                <a:cubicBezTo>
                  <a:pt x="624" y="318"/>
                  <a:pt x="624" y="318"/>
                  <a:pt x="624" y="318"/>
                </a:cubicBezTo>
                <a:cubicBezTo>
                  <a:pt x="619" y="321"/>
                  <a:pt x="619" y="321"/>
                  <a:pt x="619" y="321"/>
                </a:cubicBezTo>
                <a:cubicBezTo>
                  <a:pt x="613" y="315"/>
                  <a:pt x="613" y="315"/>
                  <a:pt x="613" y="315"/>
                </a:cubicBezTo>
                <a:cubicBezTo>
                  <a:pt x="612" y="314"/>
                  <a:pt x="612" y="314"/>
                  <a:pt x="612" y="314"/>
                </a:cubicBezTo>
                <a:cubicBezTo>
                  <a:pt x="607" y="312"/>
                  <a:pt x="607" y="312"/>
                  <a:pt x="607" y="312"/>
                </a:cubicBezTo>
                <a:cubicBezTo>
                  <a:pt x="600" y="303"/>
                  <a:pt x="600" y="303"/>
                  <a:pt x="600" y="303"/>
                </a:cubicBezTo>
                <a:cubicBezTo>
                  <a:pt x="594" y="288"/>
                  <a:pt x="594" y="288"/>
                  <a:pt x="594" y="288"/>
                </a:cubicBezTo>
                <a:cubicBezTo>
                  <a:pt x="587" y="271"/>
                  <a:pt x="587" y="271"/>
                  <a:pt x="587" y="271"/>
                </a:cubicBezTo>
                <a:cubicBezTo>
                  <a:pt x="581" y="250"/>
                  <a:pt x="581" y="250"/>
                  <a:pt x="581" y="250"/>
                </a:cubicBezTo>
                <a:cubicBezTo>
                  <a:pt x="574" y="224"/>
                  <a:pt x="574" y="224"/>
                  <a:pt x="574" y="224"/>
                </a:cubicBezTo>
                <a:cubicBezTo>
                  <a:pt x="568" y="192"/>
                  <a:pt x="568" y="192"/>
                  <a:pt x="568" y="192"/>
                </a:cubicBezTo>
                <a:cubicBezTo>
                  <a:pt x="568" y="192"/>
                  <a:pt x="568" y="192"/>
                  <a:pt x="568" y="192"/>
                </a:cubicBezTo>
                <a:cubicBezTo>
                  <a:pt x="561" y="168"/>
                  <a:pt x="561" y="168"/>
                  <a:pt x="561" y="168"/>
                </a:cubicBezTo>
                <a:cubicBezTo>
                  <a:pt x="561" y="168"/>
                  <a:pt x="561" y="168"/>
                  <a:pt x="561" y="168"/>
                </a:cubicBezTo>
                <a:cubicBezTo>
                  <a:pt x="555" y="148"/>
                  <a:pt x="555" y="148"/>
                  <a:pt x="555" y="148"/>
                </a:cubicBezTo>
                <a:cubicBezTo>
                  <a:pt x="555" y="148"/>
                  <a:pt x="555" y="148"/>
                  <a:pt x="555" y="148"/>
                </a:cubicBezTo>
                <a:cubicBezTo>
                  <a:pt x="548" y="128"/>
                  <a:pt x="548" y="128"/>
                  <a:pt x="548" y="128"/>
                </a:cubicBezTo>
                <a:cubicBezTo>
                  <a:pt x="548" y="128"/>
                  <a:pt x="548" y="128"/>
                  <a:pt x="548" y="128"/>
                </a:cubicBezTo>
                <a:cubicBezTo>
                  <a:pt x="541" y="120"/>
                  <a:pt x="541" y="120"/>
                  <a:pt x="541" y="120"/>
                </a:cubicBezTo>
                <a:cubicBezTo>
                  <a:pt x="541" y="119"/>
                  <a:pt x="541" y="119"/>
                  <a:pt x="541" y="119"/>
                </a:cubicBezTo>
                <a:cubicBezTo>
                  <a:pt x="534" y="113"/>
                  <a:pt x="534" y="113"/>
                  <a:pt x="534" y="113"/>
                </a:cubicBezTo>
                <a:cubicBezTo>
                  <a:pt x="534" y="112"/>
                  <a:pt x="534" y="112"/>
                  <a:pt x="533" y="112"/>
                </a:cubicBezTo>
                <a:cubicBezTo>
                  <a:pt x="533" y="112"/>
                  <a:pt x="532" y="112"/>
                  <a:pt x="532" y="113"/>
                </a:cubicBezTo>
                <a:cubicBezTo>
                  <a:pt x="525" y="120"/>
                  <a:pt x="525" y="120"/>
                  <a:pt x="525" y="120"/>
                </a:cubicBezTo>
                <a:cubicBezTo>
                  <a:pt x="519" y="125"/>
                  <a:pt x="519" y="125"/>
                  <a:pt x="519" y="125"/>
                </a:cubicBezTo>
                <a:cubicBezTo>
                  <a:pt x="519" y="125"/>
                  <a:pt x="519" y="125"/>
                  <a:pt x="519" y="125"/>
                </a:cubicBezTo>
                <a:cubicBezTo>
                  <a:pt x="512" y="135"/>
                  <a:pt x="512" y="135"/>
                  <a:pt x="512" y="135"/>
                </a:cubicBezTo>
                <a:cubicBezTo>
                  <a:pt x="512" y="135"/>
                  <a:pt x="512" y="135"/>
                  <a:pt x="512" y="135"/>
                </a:cubicBezTo>
                <a:cubicBezTo>
                  <a:pt x="505" y="144"/>
                  <a:pt x="505" y="144"/>
                  <a:pt x="505" y="144"/>
                </a:cubicBezTo>
                <a:cubicBezTo>
                  <a:pt x="505" y="144"/>
                  <a:pt x="505" y="144"/>
                  <a:pt x="505" y="144"/>
                </a:cubicBezTo>
                <a:cubicBezTo>
                  <a:pt x="499" y="156"/>
                  <a:pt x="499" y="156"/>
                  <a:pt x="499" y="156"/>
                </a:cubicBezTo>
                <a:cubicBezTo>
                  <a:pt x="492" y="167"/>
                  <a:pt x="492" y="167"/>
                  <a:pt x="492" y="167"/>
                </a:cubicBezTo>
                <a:cubicBezTo>
                  <a:pt x="486" y="171"/>
                  <a:pt x="486" y="171"/>
                  <a:pt x="486" y="171"/>
                </a:cubicBezTo>
                <a:cubicBezTo>
                  <a:pt x="486" y="171"/>
                  <a:pt x="486" y="171"/>
                  <a:pt x="486" y="171"/>
                </a:cubicBezTo>
                <a:cubicBezTo>
                  <a:pt x="479" y="179"/>
                  <a:pt x="479" y="179"/>
                  <a:pt x="479" y="179"/>
                </a:cubicBezTo>
                <a:cubicBezTo>
                  <a:pt x="473" y="183"/>
                  <a:pt x="473" y="183"/>
                  <a:pt x="473" y="183"/>
                </a:cubicBezTo>
                <a:cubicBezTo>
                  <a:pt x="473" y="183"/>
                  <a:pt x="473" y="183"/>
                  <a:pt x="473" y="183"/>
                </a:cubicBezTo>
                <a:cubicBezTo>
                  <a:pt x="466" y="188"/>
                  <a:pt x="466" y="188"/>
                  <a:pt x="466" y="188"/>
                </a:cubicBezTo>
                <a:cubicBezTo>
                  <a:pt x="466" y="189"/>
                  <a:pt x="466" y="189"/>
                  <a:pt x="466" y="189"/>
                </a:cubicBezTo>
                <a:cubicBezTo>
                  <a:pt x="459" y="198"/>
                  <a:pt x="459" y="198"/>
                  <a:pt x="459" y="198"/>
                </a:cubicBezTo>
                <a:cubicBezTo>
                  <a:pt x="453" y="204"/>
                  <a:pt x="453" y="204"/>
                  <a:pt x="453" y="204"/>
                </a:cubicBezTo>
                <a:cubicBezTo>
                  <a:pt x="453" y="205"/>
                  <a:pt x="453" y="205"/>
                  <a:pt x="453" y="205"/>
                </a:cubicBezTo>
                <a:cubicBezTo>
                  <a:pt x="446" y="222"/>
                  <a:pt x="446" y="222"/>
                  <a:pt x="446" y="222"/>
                </a:cubicBezTo>
                <a:cubicBezTo>
                  <a:pt x="439" y="238"/>
                  <a:pt x="439" y="238"/>
                  <a:pt x="439" y="238"/>
                </a:cubicBezTo>
                <a:cubicBezTo>
                  <a:pt x="439" y="238"/>
                  <a:pt x="439" y="238"/>
                  <a:pt x="439" y="238"/>
                </a:cubicBezTo>
                <a:cubicBezTo>
                  <a:pt x="433" y="256"/>
                  <a:pt x="433" y="256"/>
                  <a:pt x="433" y="256"/>
                </a:cubicBezTo>
                <a:cubicBezTo>
                  <a:pt x="433" y="256"/>
                  <a:pt x="433" y="256"/>
                  <a:pt x="433" y="256"/>
                </a:cubicBezTo>
                <a:cubicBezTo>
                  <a:pt x="426" y="278"/>
                  <a:pt x="426" y="278"/>
                  <a:pt x="426" y="278"/>
                </a:cubicBezTo>
                <a:cubicBezTo>
                  <a:pt x="420" y="295"/>
                  <a:pt x="420" y="295"/>
                  <a:pt x="420" y="295"/>
                </a:cubicBezTo>
                <a:cubicBezTo>
                  <a:pt x="413" y="306"/>
                  <a:pt x="413" y="306"/>
                  <a:pt x="413" y="306"/>
                </a:cubicBezTo>
                <a:cubicBezTo>
                  <a:pt x="413" y="306"/>
                  <a:pt x="413" y="306"/>
                  <a:pt x="413" y="306"/>
                </a:cubicBezTo>
                <a:cubicBezTo>
                  <a:pt x="407" y="319"/>
                  <a:pt x="407" y="319"/>
                  <a:pt x="407" y="319"/>
                </a:cubicBezTo>
                <a:cubicBezTo>
                  <a:pt x="401" y="328"/>
                  <a:pt x="401" y="328"/>
                  <a:pt x="401" y="328"/>
                </a:cubicBezTo>
                <a:cubicBezTo>
                  <a:pt x="395" y="330"/>
                  <a:pt x="395" y="330"/>
                  <a:pt x="395" y="330"/>
                </a:cubicBezTo>
                <a:cubicBezTo>
                  <a:pt x="394" y="330"/>
                  <a:pt x="394" y="330"/>
                  <a:pt x="394" y="330"/>
                </a:cubicBezTo>
                <a:cubicBezTo>
                  <a:pt x="388" y="335"/>
                  <a:pt x="388" y="335"/>
                  <a:pt x="388" y="335"/>
                </a:cubicBezTo>
                <a:cubicBezTo>
                  <a:pt x="382" y="335"/>
                  <a:pt x="382" y="335"/>
                  <a:pt x="382" y="335"/>
                </a:cubicBezTo>
                <a:cubicBezTo>
                  <a:pt x="381" y="335"/>
                  <a:pt x="381" y="335"/>
                  <a:pt x="381" y="335"/>
                </a:cubicBezTo>
                <a:cubicBezTo>
                  <a:pt x="375" y="339"/>
                  <a:pt x="375" y="339"/>
                  <a:pt x="375" y="339"/>
                </a:cubicBezTo>
                <a:cubicBezTo>
                  <a:pt x="369" y="340"/>
                  <a:pt x="369" y="340"/>
                  <a:pt x="369" y="340"/>
                </a:cubicBezTo>
                <a:cubicBezTo>
                  <a:pt x="363" y="336"/>
                  <a:pt x="363" y="336"/>
                  <a:pt x="363" y="336"/>
                </a:cubicBezTo>
                <a:cubicBezTo>
                  <a:pt x="363" y="335"/>
                  <a:pt x="363" y="335"/>
                  <a:pt x="363" y="335"/>
                </a:cubicBezTo>
                <a:cubicBezTo>
                  <a:pt x="356" y="334"/>
                  <a:pt x="356" y="334"/>
                  <a:pt x="356" y="334"/>
                </a:cubicBezTo>
                <a:cubicBezTo>
                  <a:pt x="350" y="328"/>
                  <a:pt x="350" y="328"/>
                  <a:pt x="350" y="328"/>
                </a:cubicBezTo>
                <a:cubicBezTo>
                  <a:pt x="350" y="328"/>
                  <a:pt x="349" y="328"/>
                  <a:pt x="349" y="328"/>
                </a:cubicBezTo>
                <a:cubicBezTo>
                  <a:pt x="343" y="328"/>
                  <a:pt x="343" y="328"/>
                  <a:pt x="343" y="328"/>
                </a:cubicBezTo>
                <a:cubicBezTo>
                  <a:pt x="337" y="328"/>
                  <a:pt x="337" y="328"/>
                  <a:pt x="337" y="328"/>
                </a:cubicBezTo>
                <a:cubicBezTo>
                  <a:pt x="331" y="321"/>
                  <a:pt x="331" y="321"/>
                  <a:pt x="331" y="321"/>
                </a:cubicBezTo>
                <a:cubicBezTo>
                  <a:pt x="330" y="321"/>
                  <a:pt x="330" y="320"/>
                  <a:pt x="329" y="320"/>
                </a:cubicBezTo>
                <a:cubicBezTo>
                  <a:pt x="329" y="320"/>
                  <a:pt x="328" y="321"/>
                  <a:pt x="328" y="321"/>
                </a:cubicBezTo>
                <a:cubicBezTo>
                  <a:pt x="322" y="328"/>
                  <a:pt x="322" y="328"/>
                  <a:pt x="322" y="328"/>
                </a:cubicBezTo>
                <a:cubicBezTo>
                  <a:pt x="317" y="327"/>
                  <a:pt x="317" y="327"/>
                  <a:pt x="317" y="327"/>
                </a:cubicBezTo>
                <a:cubicBezTo>
                  <a:pt x="310" y="325"/>
                  <a:pt x="310" y="325"/>
                  <a:pt x="310" y="325"/>
                </a:cubicBezTo>
                <a:cubicBezTo>
                  <a:pt x="310" y="325"/>
                  <a:pt x="309" y="325"/>
                  <a:pt x="309" y="325"/>
                </a:cubicBezTo>
                <a:cubicBezTo>
                  <a:pt x="302" y="329"/>
                  <a:pt x="302" y="329"/>
                  <a:pt x="302" y="329"/>
                </a:cubicBezTo>
                <a:cubicBezTo>
                  <a:pt x="296" y="332"/>
                  <a:pt x="296" y="332"/>
                  <a:pt x="296" y="332"/>
                </a:cubicBezTo>
                <a:cubicBezTo>
                  <a:pt x="290" y="332"/>
                  <a:pt x="290" y="332"/>
                  <a:pt x="290" y="332"/>
                </a:cubicBezTo>
                <a:cubicBezTo>
                  <a:pt x="289" y="333"/>
                  <a:pt x="289" y="333"/>
                  <a:pt x="289" y="333"/>
                </a:cubicBezTo>
                <a:cubicBezTo>
                  <a:pt x="283" y="334"/>
                  <a:pt x="283" y="334"/>
                  <a:pt x="283" y="334"/>
                </a:cubicBezTo>
                <a:cubicBezTo>
                  <a:pt x="278" y="330"/>
                  <a:pt x="278" y="330"/>
                  <a:pt x="278" y="330"/>
                </a:cubicBezTo>
                <a:cubicBezTo>
                  <a:pt x="277" y="330"/>
                  <a:pt x="277" y="330"/>
                  <a:pt x="277" y="330"/>
                </a:cubicBezTo>
                <a:cubicBezTo>
                  <a:pt x="270" y="329"/>
                  <a:pt x="270" y="329"/>
                  <a:pt x="270" y="329"/>
                </a:cubicBezTo>
                <a:cubicBezTo>
                  <a:pt x="270" y="329"/>
                  <a:pt x="270" y="329"/>
                  <a:pt x="270" y="329"/>
                </a:cubicBezTo>
                <a:cubicBezTo>
                  <a:pt x="264" y="328"/>
                  <a:pt x="264" y="328"/>
                  <a:pt x="264" y="328"/>
                </a:cubicBezTo>
                <a:cubicBezTo>
                  <a:pt x="258" y="326"/>
                  <a:pt x="258" y="326"/>
                  <a:pt x="258" y="326"/>
                </a:cubicBezTo>
                <a:cubicBezTo>
                  <a:pt x="257" y="326"/>
                  <a:pt x="256" y="326"/>
                  <a:pt x="256" y="327"/>
                </a:cubicBezTo>
                <a:cubicBezTo>
                  <a:pt x="250" y="334"/>
                  <a:pt x="250" y="334"/>
                  <a:pt x="250" y="334"/>
                </a:cubicBezTo>
                <a:cubicBezTo>
                  <a:pt x="243" y="336"/>
                  <a:pt x="243" y="336"/>
                  <a:pt x="243" y="336"/>
                </a:cubicBezTo>
                <a:cubicBezTo>
                  <a:pt x="243" y="336"/>
                  <a:pt x="243" y="336"/>
                  <a:pt x="242" y="336"/>
                </a:cubicBezTo>
                <a:cubicBezTo>
                  <a:pt x="236" y="349"/>
                  <a:pt x="236" y="349"/>
                  <a:pt x="236" y="349"/>
                </a:cubicBezTo>
                <a:cubicBezTo>
                  <a:pt x="229" y="360"/>
                  <a:pt x="229" y="360"/>
                  <a:pt x="229" y="360"/>
                </a:cubicBezTo>
                <a:cubicBezTo>
                  <a:pt x="223" y="366"/>
                  <a:pt x="223" y="366"/>
                  <a:pt x="223" y="366"/>
                </a:cubicBezTo>
                <a:cubicBezTo>
                  <a:pt x="217" y="371"/>
                  <a:pt x="217" y="371"/>
                  <a:pt x="217" y="371"/>
                </a:cubicBezTo>
                <a:cubicBezTo>
                  <a:pt x="216" y="371"/>
                  <a:pt x="216" y="371"/>
                  <a:pt x="216" y="371"/>
                </a:cubicBezTo>
                <a:cubicBezTo>
                  <a:pt x="210" y="381"/>
                  <a:pt x="210" y="381"/>
                  <a:pt x="210" y="381"/>
                </a:cubicBezTo>
                <a:cubicBezTo>
                  <a:pt x="210" y="381"/>
                  <a:pt x="210" y="381"/>
                  <a:pt x="210" y="381"/>
                </a:cubicBezTo>
                <a:cubicBezTo>
                  <a:pt x="203" y="391"/>
                  <a:pt x="203" y="391"/>
                  <a:pt x="203" y="391"/>
                </a:cubicBezTo>
                <a:cubicBezTo>
                  <a:pt x="197" y="395"/>
                  <a:pt x="197" y="395"/>
                  <a:pt x="197" y="395"/>
                </a:cubicBezTo>
                <a:cubicBezTo>
                  <a:pt x="191" y="397"/>
                  <a:pt x="191" y="397"/>
                  <a:pt x="191" y="397"/>
                </a:cubicBezTo>
                <a:cubicBezTo>
                  <a:pt x="190" y="398"/>
                  <a:pt x="190" y="398"/>
                  <a:pt x="190" y="398"/>
                </a:cubicBezTo>
                <a:cubicBezTo>
                  <a:pt x="184" y="402"/>
                  <a:pt x="184" y="402"/>
                  <a:pt x="184" y="402"/>
                </a:cubicBezTo>
                <a:cubicBezTo>
                  <a:pt x="177" y="404"/>
                  <a:pt x="177" y="404"/>
                  <a:pt x="177" y="404"/>
                </a:cubicBezTo>
                <a:cubicBezTo>
                  <a:pt x="177" y="404"/>
                  <a:pt x="177" y="404"/>
                  <a:pt x="177" y="404"/>
                </a:cubicBezTo>
                <a:cubicBezTo>
                  <a:pt x="171" y="409"/>
                  <a:pt x="171" y="409"/>
                  <a:pt x="171" y="409"/>
                </a:cubicBezTo>
                <a:cubicBezTo>
                  <a:pt x="164" y="412"/>
                  <a:pt x="164" y="412"/>
                  <a:pt x="164" y="412"/>
                </a:cubicBezTo>
                <a:cubicBezTo>
                  <a:pt x="158" y="413"/>
                  <a:pt x="158" y="413"/>
                  <a:pt x="158" y="413"/>
                </a:cubicBezTo>
                <a:cubicBezTo>
                  <a:pt x="158" y="413"/>
                  <a:pt x="158" y="413"/>
                  <a:pt x="158" y="413"/>
                </a:cubicBezTo>
                <a:cubicBezTo>
                  <a:pt x="151" y="415"/>
                  <a:pt x="151" y="415"/>
                  <a:pt x="151" y="415"/>
                </a:cubicBezTo>
                <a:cubicBezTo>
                  <a:pt x="151" y="415"/>
                  <a:pt x="151" y="415"/>
                  <a:pt x="151" y="415"/>
                </a:cubicBezTo>
                <a:cubicBezTo>
                  <a:pt x="145" y="418"/>
                  <a:pt x="145" y="418"/>
                  <a:pt x="145" y="418"/>
                </a:cubicBezTo>
                <a:cubicBezTo>
                  <a:pt x="139" y="416"/>
                  <a:pt x="139" y="416"/>
                  <a:pt x="139" y="416"/>
                </a:cubicBezTo>
                <a:cubicBezTo>
                  <a:pt x="138" y="416"/>
                  <a:pt x="138" y="416"/>
                  <a:pt x="138" y="416"/>
                </a:cubicBezTo>
                <a:cubicBezTo>
                  <a:pt x="132" y="417"/>
                  <a:pt x="132" y="417"/>
                  <a:pt x="132" y="417"/>
                </a:cubicBezTo>
                <a:cubicBezTo>
                  <a:pt x="127" y="412"/>
                  <a:pt x="127" y="412"/>
                  <a:pt x="127" y="412"/>
                </a:cubicBezTo>
                <a:cubicBezTo>
                  <a:pt x="126" y="411"/>
                  <a:pt x="125" y="411"/>
                  <a:pt x="124" y="412"/>
                </a:cubicBezTo>
                <a:cubicBezTo>
                  <a:pt x="118" y="418"/>
                  <a:pt x="118" y="418"/>
                  <a:pt x="118" y="418"/>
                </a:cubicBezTo>
                <a:cubicBezTo>
                  <a:pt x="112" y="419"/>
                  <a:pt x="112" y="419"/>
                  <a:pt x="112" y="419"/>
                </a:cubicBezTo>
                <a:cubicBezTo>
                  <a:pt x="106" y="419"/>
                  <a:pt x="106" y="419"/>
                  <a:pt x="106" y="419"/>
                </a:cubicBezTo>
                <a:cubicBezTo>
                  <a:pt x="100" y="417"/>
                  <a:pt x="100" y="417"/>
                  <a:pt x="100" y="417"/>
                </a:cubicBezTo>
                <a:cubicBezTo>
                  <a:pt x="99" y="417"/>
                  <a:pt x="99" y="417"/>
                  <a:pt x="99" y="417"/>
                </a:cubicBezTo>
                <a:cubicBezTo>
                  <a:pt x="93" y="419"/>
                  <a:pt x="93" y="419"/>
                  <a:pt x="93" y="419"/>
                </a:cubicBezTo>
                <a:cubicBezTo>
                  <a:pt x="87" y="417"/>
                  <a:pt x="87" y="417"/>
                  <a:pt x="87" y="417"/>
                </a:cubicBezTo>
                <a:cubicBezTo>
                  <a:pt x="86" y="417"/>
                  <a:pt x="86" y="417"/>
                  <a:pt x="86" y="417"/>
                </a:cubicBezTo>
                <a:cubicBezTo>
                  <a:pt x="79" y="417"/>
                  <a:pt x="79" y="417"/>
                  <a:pt x="79" y="417"/>
                </a:cubicBezTo>
                <a:cubicBezTo>
                  <a:pt x="79" y="417"/>
                  <a:pt x="79" y="417"/>
                  <a:pt x="79" y="417"/>
                </a:cubicBezTo>
                <a:cubicBezTo>
                  <a:pt x="72" y="419"/>
                  <a:pt x="72" y="419"/>
                  <a:pt x="72" y="419"/>
                </a:cubicBezTo>
                <a:cubicBezTo>
                  <a:pt x="66" y="420"/>
                  <a:pt x="66" y="420"/>
                  <a:pt x="66" y="420"/>
                </a:cubicBezTo>
                <a:cubicBezTo>
                  <a:pt x="60" y="418"/>
                  <a:pt x="60" y="418"/>
                  <a:pt x="60" y="418"/>
                </a:cubicBezTo>
                <a:cubicBezTo>
                  <a:pt x="60" y="418"/>
                  <a:pt x="60" y="418"/>
                  <a:pt x="60" y="418"/>
                </a:cubicBezTo>
                <a:cubicBezTo>
                  <a:pt x="53" y="419"/>
                  <a:pt x="53" y="419"/>
                  <a:pt x="53" y="419"/>
                </a:cubicBezTo>
                <a:cubicBezTo>
                  <a:pt x="53" y="419"/>
                  <a:pt x="53" y="419"/>
                  <a:pt x="53" y="419"/>
                </a:cubicBezTo>
                <a:cubicBezTo>
                  <a:pt x="46" y="421"/>
                  <a:pt x="46" y="421"/>
                  <a:pt x="46" y="421"/>
                </a:cubicBezTo>
                <a:cubicBezTo>
                  <a:pt x="40" y="419"/>
                  <a:pt x="40" y="419"/>
                  <a:pt x="40" y="419"/>
                </a:cubicBezTo>
                <a:cubicBezTo>
                  <a:pt x="40" y="419"/>
                  <a:pt x="40" y="419"/>
                  <a:pt x="40" y="419"/>
                </a:cubicBezTo>
                <a:cubicBezTo>
                  <a:pt x="33" y="420"/>
                  <a:pt x="33" y="420"/>
                  <a:pt x="33" y="420"/>
                </a:cubicBezTo>
                <a:cubicBezTo>
                  <a:pt x="27" y="421"/>
                  <a:pt x="27" y="421"/>
                  <a:pt x="27" y="421"/>
                </a:cubicBezTo>
                <a:cubicBezTo>
                  <a:pt x="26" y="421"/>
                  <a:pt x="26" y="421"/>
                  <a:pt x="26" y="421"/>
                </a:cubicBezTo>
                <a:cubicBezTo>
                  <a:pt x="20" y="422"/>
                  <a:pt x="20" y="422"/>
                  <a:pt x="20" y="422"/>
                </a:cubicBezTo>
                <a:cubicBezTo>
                  <a:pt x="14" y="421"/>
                  <a:pt x="14" y="421"/>
                  <a:pt x="14" y="421"/>
                </a:cubicBezTo>
                <a:cubicBezTo>
                  <a:pt x="7" y="419"/>
                  <a:pt x="7" y="419"/>
                  <a:pt x="7" y="419"/>
                </a:cubicBezTo>
                <a:cubicBezTo>
                  <a:pt x="7" y="419"/>
                  <a:pt x="7" y="419"/>
                  <a:pt x="6" y="419"/>
                </a:cubicBezTo>
                <a:cubicBezTo>
                  <a:pt x="0" y="422"/>
                  <a:pt x="0" y="422"/>
                  <a:pt x="0" y="422"/>
                </a:cubicBezTo>
                <a:cubicBezTo>
                  <a:pt x="1" y="425"/>
                  <a:pt x="1" y="425"/>
                  <a:pt x="1" y="425"/>
                </a:cubicBezTo>
                <a:close/>
              </a:path>
            </a:pathLst>
          </a:custGeom>
          <a:solidFill>
            <a:srgbClr val="7C2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3" name="Freeform 283">
            <a:extLst>
              <a:ext uri="{FF2B5EF4-FFF2-40B4-BE49-F238E27FC236}">
                <a16:creationId xmlns:a16="http://schemas.microsoft.com/office/drawing/2014/main" id="{518A2368-7AD4-4673-9ADC-3D939509DDF4}"/>
              </a:ext>
            </a:extLst>
          </p:cNvPr>
          <p:cNvSpPr>
            <a:spLocks/>
          </p:cNvSpPr>
          <p:nvPr/>
        </p:nvSpPr>
        <p:spPr bwMode="auto">
          <a:xfrm>
            <a:off x="4749081" y="2472574"/>
            <a:ext cx="3228975" cy="1604963"/>
          </a:xfrm>
          <a:custGeom>
            <a:avLst/>
            <a:gdLst>
              <a:gd name="T0" fmla="*/ 40 w 1185"/>
              <a:gd name="T1" fmla="*/ 485 h 588"/>
              <a:gd name="T2" fmla="*/ 86 w 1185"/>
              <a:gd name="T3" fmla="*/ 483 h 588"/>
              <a:gd name="T4" fmla="*/ 125 w 1185"/>
              <a:gd name="T5" fmla="*/ 477 h 588"/>
              <a:gd name="T6" fmla="*/ 165 w 1185"/>
              <a:gd name="T7" fmla="*/ 477 h 588"/>
              <a:gd name="T8" fmla="*/ 206 w 1185"/>
              <a:gd name="T9" fmla="*/ 453 h 588"/>
              <a:gd name="T10" fmla="*/ 239 w 1185"/>
              <a:gd name="T11" fmla="*/ 408 h 588"/>
              <a:gd name="T12" fmla="*/ 270 w 1185"/>
              <a:gd name="T13" fmla="*/ 388 h 588"/>
              <a:gd name="T14" fmla="*/ 310 w 1185"/>
              <a:gd name="T15" fmla="*/ 382 h 588"/>
              <a:gd name="T16" fmla="*/ 349 w 1185"/>
              <a:gd name="T17" fmla="*/ 385 h 588"/>
              <a:gd name="T18" fmla="*/ 389 w 1185"/>
              <a:gd name="T19" fmla="*/ 390 h 588"/>
              <a:gd name="T20" fmla="*/ 423 w 1185"/>
              <a:gd name="T21" fmla="*/ 344 h 588"/>
              <a:gd name="T22" fmla="*/ 462 w 1185"/>
              <a:gd name="T23" fmla="*/ 240 h 588"/>
              <a:gd name="T24" fmla="*/ 502 w 1185"/>
              <a:gd name="T25" fmla="*/ 186 h 588"/>
              <a:gd name="T26" fmla="*/ 545 w 1185"/>
              <a:gd name="T27" fmla="*/ 146 h 588"/>
              <a:gd name="T28" fmla="*/ 584 w 1185"/>
              <a:gd name="T29" fmla="*/ 311 h 588"/>
              <a:gd name="T30" fmla="*/ 617 w 1185"/>
              <a:gd name="T31" fmla="*/ 372 h 588"/>
              <a:gd name="T32" fmla="*/ 659 w 1185"/>
              <a:gd name="T33" fmla="*/ 341 h 588"/>
              <a:gd name="T34" fmla="*/ 693 w 1185"/>
              <a:gd name="T35" fmla="*/ 263 h 588"/>
              <a:gd name="T36" fmla="*/ 725 w 1185"/>
              <a:gd name="T37" fmla="*/ 107 h 588"/>
              <a:gd name="T38" fmla="*/ 781 w 1185"/>
              <a:gd name="T39" fmla="*/ 151 h 588"/>
              <a:gd name="T40" fmla="*/ 814 w 1185"/>
              <a:gd name="T41" fmla="*/ 303 h 588"/>
              <a:gd name="T42" fmla="*/ 854 w 1185"/>
              <a:gd name="T43" fmla="*/ 404 h 588"/>
              <a:gd name="T44" fmla="*/ 894 w 1185"/>
              <a:gd name="T45" fmla="*/ 471 h 588"/>
              <a:gd name="T46" fmla="*/ 940 w 1185"/>
              <a:gd name="T47" fmla="*/ 516 h 588"/>
              <a:gd name="T48" fmla="*/ 981 w 1185"/>
              <a:gd name="T49" fmla="*/ 548 h 588"/>
              <a:gd name="T50" fmla="*/ 1019 w 1185"/>
              <a:gd name="T51" fmla="*/ 564 h 588"/>
              <a:gd name="T52" fmla="*/ 1059 w 1185"/>
              <a:gd name="T53" fmla="*/ 573 h 588"/>
              <a:gd name="T54" fmla="*/ 1092 w 1185"/>
              <a:gd name="T55" fmla="*/ 577 h 588"/>
              <a:gd name="T56" fmla="*/ 1132 w 1185"/>
              <a:gd name="T57" fmla="*/ 580 h 588"/>
              <a:gd name="T58" fmla="*/ 1177 w 1185"/>
              <a:gd name="T59" fmla="*/ 588 h 588"/>
              <a:gd name="T60" fmla="*/ 1157 w 1185"/>
              <a:gd name="T61" fmla="*/ 578 h 588"/>
              <a:gd name="T62" fmla="*/ 1119 w 1185"/>
              <a:gd name="T63" fmla="*/ 576 h 588"/>
              <a:gd name="T64" fmla="*/ 1078 w 1185"/>
              <a:gd name="T65" fmla="*/ 569 h 588"/>
              <a:gd name="T66" fmla="*/ 1033 w 1185"/>
              <a:gd name="T67" fmla="*/ 565 h 588"/>
              <a:gd name="T68" fmla="*/ 988 w 1185"/>
              <a:gd name="T69" fmla="*/ 545 h 588"/>
              <a:gd name="T70" fmla="*/ 955 w 1185"/>
              <a:gd name="T71" fmla="*/ 526 h 588"/>
              <a:gd name="T72" fmla="*/ 916 w 1185"/>
              <a:gd name="T73" fmla="*/ 493 h 588"/>
              <a:gd name="T74" fmla="*/ 876 w 1185"/>
              <a:gd name="T75" fmla="*/ 439 h 588"/>
              <a:gd name="T76" fmla="*/ 831 w 1185"/>
              <a:gd name="T77" fmla="*/ 337 h 588"/>
              <a:gd name="T78" fmla="*/ 785 w 1185"/>
              <a:gd name="T79" fmla="*/ 151 h 588"/>
              <a:gd name="T80" fmla="*/ 750 w 1185"/>
              <a:gd name="T81" fmla="*/ 0 h 588"/>
              <a:gd name="T82" fmla="*/ 715 w 1185"/>
              <a:gd name="T83" fmla="*/ 140 h 588"/>
              <a:gd name="T84" fmla="*/ 676 w 1185"/>
              <a:gd name="T85" fmla="*/ 295 h 588"/>
              <a:gd name="T86" fmla="*/ 631 w 1185"/>
              <a:gd name="T87" fmla="*/ 364 h 588"/>
              <a:gd name="T88" fmla="*/ 587 w 1185"/>
              <a:gd name="T89" fmla="*/ 311 h 588"/>
              <a:gd name="T90" fmla="*/ 548 w 1185"/>
              <a:gd name="T91" fmla="*/ 144 h 588"/>
              <a:gd name="T92" fmla="*/ 512 w 1185"/>
              <a:gd name="T93" fmla="*/ 160 h 588"/>
              <a:gd name="T94" fmla="*/ 466 w 1185"/>
              <a:gd name="T95" fmla="*/ 227 h 588"/>
              <a:gd name="T96" fmla="*/ 433 w 1185"/>
              <a:gd name="T97" fmla="*/ 302 h 588"/>
              <a:gd name="T98" fmla="*/ 388 w 1185"/>
              <a:gd name="T99" fmla="*/ 387 h 588"/>
              <a:gd name="T100" fmla="*/ 349 w 1185"/>
              <a:gd name="T101" fmla="*/ 381 h 588"/>
              <a:gd name="T102" fmla="*/ 308 w 1185"/>
              <a:gd name="T103" fmla="*/ 379 h 588"/>
              <a:gd name="T104" fmla="*/ 264 w 1185"/>
              <a:gd name="T105" fmla="*/ 384 h 588"/>
              <a:gd name="T106" fmla="*/ 217 w 1185"/>
              <a:gd name="T107" fmla="*/ 430 h 588"/>
              <a:gd name="T108" fmla="*/ 184 w 1185"/>
              <a:gd name="T109" fmla="*/ 464 h 588"/>
              <a:gd name="T110" fmla="*/ 139 w 1185"/>
              <a:gd name="T111" fmla="*/ 478 h 588"/>
              <a:gd name="T112" fmla="*/ 106 w 1185"/>
              <a:gd name="T113" fmla="*/ 482 h 588"/>
              <a:gd name="T114" fmla="*/ 72 w 1185"/>
              <a:gd name="T115" fmla="*/ 481 h 588"/>
              <a:gd name="T116" fmla="*/ 33 w 1185"/>
              <a:gd name="T117" fmla="*/ 484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5" h="588">
                <a:moveTo>
                  <a:pt x="1" y="488"/>
                </a:moveTo>
                <a:cubicBezTo>
                  <a:pt x="7" y="485"/>
                  <a:pt x="7" y="485"/>
                  <a:pt x="7" y="485"/>
                </a:cubicBezTo>
                <a:cubicBezTo>
                  <a:pt x="13" y="487"/>
                  <a:pt x="13" y="487"/>
                  <a:pt x="13" y="487"/>
                </a:cubicBezTo>
                <a:cubicBezTo>
                  <a:pt x="20" y="488"/>
                  <a:pt x="20" y="488"/>
                  <a:pt x="20" y="488"/>
                </a:cubicBezTo>
                <a:cubicBezTo>
                  <a:pt x="21" y="488"/>
                  <a:pt x="21" y="488"/>
                  <a:pt x="21" y="488"/>
                </a:cubicBezTo>
                <a:cubicBezTo>
                  <a:pt x="27" y="486"/>
                  <a:pt x="27" y="486"/>
                  <a:pt x="27" y="486"/>
                </a:cubicBezTo>
                <a:cubicBezTo>
                  <a:pt x="33" y="487"/>
                  <a:pt x="33" y="487"/>
                  <a:pt x="33" y="487"/>
                </a:cubicBezTo>
                <a:cubicBezTo>
                  <a:pt x="34" y="487"/>
                  <a:pt x="34" y="487"/>
                  <a:pt x="34" y="487"/>
                </a:cubicBezTo>
                <a:cubicBezTo>
                  <a:pt x="40" y="485"/>
                  <a:pt x="40" y="485"/>
                  <a:pt x="40" y="485"/>
                </a:cubicBezTo>
                <a:cubicBezTo>
                  <a:pt x="46" y="486"/>
                  <a:pt x="46" y="486"/>
                  <a:pt x="46" y="486"/>
                </a:cubicBezTo>
                <a:cubicBezTo>
                  <a:pt x="47" y="486"/>
                  <a:pt x="47" y="486"/>
                  <a:pt x="47" y="486"/>
                </a:cubicBezTo>
                <a:cubicBezTo>
                  <a:pt x="53" y="485"/>
                  <a:pt x="53" y="485"/>
                  <a:pt x="53" y="485"/>
                </a:cubicBezTo>
                <a:cubicBezTo>
                  <a:pt x="60" y="485"/>
                  <a:pt x="60" y="485"/>
                  <a:pt x="60" y="485"/>
                </a:cubicBezTo>
                <a:cubicBezTo>
                  <a:pt x="66" y="486"/>
                  <a:pt x="66" y="486"/>
                  <a:pt x="66" y="486"/>
                </a:cubicBezTo>
                <a:cubicBezTo>
                  <a:pt x="67" y="486"/>
                  <a:pt x="67" y="486"/>
                  <a:pt x="67" y="486"/>
                </a:cubicBezTo>
                <a:cubicBezTo>
                  <a:pt x="73" y="484"/>
                  <a:pt x="73" y="484"/>
                  <a:pt x="73" y="484"/>
                </a:cubicBezTo>
                <a:cubicBezTo>
                  <a:pt x="80" y="483"/>
                  <a:pt x="80" y="483"/>
                  <a:pt x="80" y="483"/>
                </a:cubicBezTo>
                <a:cubicBezTo>
                  <a:pt x="86" y="483"/>
                  <a:pt x="86" y="483"/>
                  <a:pt x="86" y="483"/>
                </a:cubicBezTo>
                <a:cubicBezTo>
                  <a:pt x="92" y="485"/>
                  <a:pt x="92" y="485"/>
                  <a:pt x="92" y="485"/>
                </a:cubicBezTo>
                <a:cubicBezTo>
                  <a:pt x="93" y="485"/>
                  <a:pt x="93" y="485"/>
                  <a:pt x="93" y="485"/>
                </a:cubicBezTo>
                <a:cubicBezTo>
                  <a:pt x="99" y="485"/>
                  <a:pt x="99" y="485"/>
                  <a:pt x="99" y="485"/>
                </a:cubicBezTo>
                <a:cubicBezTo>
                  <a:pt x="106" y="485"/>
                  <a:pt x="106" y="485"/>
                  <a:pt x="106" y="485"/>
                </a:cubicBezTo>
                <a:cubicBezTo>
                  <a:pt x="106" y="485"/>
                  <a:pt x="106" y="485"/>
                  <a:pt x="106" y="485"/>
                </a:cubicBezTo>
                <a:cubicBezTo>
                  <a:pt x="112" y="484"/>
                  <a:pt x="112" y="484"/>
                  <a:pt x="112" y="484"/>
                </a:cubicBezTo>
                <a:cubicBezTo>
                  <a:pt x="119" y="485"/>
                  <a:pt x="119" y="485"/>
                  <a:pt x="119" y="485"/>
                </a:cubicBezTo>
                <a:cubicBezTo>
                  <a:pt x="119" y="485"/>
                  <a:pt x="120" y="485"/>
                  <a:pt x="120" y="484"/>
                </a:cubicBezTo>
                <a:cubicBezTo>
                  <a:pt x="125" y="477"/>
                  <a:pt x="125" y="477"/>
                  <a:pt x="125" y="477"/>
                </a:cubicBezTo>
                <a:cubicBezTo>
                  <a:pt x="131" y="483"/>
                  <a:pt x="131" y="483"/>
                  <a:pt x="131" y="483"/>
                </a:cubicBezTo>
                <a:cubicBezTo>
                  <a:pt x="131" y="483"/>
                  <a:pt x="132" y="484"/>
                  <a:pt x="132" y="483"/>
                </a:cubicBezTo>
                <a:cubicBezTo>
                  <a:pt x="139" y="482"/>
                  <a:pt x="139" y="482"/>
                  <a:pt x="139" y="482"/>
                </a:cubicBezTo>
                <a:cubicBezTo>
                  <a:pt x="145" y="483"/>
                  <a:pt x="145" y="483"/>
                  <a:pt x="145" y="483"/>
                </a:cubicBezTo>
                <a:cubicBezTo>
                  <a:pt x="145" y="484"/>
                  <a:pt x="146" y="483"/>
                  <a:pt x="146" y="483"/>
                </a:cubicBezTo>
                <a:cubicBezTo>
                  <a:pt x="152" y="479"/>
                  <a:pt x="152" y="479"/>
                  <a:pt x="152" y="479"/>
                </a:cubicBezTo>
                <a:cubicBezTo>
                  <a:pt x="159" y="478"/>
                  <a:pt x="159" y="478"/>
                  <a:pt x="159" y="478"/>
                </a:cubicBezTo>
                <a:cubicBezTo>
                  <a:pt x="159" y="478"/>
                  <a:pt x="159" y="478"/>
                  <a:pt x="159" y="478"/>
                </a:cubicBezTo>
                <a:cubicBezTo>
                  <a:pt x="165" y="477"/>
                  <a:pt x="165" y="477"/>
                  <a:pt x="165" y="477"/>
                </a:cubicBezTo>
                <a:cubicBezTo>
                  <a:pt x="172" y="475"/>
                  <a:pt x="172" y="475"/>
                  <a:pt x="172" y="475"/>
                </a:cubicBezTo>
                <a:cubicBezTo>
                  <a:pt x="173" y="474"/>
                  <a:pt x="173" y="474"/>
                  <a:pt x="173" y="474"/>
                </a:cubicBezTo>
                <a:cubicBezTo>
                  <a:pt x="179" y="469"/>
                  <a:pt x="179" y="469"/>
                  <a:pt x="179" y="469"/>
                </a:cubicBezTo>
                <a:cubicBezTo>
                  <a:pt x="185" y="467"/>
                  <a:pt x="185" y="467"/>
                  <a:pt x="185" y="467"/>
                </a:cubicBezTo>
                <a:cubicBezTo>
                  <a:pt x="186" y="466"/>
                  <a:pt x="186" y="466"/>
                  <a:pt x="186" y="466"/>
                </a:cubicBezTo>
                <a:cubicBezTo>
                  <a:pt x="192" y="461"/>
                  <a:pt x="192" y="461"/>
                  <a:pt x="192" y="461"/>
                </a:cubicBezTo>
                <a:cubicBezTo>
                  <a:pt x="198" y="459"/>
                  <a:pt x="198" y="459"/>
                  <a:pt x="198" y="459"/>
                </a:cubicBezTo>
                <a:cubicBezTo>
                  <a:pt x="199" y="459"/>
                  <a:pt x="199" y="459"/>
                  <a:pt x="199" y="459"/>
                </a:cubicBezTo>
                <a:cubicBezTo>
                  <a:pt x="206" y="453"/>
                  <a:pt x="206" y="453"/>
                  <a:pt x="206" y="453"/>
                </a:cubicBezTo>
                <a:cubicBezTo>
                  <a:pt x="206" y="453"/>
                  <a:pt x="206" y="453"/>
                  <a:pt x="206" y="453"/>
                </a:cubicBezTo>
                <a:cubicBezTo>
                  <a:pt x="212" y="443"/>
                  <a:pt x="212" y="443"/>
                  <a:pt x="212" y="443"/>
                </a:cubicBezTo>
                <a:cubicBezTo>
                  <a:pt x="212" y="443"/>
                  <a:pt x="212" y="443"/>
                  <a:pt x="212" y="443"/>
                </a:cubicBezTo>
                <a:cubicBezTo>
                  <a:pt x="219" y="433"/>
                  <a:pt x="219" y="433"/>
                  <a:pt x="219" y="433"/>
                </a:cubicBezTo>
                <a:cubicBezTo>
                  <a:pt x="225" y="428"/>
                  <a:pt x="225" y="428"/>
                  <a:pt x="225" y="428"/>
                </a:cubicBezTo>
                <a:cubicBezTo>
                  <a:pt x="225" y="428"/>
                  <a:pt x="225" y="428"/>
                  <a:pt x="225" y="428"/>
                </a:cubicBezTo>
                <a:cubicBezTo>
                  <a:pt x="232" y="420"/>
                  <a:pt x="232" y="420"/>
                  <a:pt x="232" y="420"/>
                </a:cubicBezTo>
                <a:cubicBezTo>
                  <a:pt x="232" y="420"/>
                  <a:pt x="232" y="420"/>
                  <a:pt x="232" y="420"/>
                </a:cubicBezTo>
                <a:cubicBezTo>
                  <a:pt x="239" y="408"/>
                  <a:pt x="239" y="408"/>
                  <a:pt x="239" y="408"/>
                </a:cubicBezTo>
                <a:cubicBezTo>
                  <a:pt x="239" y="408"/>
                  <a:pt x="239" y="408"/>
                  <a:pt x="239" y="408"/>
                </a:cubicBezTo>
                <a:cubicBezTo>
                  <a:pt x="245" y="395"/>
                  <a:pt x="245" y="395"/>
                  <a:pt x="245" y="395"/>
                </a:cubicBezTo>
                <a:cubicBezTo>
                  <a:pt x="251" y="393"/>
                  <a:pt x="251" y="393"/>
                  <a:pt x="251" y="393"/>
                </a:cubicBezTo>
                <a:cubicBezTo>
                  <a:pt x="252" y="392"/>
                  <a:pt x="252" y="392"/>
                  <a:pt x="252" y="392"/>
                </a:cubicBezTo>
                <a:cubicBezTo>
                  <a:pt x="258" y="386"/>
                  <a:pt x="258" y="386"/>
                  <a:pt x="258" y="386"/>
                </a:cubicBezTo>
                <a:cubicBezTo>
                  <a:pt x="263" y="387"/>
                  <a:pt x="263" y="387"/>
                  <a:pt x="263" y="387"/>
                </a:cubicBezTo>
                <a:cubicBezTo>
                  <a:pt x="263" y="387"/>
                  <a:pt x="263" y="387"/>
                  <a:pt x="263" y="387"/>
                </a:cubicBezTo>
                <a:cubicBezTo>
                  <a:pt x="270" y="388"/>
                  <a:pt x="270" y="388"/>
                  <a:pt x="270" y="388"/>
                </a:cubicBezTo>
                <a:cubicBezTo>
                  <a:pt x="270" y="388"/>
                  <a:pt x="270" y="388"/>
                  <a:pt x="270" y="388"/>
                </a:cubicBezTo>
                <a:cubicBezTo>
                  <a:pt x="276" y="389"/>
                  <a:pt x="276" y="389"/>
                  <a:pt x="276" y="389"/>
                </a:cubicBezTo>
                <a:cubicBezTo>
                  <a:pt x="282" y="392"/>
                  <a:pt x="282" y="392"/>
                  <a:pt x="282" y="392"/>
                </a:cubicBezTo>
                <a:cubicBezTo>
                  <a:pt x="283" y="392"/>
                  <a:pt x="283" y="392"/>
                  <a:pt x="284" y="392"/>
                </a:cubicBezTo>
                <a:cubicBezTo>
                  <a:pt x="290" y="390"/>
                  <a:pt x="290" y="390"/>
                  <a:pt x="290" y="390"/>
                </a:cubicBezTo>
                <a:cubicBezTo>
                  <a:pt x="297" y="389"/>
                  <a:pt x="297" y="389"/>
                  <a:pt x="297" y="389"/>
                </a:cubicBezTo>
                <a:cubicBezTo>
                  <a:pt x="297" y="389"/>
                  <a:pt x="297" y="389"/>
                  <a:pt x="297" y="389"/>
                </a:cubicBezTo>
                <a:cubicBezTo>
                  <a:pt x="303" y="387"/>
                  <a:pt x="303" y="387"/>
                  <a:pt x="303" y="387"/>
                </a:cubicBezTo>
                <a:cubicBezTo>
                  <a:pt x="304" y="387"/>
                  <a:pt x="304" y="387"/>
                  <a:pt x="304" y="387"/>
                </a:cubicBezTo>
                <a:cubicBezTo>
                  <a:pt x="310" y="382"/>
                  <a:pt x="310" y="382"/>
                  <a:pt x="310" y="382"/>
                </a:cubicBezTo>
                <a:cubicBezTo>
                  <a:pt x="316" y="383"/>
                  <a:pt x="316" y="383"/>
                  <a:pt x="316" y="383"/>
                </a:cubicBezTo>
                <a:cubicBezTo>
                  <a:pt x="322" y="384"/>
                  <a:pt x="322" y="384"/>
                  <a:pt x="322" y="384"/>
                </a:cubicBezTo>
                <a:cubicBezTo>
                  <a:pt x="323" y="384"/>
                  <a:pt x="324" y="384"/>
                  <a:pt x="324" y="384"/>
                </a:cubicBezTo>
                <a:cubicBezTo>
                  <a:pt x="329" y="378"/>
                  <a:pt x="329" y="378"/>
                  <a:pt x="329" y="378"/>
                </a:cubicBezTo>
                <a:cubicBezTo>
                  <a:pt x="335" y="382"/>
                  <a:pt x="335" y="382"/>
                  <a:pt x="335" y="382"/>
                </a:cubicBezTo>
                <a:cubicBezTo>
                  <a:pt x="335" y="383"/>
                  <a:pt x="335" y="383"/>
                  <a:pt x="335" y="383"/>
                </a:cubicBezTo>
                <a:cubicBezTo>
                  <a:pt x="342" y="385"/>
                  <a:pt x="342" y="385"/>
                  <a:pt x="342" y="385"/>
                </a:cubicBezTo>
                <a:cubicBezTo>
                  <a:pt x="342" y="385"/>
                  <a:pt x="342" y="385"/>
                  <a:pt x="342" y="385"/>
                </a:cubicBezTo>
                <a:cubicBezTo>
                  <a:pt x="349" y="385"/>
                  <a:pt x="349" y="385"/>
                  <a:pt x="349" y="385"/>
                </a:cubicBezTo>
                <a:cubicBezTo>
                  <a:pt x="355" y="389"/>
                  <a:pt x="355" y="389"/>
                  <a:pt x="355" y="389"/>
                </a:cubicBezTo>
                <a:cubicBezTo>
                  <a:pt x="355" y="389"/>
                  <a:pt x="355" y="389"/>
                  <a:pt x="355" y="389"/>
                </a:cubicBezTo>
                <a:cubicBezTo>
                  <a:pt x="361" y="391"/>
                  <a:pt x="361" y="391"/>
                  <a:pt x="361" y="391"/>
                </a:cubicBezTo>
                <a:cubicBezTo>
                  <a:pt x="368" y="396"/>
                  <a:pt x="368" y="396"/>
                  <a:pt x="368" y="396"/>
                </a:cubicBezTo>
                <a:cubicBezTo>
                  <a:pt x="368" y="397"/>
                  <a:pt x="369" y="397"/>
                  <a:pt x="369" y="397"/>
                </a:cubicBezTo>
                <a:cubicBezTo>
                  <a:pt x="376" y="394"/>
                  <a:pt x="376" y="394"/>
                  <a:pt x="376" y="394"/>
                </a:cubicBezTo>
                <a:cubicBezTo>
                  <a:pt x="376" y="394"/>
                  <a:pt x="376" y="394"/>
                  <a:pt x="376" y="394"/>
                </a:cubicBezTo>
                <a:cubicBezTo>
                  <a:pt x="383" y="390"/>
                  <a:pt x="383" y="390"/>
                  <a:pt x="383" y="390"/>
                </a:cubicBezTo>
                <a:cubicBezTo>
                  <a:pt x="389" y="390"/>
                  <a:pt x="389" y="390"/>
                  <a:pt x="389" y="390"/>
                </a:cubicBezTo>
                <a:cubicBezTo>
                  <a:pt x="390" y="390"/>
                  <a:pt x="390" y="390"/>
                  <a:pt x="390" y="390"/>
                </a:cubicBezTo>
                <a:cubicBezTo>
                  <a:pt x="396" y="385"/>
                  <a:pt x="396" y="385"/>
                  <a:pt x="396" y="385"/>
                </a:cubicBezTo>
                <a:cubicBezTo>
                  <a:pt x="402" y="384"/>
                  <a:pt x="402" y="384"/>
                  <a:pt x="402" y="384"/>
                </a:cubicBezTo>
                <a:cubicBezTo>
                  <a:pt x="403" y="383"/>
                  <a:pt x="403" y="383"/>
                  <a:pt x="403" y="383"/>
                </a:cubicBezTo>
                <a:cubicBezTo>
                  <a:pt x="410" y="371"/>
                  <a:pt x="410" y="371"/>
                  <a:pt x="410" y="371"/>
                </a:cubicBezTo>
                <a:cubicBezTo>
                  <a:pt x="410" y="371"/>
                  <a:pt x="410" y="371"/>
                  <a:pt x="410" y="371"/>
                </a:cubicBezTo>
                <a:cubicBezTo>
                  <a:pt x="416" y="356"/>
                  <a:pt x="416" y="356"/>
                  <a:pt x="416" y="356"/>
                </a:cubicBezTo>
                <a:cubicBezTo>
                  <a:pt x="423" y="344"/>
                  <a:pt x="423" y="344"/>
                  <a:pt x="423" y="344"/>
                </a:cubicBezTo>
                <a:cubicBezTo>
                  <a:pt x="423" y="344"/>
                  <a:pt x="423" y="344"/>
                  <a:pt x="423" y="344"/>
                </a:cubicBezTo>
                <a:cubicBezTo>
                  <a:pt x="429" y="325"/>
                  <a:pt x="429" y="325"/>
                  <a:pt x="429" y="325"/>
                </a:cubicBezTo>
                <a:cubicBezTo>
                  <a:pt x="430" y="325"/>
                  <a:pt x="430" y="325"/>
                  <a:pt x="430" y="325"/>
                </a:cubicBezTo>
                <a:cubicBezTo>
                  <a:pt x="436" y="303"/>
                  <a:pt x="436" y="303"/>
                  <a:pt x="436" y="303"/>
                </a:cubicBezTo>
                <a:cubicBezTo>
                  <a:pt x="443" y="283"/>
                  <a:pt x="443" y="283"/>
                  <a:pt x="443" y="283"/>
                </a:cubicBezTo>
                <a:cubicBezTo>
                  <a:pt x="449" y="267"/>
                  <a:pt x="449" y="267"/>
                  <a:pt x="449" y="267"/>
                </a:cubicBezTo>
                <a:cubicBezTo>
                  <a:pt x="449" y="267"/>
                  <a:pt x="449" y="267"/>
                  <a:pt x="449" y="267"/>
                </a:cubicBezTo>
                <a:cubicBezTo>
                  <a:pt x="456" y="247"/>
                  <a:pt x="456" y="247"/>
                  <a:pt x="456" y="247"/>
                </a:cubicBezTo>
                <a:cubicBezTo>
                  <a:pt x="462" y="241"/>
                  <a:pt x="462" y="241"/>
                  <a:pt x="462" y="241"/>
                </a:cubicBezTo>
                <a:cubicBezTo>
                  <a:pt x="462" y="240"/>
                  <a:pt x="462" y="240"/>
                  <a:pt x="462" y="240"/>
                </a:cubicBezTo>
                <a:cubicBezTo>
                  <a:pt x="469" y="229"/>
                  <a:pt x="469" y="229"/>
                  <a:pt x="469" y="229"/>
                </a:cubicBezTo>
                <a:cubicBezTo>
                  <a:pt x="475" y="222"/>
                  <a:pt x="475" y="222"/>
                  <a:pt x="475" y="222"/>
                </a:cubicBezTo>
                <a:cubicBezTo>
                  <a:pt x="482" y="217"/>
                  <a:pt x="482" y="217"/>
                  <a:pt x="482" y="217"/>
                </a:cubicBezTo>
                <a:cubicBezTo>
                  <a:pt x="482" y="217"/>
                  <a:pt x="482" y="217"/>
                  <a:pt x="482" y="217"/>
                </a:cubicBezTo>
                <a:cubicBezTo>
                  <a:pt x="489" y="208"/>
                  <a:pt x="489" y="208"/>
                  <a:pt x="489" y="208"/>
                </a:cubicBezTo>
                <a:cubicBezTo>
                  <a:pt x="489" y="208"/>
                  <a:pt x="489" y="208"/>
                  <a:pt x="489" y="208"/>
                </a:cubicBezTo>
                <a:cubicBezTo>
                  <a:pt x="495" y="199"/>
                  <a:pt x="495" y="199"/>
                  <a:pt x="495" y="199"/>
                </a:cubicBezTo>
                <a:cubicBezTo>
                  <a:pt x="495" y="199"/>
                  <a:pt x="495" y="199"/>
                  <a:pt x="495" y="199"/>
                </a:cubicBezTo>
                <a:cubicBezTo>
                  <a:pt x="502" y="186"/>
                  <a:pt x="502" y="186"/>
                  <a:pt x="502" y="186"/>
                </a:cubicBezTo>
                <a:cubicBezTo>
                  <a:pt x="508" y="173"/>
                  <a:pt x="508" y="173"/>
                  <a:pt x="508" y="173"/>
                </a:cubicBezTo>
                <a:cubicBezTo>
                  <a:pt x="515" y="162"/>
                  <a:pt x="515" y="162"/>
                  <a:pt x="515" y="162"/>
                </a:cubicBezTo>
                <a:cubicBezTo>
                  <a:pt x="515" y="162"/>
                  <a:pt x="515" y="162"/>
                  <a:pt x="515" y="162"/>
                </a:cubicBezTo>
                <a:cubicBezTo>
                  <a:pt x="521" y="151"/>
                  <a:pt x="521" y="151"/>
                  <a:pt x="521" y="151"/>
                </a:cubicBezTo>
                <a:cubicBezTo>
                  <a:pt x="528" y="143"/>
                  <a:pt x="528" y="143"/>
                  <a:pt x="528" y="143"/>
                </a:cubicBezTo>
                <a:cubicBezTo>
                  <a:pt x="528" y="143"/>
                  <a:pt x="528" y="143"/>
                  <a:pt x="528" y="143"/>
                </a:cubicBezTo>
                <a:cubicBezTo>
                  <a:pt x="534" y="136"/>
                  <a:pt x="534" y="136"/>
                  <a:pt x="534" y="136"/>
                </a:cubicBezTo>
                <a:cubicBezTo>
                  <a:pt x="539" y="140"/>
                  <a:pt x="539" y="140"/>
                  <a:pt x="539" y="140"/>
                </a:cubicBezTo>
                <a:cubicBezTo>
                  <a:pt x="545" y="146"/>
                  <a:pt x="545" y="146"/>
                  <a:pt x="545" y="146"/>
                </a:cubicBezTo>
                <a:cubicBezTo>
                  <a:pt x="551" y="171"/>
                  <a:pt x="551" y="171"/>
                  <a:pt x="551" y="171"/>
                </a:cubicBezTo>
                <a:cubicBezTo>
                  <a:pt x="551" y="171"/>
                  <a:pt x="551" y="171"/>
                  <a:pt x="551" y="171"/>
                </a:cubicBezTo>
                <a:cubicBezTo>
                  <a:pt x="558" y="190"/>
                  <a:pt x="558" y="190"/>
                  <a:pt x="558" y="190"/>
                </a:cubicBezTo>
                <a:cubicBezTo>
                  <a:pt x="564" y="221"/>
                  <a:pt x="564" y="221"/>
                  <a:pt x="564" y="221"/>
                </a:cubicBezTo>
                <a:cubicBezTo>
                  <a:pt x="571" y="256"/>
                  <a:pt x="571" y="256"/>
                  <a:pt x="571" y="256"/>
                </a:cubicBezTo>
                <a:cubicBezTo>
                  <a:pt x="571" y="256"/>
                  <a:pt x="571" y="256"/>
                  <a:pt x="571" y="256"/>
                </a:cubicBezTo>
                <a:cubicBezTo>
                  <a:pt x="577" y="285"/>
                  <a:pt x="577" y="285"/>
                  <a:pt x="577" y="285"/>
                </a:cubicBezTo>
                <a:cubicBezTo>
                  <a:pt x="577" y="285"/>
                  <a:pt x="577" y="285"/>
                  <a:pt x="577" y="285"/>
                </a:cubicBezTo>
                <a:cubicBezTo>
                  <a:pt x="584" y="311"/>
                  <a:pt x="584" y="311"/>
                  <a:pt x="584" y="311"/>
                </a:cubicBezTo>
                <a:cubicBezTo>
                  <a:pt x="584" y="312"/>
                  <a:pt x="584" y="312"/>
                  <a:pt x="584" y="312"/>
                </a:cubicBezTo>
                <a:cubicBezTo>
                  <a:pt x="591" y="332"/>
                  <a:pt x="591" y="332"/>
                  <a:pt x="591" y="332"/>
                </a:cubicBezTo>
                <a:cubicBezTo>
                  <a:pt x="591" y="332"/>
                  <a:pt x="591" y="332"/>
                  <a:pt x="591" y="332"/>
                </a:cubicBezTo>
                <a:cubicBezTo>
                  <a:pt x="597" y="349"/>
                  <a:pt x="597" y="349"/>
                  <a:pt x="597" y="349"/>
                </a:cubicBezTo>
                <a:cubicBezTo>
                  <a:pt x="597" y="350"/>
                  <a:pt x="597" y="350"/>
                  <a:pt x="597" y="350"/>
                </a:cubicBezTo>
                <a:cubicBezTo>
                  <a:pt x="604" y="362"/>
                  <a:pt x="604" y="362"/>
                  <a:pt x="604" y="362"/>
                </a:cubicBezTo>
                <a:cubicBezTo>
                  <a:pt x="604" y="363"/>
                  <a:pt x="605" y="363"/>
                  <a:pt x="605" y="363"/>
                </a:cubicBezTo>
                <a:cubicBezTo>
                  <a:pt x="611" y="365"/>
                  <a:pt x="611" y="365"/>
                  <a:pt x="611" y="365"/>
                </a:cubicBezTo>
                <a:cubicBezTo>
                  <a:pt x="617" y="372"/>
                  <a:pt x="617" y="372"/>
                  <a:pt x="617" y="372"/>
                </a:cubicBezTo>
                <a:cubicBezTo>
                  <a:pt x="618" y="373"/>
                  <a:pt x="619" y="373"/>
                  <a:pt x="619" y="372"/>
                </a:cubicBezTo>
                <a:cubicBezTo>
                  <a:pt x="626" y="369"/>
                  <a:pt x="626" y="369"/>
                  <a:pt x="626" y="369"/>
                </a:cubicBezTo>
                <a:cubicBezTo>
                  <a:pt x="632" y="367"/>
                  <a:pt x="632" y="367"/>
                  <a:pt x="632" y="367"/>
                </a:cubicBezTo>
                <a:cubicBezTo>
                  <a:pt x="638" y="369"/>
                  <a:pt x="638" y="369"/>
                  <a:pt x="638" y="369"/>
                </a:cubicBezTo>
                <a:cubicBezTo>
                  <a:pt x="639" y="370"/>
                  <a:pt x="639" y="369"/>
                  <a:pt x="640" y="369"/>
                </a:cubicBezTo>
                <a:cubicBezTo>
                  <a:pt x="646" y="358"/>
                  <a:pt x="646" y="358"/>
                  <a:pt x="646" y="358"/>
                </a:cubicBezTo>
                <a:cubicBezTo>
                  <a:pt x="647" y="358"/>
                  <a:pt x="647" y="358"/>
                  <a:pt x="647" y="358"/>
                </a:cubicBezTo>
                <a:cubicBezTo>
                  <a:pt x="653" y="346"/>
                  <a:pt x="653" y="346"/>
                  <a:pt x="653" y="346"/>
                </a:cubicBezTo>
                <a:cubicBezTo>
                  <a:pt x="659" y="341"/>
                  <a:pt x="659" y="341"/>
                  <a:pt x="659" y="341"/>
                </a:cubicBezTo>
                <a:cubicBezTo>
                  <a:pt x="660" y="340"/>
                  <a:pt x="660" y="340"/>
                  <a:pt x="660" y="340"/>
                </a:cubicBezTo>
                <a:cubicBezTo>
                  <a:pt x="666" y="330"/>
                  <a:pt x="666" y="330"/>
                  <a:pt x="666" y="330"/>
                </a:cubicBezTo>
                <a:cubicBezTo>
                  <a:pt x="666" y="329"/>
                  <a:pt x="666" y="329"/>
                  <a:pt x="666" y="329"/>
                </a:cubicBezTo>
                <a:cubicBezTo>
                  <a:pt x="673" y="315"/>
                  <a:pt x="673" y="315"/>
                  <a:pt x="673" y="315"/>
                </a:cubicBezTo>
                <a:cubicBezTo>
                  <a:pt x="673" y="315"/>
                  <a:pt x="673" y="315"/>
                  <a:pt x="673" y="315"/>
                </a:cubicBezTo>
                <a:cubicBezTo>
                  <a:pt x="680" y="297"/>
                  <a:pt x="680" y="297"/>
                  <a:pt x="680" y="297"/>
                </a:cubicBezTo>
                <a:cubicBezTo>
                  <a:pt x="680" y="297"/>
                  <a:pt x="680" y="297"/>
                  <a:pt x="680" y="297"/>
                </a:cubicBezTo>
                <a:cubicBezTo>
                  <a:pt x="686" y="278"/>
                  <a:pt x="686" y="278"/>
                  <a:pt x="686" y="278"/>
                </a:cubicBezTo>
                <a:cubicBezTo>
                  <a:pt x="693" y="263"/>
                  <a:pt x="693" y="263"/>
                  <a:pt x="693" y="263"/>
                </a:cubicBezTo>
                <a:cubicBezTo>
                  <a:pt x="693" y="262"/>
                  <a:pt x="693" y="262"/>
                  <a:pt x="693" y="262"/>
                </a:cubicBezTo>
                <a:cubicBezTo>
                  <a:pt x="699" y="230"/>
                  <a:pt x="699" y="230"/>
                  <a:pt x="699" y="230"/>
                </a:cubicBezTo>
                <a:cubicBezTo>
                  <a:pt x="706" y="205"/>
                  <a:pt x="706" y="205"/>
                  <a:pt x="706" y="205"/>
                </a:cubicBezTo>
                <a:cubicBezTo>
                  <a:pt x="706" y="205"/>
                  <a:pt x="706" y="205"/>
                  <a:pt x="706" y="205"/>
                </a:cubicBezTo>
                <a:cubicBezTo>
                  <a:pt x="712" y="175"/>
                  <a:pt x="712" y="175"/>
                  <a:pt x="712" y="175"/>
                </a:cubicBezTo>
                <a:cubicBezTo>
                  <a:pt x="712" y="175"/>
                  <a:pt x="712" y="175"/>
                  <a:pt x="712" y="175"/>
                </a:cubicBezTo>
                <a:cubicBezTo>
                  <a:pt x="719" y="141"/>
                  <a:pt x="719" y="141"/>
                  <a:pt x="719" y="141"/>
                </a:cubicBezTo>
                <a:cubicBezTo>
                  <a:pt x="725" y="107"/>
                  <a:pt x="725" y="107"/>
                  <a:pt x="725" y="107"/>
                </a:cubicBezTo>
                <a:cubicBezTo>
                  <a:pt x="725" y="107"/>
                  <a:pt x="725" y="107"/>
                  <a:pt x="725" y="107"/>
                </a:cubicBezTo>
                <a:cubicBezTo>
                  <a:pt x="732" y="69"/>
                  <a:pt x="732" y="69"/>
                  <a:pt x="732" y="69"/>
                </a:cubicBezTo>
                <a:cubicBezTo>
                  <a:pt x="739" y="38"/>
                  <a:pt x="739" y="38"/>
                  <a:pt x="739" y="38"/>
                </a:cubicBezTo>
                <a:cubicBezTo>
                  <a:pt x="745" y="18"/>
                  <a:pt x="745" y="18"/>
                  <a:pt x="745" y="18"/>
                </a:cubicBezTo>
                <a:cubicBezTo>
                  <a:pt x="750" y="5"/>
                  <a:pt x="750" y="5"/>
                  <a:pt x="750" y="5"/>
                </a:cubicBezTo>
                <a:cubicBezTo>
                  <a:pt x="755" y="13"/>
                  <a:pt x="755" y="13"/>
                  <a:pt x="755" y="13"/>
                </a:cubicBezTo>
                <a:cubicBezTo>
                  <a:pt x="762" y="32"/>
                  <a:pt x="762" y="32"/>
                  <a:pt x="762" y="32"/>
                </a:cubicBezTo>
                <a:cubicBezTo>
                  <a:pt x="768" y="62"/>
                  <a:pt x="768" y="62"/>
                  <a:pt x="768" y="62"/>
                </a:cubicBezTo>
                <a:cubicBezTo>
                  <a:pt x="775" y="106"/>
                  <a:pt x="775" y="106"/>
                  <a:pt x="775" y="106"/>
                </a:cubicBezTo>
                <a:cubicBezTo>
                  <a:pt x="781" y="151"/>
                  <a:pt x="781" y="151"/>
                  <a:pt x="781" y="151"/>
                </a:cubicBezTo>
                <a:cubicBezTo>
                  <a:pt x="788" y="197"/>
                  <a:pt x="788" y="197"/>
                  <a:pt x="788" y="197"/>
                </a:cubicBezTo>
                <a:cubicBezTo>
                  <a:pt x="788" y="197"/>
                  <a:pt x="788" y="197"/>
                  <a:pt x="788" y="197"/>
                </a:cubicBezTo>
                <a:cubicBezTo>
                  <a:pt x="795" y="225"/>
                  <a:pt x="795" y="225"/>
                  <a:pt x="795" y="225"/>
                </a:cubicBezTo>
                <a:cubicBezTo>
                  <a:pt x="801" y="257"/>
                  <a:pt x="801" y="257"/>
                  <a:pt x="801" y="257"/>
                </a:cubicBezTo>
                <a:cubicBezTo>
                  <a:pt x="801" y="257"/>
                  <a:pt x="801" y="257"/>
                  <a:pt x="801" y="257"/>
                </a:cubicBezTo>
                <a:cubicBezTo>
                  <a:pt x="808" y="281"/>
                  <a:pt x="808" y="281"/>
                  <a:pt x="808" y="281"/>
                </a:cubicBezTo>
                <a:cubicBezTo>
                  <a:pt x="808" y="281"/>
                  <a:pt x="808" y="281"/>
                  <a:pt x="808" y="281"/>
                </a:cubicBezTo>
                <a:cubicBezTo>
                  <a:pt x="814" y="303"/>
                  <a:pt x="814" y="303"/>
                  <a:pt x="814" y="303"/>
                </a:cubicBezTo>
                <a:cubicBezTo>
                  <a:pt x="814" y="303"/>
                  <a:pt x="814" y="303"/>
                  <a:pt x="814" y="303"/>
                </a:cubicBezTo>
                <a:cubicBezTo>
                  <a:pt x="821" y="323"/>
                  <a:pt x="821" y="323"/>
                  <a:pt x="821" y="323"/>
                </a:cubicBezTo>
                <a:cubicBezTo>
                  <a:pt x="821" y="323"/>
                  <a:pt x="821" y="323"/>
                  <a:pt x="821" y="323"/>
                </a:cubicBezTo>
                <a:cubicBezTo>
                  <a:pt x="828" y="338"/>
                  <a:pt x="828" y="338"/>
                  <a:pt x="828" y="338"/>
                </a:cubicBezTo>
                <a:cubicBezTo>
                  <a:pt x="834" y="358"/>
                  <a:pt x="834" y="358"/>
                  <a:pt x="834" y="358"/>
                </a:cubicBezTo>
                <a:cubicBezTo>
                  <a:pt x="834" y="358"/>
                  <a:pt x="834" y="358"/>
                  <a:pt x="834" y="358"/>
                </a:cubicBezTo>
                <a:cubicBezTo>
                  <a:pt x="841" y="372"/>
                  <a:pt x="841" y="372"/>
                  <a:pt x="841" y="372"/>
                </a:cubicBezTo>
                <a:cubicBezTo>
                  <a:pt x="847" y="391"/>
                  <a:pt x="847" y="391"/>
                  <a:pt x="847" y="391"/>
                </a:cubicBezTo>
                <a:cubicBezTo>
                  <a:pt x="847" y="391"/>
                  <a:pt x="847" y="391"/>
                  <a:pt x="847" y="391"/>
                </a:cubicBezTo>
                <a:cubicBezTo>
                  <a:pt x="854" y="404"/>
                  <a:pt x="854" y="404"/>
                  <a:pt x="854" y="404"/>
                </a:cubicBezTo>
                <a:cubicBezTo>
                  <a:pt x="860" y="417"/>
                  <a:pt x="860" y="417"/>
                  <a:pt x="860" y="417"/>
                </a:cubicBezTo>
                <a:cubicBezTo>
                  <a:pt x="867" y="434"/>
                  <a:pt x="867" y="434"/>
                  <a:pt x="867" y="434"/>
                </a:cubicBezTo>
                <a:cubicBezTo>
                  <a:pt x="867" y="434"/>
                  <a:pt x="867" y="434"/>
                  <a:pt x="867" y="434"/>
                </a:cubicBezTo>
                <a:cubicBezTo>
                  <a:pt x="874" y="441"/>
                  <a:pt x="874" y="441"/>
                  <a:pt x="874" y="441"/>
                </a:cubicBezTo>
                <a:cubicBezTo>
                  <a:pt x="880" y="453"/>
                  <a:pt x="880" y="453"/>
                  <a:pt x="880" y="453"/>
                </a:cubicBezTo>
                <a:cubicBezTo>
                  <a:pt x="880" y="453"/>
                  <a:pt x="880" y="453"/>
                  <a:pt x="880" y="453"/>
                </a:cubicBezTo>
                <a:cubicBezTo>
                  <a:pt x="887" y="461"/>
                  <a:pt x="887" y="461"/>
                  <a:pt x="887" y="461"/>
                </a:cubicBezTo>
                <a:cubicBezTo>
                  <a:pt x="893" y="470"/>
                  <a:pt x="893" y="470"/>
                  <a:pt x="893" y="470"/>
                </a:cubicBezTo>
                <a:cubicBezTo>
                  <a:pt x="894" y="471"/>
                  <a:pt x="894" y="471"/>
                  <a:pt x="894" y="471"/>
                </a:cubicBezTo>
                <a:cubicBezTo>
                  <a:pt x="900" y="477"/>
                  <a:pt x="900" y="477"/>
                  <a:pt x="900" y="477"/>
                </a:cubicBezTo>
                <a:cubicBezTo>
                  <a:pt x="907" y="486"/>
                  <a:pt x="907" y="486"/>
                  <a:pt x="907" y="486"/>
                </a:cubicBezTo>
                <a:cubicBezTo>
                  <a:pt x="913" y="495"/>
                  <a:pt x="913" y="495"/>
                  <a:pt x="913" y="495"/>
                </a:cubicBezTo>
                <a:cubicBezTo>
                  <a:pt x="914" y="496"/>
                  <a:pt x="914" y="496"/>
                  <a:pt x="914" y="496"/>
                </a:cubicBezTo>
                <a:cubicBezTo>
                  <a:pt x="920" y="499"/>
                  <a:pt x="920" y="499"/>
                  <a:pt x="920" y="499"/>
                </a:cubicBezTo>
                <a:cubicBezTo>
                  <a:pt x="926" y="511"/>
                  <a:pt x="926" y="511"/>
                  <a:pt x="926" y="511"/>
                </a:cubicBezTo>
                <a:cubicBezTo>
                  <a:pt x="926" y="511"/>
                  <a:pt x="927" y="511"/>
                  <a:pt x="927" y="512"/>
                </a:cubicBezTo>
                <a:cubicBezTo>
                  <a:pt x="934" y="513"/>
                  <a:pt x="934" y="513"/>
                  <a:pt x="934" y="513"/>
                </a:cubicBezTo>
                <a:cubicBezTo>
                  <a:pt x="940" y="516"/>
                  <a:pt x="940" y="516"/>
                  <a:pt x="940" y="516"/>
                </a:cubicBezTo>
                <a:cubicBezTo>
                  <a:pt x="946" y="525"/>
                  <a:pt x="946" y="525"/>
                  <a:pt x="946" y="525"/>
                </a:cubicBezTo>
                <a:cubicBezTo>
                  <a:pt x="947" y="525"/>
                  <a:pt x="947" y="525"/>
                  <a:pt x="947" y="525"/>
                </a:cubicBezTo>
                <a:cubicBezTo>
                  <a:pt x="953" y="529"/>
                  <a:pt x="953" y="529"/>
                  <a:pt x="953" y="529"/>
                </a:cubicBezTo>
                <a:cubicBezTo>
                  <a:pt x="960" y="533"/>
                  <a:pt x="960" y="533"/>
                  <a:pt x="960" y="533"/>
                </a:cubicBezTo>
                <a:cubicBezTo>
                  <a:pt x="966" y="541"/>
                  <a:pt x="966" y="541"/>
                  <a:pt x="966" y="541"/>
                </a:cubicBezTo>
                <a:cubicBezTo>
                  <a:pt x="967" y="541"/>
                  <a:pt x="967" y="541"/>
                  <a:pt x="967" y="541"/>
                </a:cubicBezTo>
                <a:cubicBezTo>
                  <a:pt x="973" y="544"/>
                  <a:pt x="973" y="544"/>
                  <a:pt x="973" y="544"/>
                </a:cubicBezTo>
                <a:cubicBezTo>
                  <a:pt x="979" y="548"/>
                  <a:pt x="979" y="548"/>
                  <a:pt x="979" y="548"/>
                </a:cubicBezTo>
                <a:cubicBezTo>
                  <a:pt x="980" y="548"/>
                  <a:pt x="980" y="548"/>
                  <a:pt x="981" y="548"/>
                </a:cubicBezTo>
                <a:cubicBezTo>
                  <a:pt x="987" y="548"/>
                  <a:pt x="987" y="548"/>
                  <a:pt x="987" y="548"/>
                </a:cubicBezTo>
                <a:cubicBezTo>
                  <a:pt x="993" y="552"/>
                  <a:pt x="993" y="552"/>
                  <a:pt x="993" y="552"/>
                </a:cubicBezTo>
                <a:cubicBezTo>
                  <a:pt x="999" y="556"/>
                  <a:pt x="999" y="556"/>
                  <a:pt x="999" y="556"/>
                </a:cubicBezTo>
                <a:cubicBezTo>
                  <a:pt x="999" y="557"/>
                  <a:pt x="999" y="557"/>
                  <a:pt x="999" y="557"/>
                </a:cubicBezTo>
                <a:cubicBezTo>
                  <a:pt x="1006" y="558"/>
                  <a:pt x="1006" y="558"/>
                  <a:pt x="1006" y="558"/>
                </a:cubicBezTo>
                <a:cubicBezTo>
                  <a:pt x="1006" y="558"/>
                  <a:pt x="1006" y="558"/>
                  <a:pt x="1006" y="558"/>
                </a:cubicBezTo>
                <a:cubicBezTo>
                  <a:pt x="1012" y="560"/>
                  <a:pt x="1012" y="560"/>
                  <a:pt x="1012" y="560"/>
                </a:cubicBezTo>
                <a:cubicBezTo>
                  <a:pt x="1019" y="564"/>
                  <a:pt x="1019" y="564"/>
                  <a:pt x="1019" y="564"/>
                </a:cubicBezTo>
                <a:cubicBezTo>
                  <a:pt x="1019" y="564"/>
                  <a:pt x="1019" y="564"/>
                  <a:pt x="1019" y="564"/>
                </a:cubicBezTo>
                <a:cubicBezTo>
                  <a:pt x="1026" y="566"/>
                  <a:pt x="1026" y="566"/>
                  <a:pt x="1026" y="566"/>
                </a:cubicBezTo>
                <a:cubicBezTo>
                  <a:pt x="1026" y="566"/>
                  <a:pt x="1026" y="566"/>
                  <a:pt x="1026" y="566"/>
                </a:cubicBezTo>
                <a:cubicBezTo>
                  <a:pt x="1032" y="569"/>
                  <a:pt x="1032" y="569"/>
                  <a:pt x="1032" y="569"/>
                </a:cubicBezTo>
                <a:cubicBezTo>
                  <a:pt x="1033" y="569"/>
                  <a:pt x="1033" y="569"/>
                  <a:pt x="1033" y="569"/>
                </a:cubicBezTo>
                <a:cubicBezTo>
                  <a:pt x="1040" y="567"/>
                  <a:pt x="1040" y="567"/>
                  <a:pt x="1040" y="567"/>
                </a:cubicBezTo>
                <a:cubicBezTo>
                  <a:pt x="1045" y="566"/>
                  <a:pt x="1045" y="566"/>
                  <a:pt x="1045" y="566"/>
                </a:cubicBezTo>
                <a:cubicBezTo>
                  <a:pt x="1051" y="572"/>
                  <a:pt x="1051" y="572"/>
                  <a:pt x="1051" y="572"/>
                </a:cubicBezTo>
                <a:cubicBezTo>
                  <a:pt x="1052" y="573"/>
                  <a:pt x="1052" y="573"/>
                  <a:pt x="1053" y="573"/>
                </a:cubicBezTo>
                <a:cubicBezTo>
                  <a:pt x="1059" y="573"/>
                  <a:pt x="1059" y="573"/>
                  <a:pt x="1059" y="573"/>
                </a:cubicBezTo>
                <a:cubicBezTo>
                  <a:pt x="1065" y="577"/>
                  <a:pt x="1065" y="577"/>
                  <a:pt x="1065" y="577"/>
                </a:cubicBezTo>
                <a:cubicBezTo>
                  <a:pt x="1066" y="577"/>
                  <a:pt x="1066" y="577"/>
                  <a:pt x="1066" y="577"/>
                </a:cubicBezTo>
                <a:cubicBezTo>
                  <a:pt x="1072" y="578"/>
                  <a:pt x="1072" y="578"/>
                  <a:pt x="1072" y="578"/>
                </a:cubicBezTo>
                <a:cubicBezTo>
                  <a:pt x="1073" y="578"/>
                  <a:pt x="1073" y="578"/>
                  <a:pt x="1074" y="578"/>
                </a:cubicBezTo>
                <a:cubicBezTo>
                  <a:pt x="1079" y="572"/>
                  <a:pt x="1079" y="572"/>
                  <a:pt x="1079" y="572"/>
                </a:cubicBezTo>
                <a:cubicBezTo>
                  <a:pt x="1085" y="575"/>
                  <a:pt x="1085" y="575"/>
                  <a:pt x="1085" y="575"/>
                </a:cubicBezTo>
                <a:cubicBezTo>
                  <a:pt x="1085" y="575"/>
                  <a:pt x="1085" y="575"/>
                  <a:pt x="1085" y="575"/>
                </a:cubicBezTo>
                <a:cubicBezTo>
                  <a:pt x="1092" y="577"/>
                  <a:pt x="1092" y="577"/>
                  <a:pt x="1092" y="577"/>
                </a:cubicBezTo>
                <a:cubicBezTo>
                  <a:pt x="1092" y="577"/>
                  <a:pt x="1092" y="577"/>
                  <a:pt x="1092" y="577"/>
                </a:cubicBezTo>
                <a:cubicBezTo>
                  <a:pt x="1099" y="577"/>
                  <a:pt x="1099" y="577"/>
                  <a:pt x="1099" y="577"/>
                </a:cubicBezTo>
                <a:cubicBezTo>
                  <a:pt x="1099" y="577"/>
                  <a:pt x="1099" y="577"/>
                  <a:pt x="1099" y="577"/>
                </a:cubicBezTo>
                <a:cubicBezTo>
                  <a:pt x="1105" y="577"/>
                  <a:pt x="1105" y="577"/>
                  <a:pt x="1105" y="577"/>
                </a:cubicBezTo>
                <a:cubicBezTo>
                  <a:pt x="1111" y="580"/>
                  <a:pt x="1111" y="580"/>
                  <a:pt x="1111" y="580"/>
                </a:cubicBezTo>
                <a:cubicBezTo>
                  <a:pt x="1112" y="580"/>
                  <a:pt x="1112" y="580"/>
                  <a:pt x="1112" y="580"/>
                </a:cubicBezTo>
                <a:cubicBezTo>
                  <a:pt x="1118" y="580"/>
                  <a:pt x="1118" y="580"/>
                  <a:pt x="1118" y="580"/>
                </a:cubicBezTo>
                <a:cubicBezTo>
                  <a:pt x="1124" y="582"/>
                  <a:pt x="1124" y="582"/>
                  <a:pt x="1124" y="582"/>
                </a:cubicBezTo>
                <a:cubicBezTo>
                  <a:pt x="1125" y="583"/>
                  <a:pt x="1125" y="583"/>
                  <a:pt x="1126" y="582"/>
                </a:cubicBezTo>
                <a:cubicBezTo>
                  <a:pt x="1132" y="580"/>
                  <a:pt x="1132" y="580"/>
                  <a:pt x="1132" y="580"/>
                </a:cubicBezTo>
                <a:cubicBezTo>
                  <a:pt x="1138" y="581"/>
                  <a:pt x="1138" y="581"/>
                  <a:pt x="1138" y="581"/>
                </a:cubicBezTo>
                <a:cubicBezTo>
                  <a:pt x="1144" y="583"/>
                  <a:pt x="1144" y="583"/>
                  <a:pt x="1144" y="583"/>
                </a:cubicBezTo>
                <a:cubicBezTo>
                  <a:pt x="1151" y="585"/>
                  <a:pt x="1151" y="585"/>
                  <a:pt x="1151" y="585"/>
                </a:cubicBezTo>
                <a:cubicBezTo>
                  <a:pt x="1151" y="585"/>
                  <a:pt x="1152" y="585"/>
                  <a:pt x="1152" y="585"/>
                </a:cubicBezTo>
                <a:cubicBezTo>
                  <a:pt x="1158" y="581"/>
                  <a:pt x="1158" y="581"/>
                  <a:pt x="1158" y="581"/>
                </a:cubicBezTo>
                <a:cubicBezTo>
                  <a:pt x="1164" y="583"/>
                  <a:pt x="1164" y="583"/>
                  <a:pt x="1164" y="583"/>
                </a:cubicBezTo>
                <a:cubicBezTo>
                  <a:pt x="1164" y="583"/>
                  <a:pt x="1164" y="583"/>
                  <a:pt x="1164" y="583"/>
                </a:cubicBezTo>
                <a:cubicBezTo>
                  <a:pt x="1170" y="584"/>
                  <a:pt x="1170" y="584"/>
                  <a:pt x="1170" y="584"/>
                </a:cubicBezTo>
                <a:cubicBezTo>
                  <a:pt x="1177" y="588"/>
                  <a:pt x="1177" y="588"/>
                  <a:pt x="1177" y="588"/>
                </a:cubicBezTo>
                <a:cubicBezTo>
                  <a:pt x="1177" y="588"/>
                  <a:pt x="1178" y="588"/>
                  <a:pt x="1178" y="588"/>
                </a:cubicBezTo>
                <a:cubicBezTo>
                  <a:pt x="1185" y="583"/>
                  <a:pt x="1185" y="583"/>
                  <a:pt x="1185" y="583"/>
                </a:cubicBezTo>
                <a:cubicBezTo>
                  <a:pt x="1183" y="581"/>
                  <a:pt x="1183" y="581"/>
                  <a:pt x="1183" y="581"/>
                </a:cubicBezTo>
                <a:cubicBezTo>
                  <a:pt x="1178" y="584"/>
                  <a:pt x="1178" y="584"/>
                  <a:pt x="1178" y="584"/>
                </a:cubicBezTo>
                <a:cubicBezTo>
                  <a:pt x="1172" y="580"/>
                  <a:pt x="1172" y="580"/>
                  <a:pt x="1172" y="580"/>
                </a:cubicBezTo>
                <a:cubicBezTo>
                  <a:pt x="1171" y="580"/>
                  <a:pt x="1171" y="580"/>
                  <a:pt x="1171" y="580"/>
                </a:cubicBezTo>
                <a:cubicBezTo>
                  <a:pt x="1165" y="580"/>
                  <a:pt x="1165" y="580"/>
                  <a:pt x="1165" y="580"/>
                </a:cubicBezTo>
                <a:cubicBezTo>
                  <a:pt x="1158" y="578"/>
                  <a:pt x="1158" y="578"/>
                  <a:pt x="1158" y="578"/>
                </a:cubicBezTo>
                <a:cubicBezTo>
                  <a:pt x="1158" y="577"/>
                  <a:pt x="1157" y="578"/>
                  <a:pt x="1157" y="578"/>
                </a:cubicBezTo>
                <a:cubicBezTo>
                  <a:pt x="1151" y="581"/>
                  <a:pt x="1151" y="581"/>
                  <a:pt x="1151" y="581"/>
                </a:cubicBezTo>
                <a:cubicBezTo>
                  <a:pt x="1145" y="579"/>
                  <a:pt x="1145" y="579"/>
                  <a:pt x="1145" y="579"/>
                </a:cubicBezTo>
                <a:cubicBezTo>
                  <a:pt x="1145" y="579"/>
                  <a:pt x="1145" y="579"/>
                  <a:pt x="1145" y="579"/>
                </a:cubicBezTo>
                <a:cubicBezTo>
                  <a:pt x="1139" y="578"/>
                  <a:pt x="1139" y="578"/>
                  <a:pt x="1139" y="578"/>
                </a:cubicBezTo>
                <a:cubicBezTo>
                  <a:pt x="1138" y="578"/>
                  <a:pt x="1138" y="578"/>
                  <a:pt x="1138" y="578"/>
                </a:cubicBezTo>
                <a:cubicBezTo>
                  <a:pt x="1132" y="577"/>
                  <a:pt x="1132" y="577"/>
                  <a:pt x="1132" y="577"/>
                </a:cubicBezTo>
                <a:cubicBezTo>
                  <a:pt x="1131" y="577"/>
                  <a:pt x="1131" y="577"/>
                  <a:pt x="1131" y="577"/>
                </a:cubicBezTo>
                <a:cubicBezTo>
                  <a:pt x="1125" y="579"/>
                  <a:pt x="1125" y="579"/>
                  <a:pt x="1125" y="579"/>
                </a:cubicBezTo>
                <a:cubicBezTo>
                  <a:pt x="1119" y="576"/>
                  <a:pt x="1119" y="576"/>
                  <a:pt x="1119" y="576"/>
                </a:cubicBezTo>
                <a:cubicBezTo>
                  <a:pt x="1119" y="576"/>
                  <a:pt x="1119" y="576"/>
                  <a:pt x="1119" y="576"/>
                </a:cubicBezTo>
                <a:cubicBezTo>
                  <a:pt x="1112" y="576"/>
                  <a:pt x="1112" y="576"/>
                  <a:pt x="1112" y="576"/>
                </a:cubicBezTo>
                <a:cubicBezTo>
                  <a:pt x="1106" y="573"/>
                  <a:pt x="1106" y="573"/>
                  <a:pt x="1106" y="573"/>
                </a:cubicBezTo>
                <a:cubicBezTo>
                  <a:pt x="1105" y="573"/>
                  <a:pt x="1105" y="573"/>
                  <a:pt x="1105" y="573"/>
                </a:cubicBezTo>
                <a:cubicBezTo>
                  <a:pt x="1099" y="574"/>
                  <a:pt x="1099" y="574"/>
                  <a:pt x="1099" y="574"/>
                </a:cubicBezTo>
                <a:cubicBezTo>
                  <a:pt x="1092" y="573"/>
                  <a:pt x="1092" y="573"/>
                  <a:pt x="1092" y="573"/>
                </a:cubicBezTo>
                <a:cubicBezTo>
                  <a:pt x="1086" y="572"/>
                  <a:pt x="1086" y="572"/>
                  <a:pt x="1086" y="572"/>
                </a:cubicBezTo>
                <a:cubicBezTo>
                  <a:pt x="1080" y="569"/>
                  <a:pt x="1080" y="569"/>
                  <a:pt x="1080" y="569"/>
                </a:cubicBezTo>
                <a:cubicBezTo>
                  <a:pt x="1079" y="569"/>
                  <a:pt x="1078" y="569"/>
                  <a:pt x="1078" y="569"/>
                </a:cubicBezTo>
                <a:cubicBezTo>
                  <a:pt x="1072" y="574"/>
                  <a:pt x="1072" y="574"/>
                  <a:pt x="1072" y="574"/>
                </a:cubicBezTo>
                <a:cubicBezTo>
                  <a:pt x="1066" y="574"/>
                  <a:pt x="1066" y="574"/>
                  <a:pt x="1066" y="574"/>
                </a:cubicBezTo>
                <a:cubicBezTo>
                  <a:pt x="1060" y="570"/>
                  <a:pt x="1060" y="570"/>
                  <a:pt x="1060" y="570"/>
                </a:cubicBezTo>
                <a:cubicBezTo>
                  <a:pt x="1059" y="570"/>
                  <a:pt x="1059" y="570"/>
                  <a:pt x="1059" y="570"/>
                </a:cubicBezTo>
                <a:cubicBezTo>
                  <a:pt x="1053" y="569"/>
                  <a:pt x="1053" y="569"/>
                  <a:pt x="1053" y="569"/>
                </a:cubicBezTo>
                <a:cubicBezTo>
                  <a:pt x="1047" y="563"/>
                  <a:pt x="1047" y="563"/>
                  <a:pt x="1047" y="563"/>
                </a:cubicBezTo>
                <a:cubicBezTo>
                  <a:pt x="1047" y="562"/>
                  <a:pt x="1046" y="562"/>
                  <a:pt x="1046" y="562"/>
                </a:cubicBezTo>
                <a:cubicBezTo>
                  <a:pt x="1039" y="564"/>
                  <a:pt x="1039" y="564"/>
                  <a:pt x="1039" y="564"/>
                </a:cubicBezTo>
                <a:cubicBezTo>
                  <a:pt x="1033" y="565"/>
                  <a:pt x="1033" y="565"/>
                  <a:pt x="1033" y="565"/>
                </a:cubicBezTo>
                <a:cubicBezTo>
                  <a:pt x="1027" y="563"/>
                  <a:pt x="1027" y="563"/>
                  <a:pt x="1027" y="563"/>
                </a:cubicBezTo>
                <a:cubicBezTo>
                  <a:pt x="1020" y="561"/>
                  <a:pt x="1020" y="561"/>
                  <a:pt x="1020" y="561"/>
                </a:cubicBezTo>
                <a:cubicBezTo>
                  <a:pt x="1014" y="557"/>
                  <a:pt x="1014" y="557"/>
                  <a:pt x="1014" y="557"/>
                </a:cubicBezTo>
                <a:cubicBezTo>
                  <a:pt x="1013" y="556"/>
                  <a:pt x="1013" y="556"/>
                  <a:pt x="1013" y="556"/>
                </a:cubicBezTo>
                <a:cubicBezTo>
                  <a:pt x="1007" y="555"/>
                  <a:pt x="1007" y="555"/>
                  <a:pt x="1007" y="555"/>
                </a:cubicBezTo>
                <a:cubicBezTo>
                  <a:pt x="1001" y="553"/>
                  <a:pt x="1001" y="553"/>
                  <a:pt x="1001" y="553"/>
                </a:cubicBezTo>
                <a:cubicBezTo>
                  <a:pt x="995" y="549"/>
                  <a:pt x="995" y="549"/>
                  <a:pt x="995" y="549"/>
                </a:cubicBezTo>
                <a:cubicBezTo>
                  <a:pt x="995" y="549"/>
                  <a:pt x="995" y="549"/>
                  <a:pt x="995" y="549"/>
                </a:cubicBezTo>
                <a:cubicBezTo>
                  <a:pt x="988" y="545"/>
                  <a:pt x="988" y="545"/>
                  <a:pt x="988" y="545"/>
                </a:cubicBezTo>
                <a:cubicBezTo>
                  <a:pt x="987" y="544"/>
                  <a:pt x="987" y="544"/>
                  <a:pt x="987" y="544"/>
                </a:cubicBezTo>
                <a:cubicBezTo>
                  <a:pt x="981" y="545"/>
                  <a:pt x="981" y="545"/>
                  <a:pt x="981" y="545"/>
                </a:cubicBezTo>
                <a:cubicBezTo>
                  <a:pt x="975" y="541"/>
                  <a:pt x="975" y="541"/>
                  <a:pt x="975" y="541"/>
                </a:cubicBezTo>
                <a:cubicBezTo>
                  <a:pt x="974" y="540"/>
                  <a:pt x="974" y="540"/>
                  <a:pt x="974" y="540"/>
                </a:cubicBezTo>
                <a:cubicBezTo>
                  <a:pt x="968" y="538"/>
                  <a:pt x="968" y="538"/>
                  <a:pt x="968" y="538"/>
                </a:cubicBezTo>
                <a:cubicBezTo>
                  <a:pt x="962" y="531"/>
                  <a:pt x="962" y="531"/>
                  <a:pt x="962" y="531"/>
                </a:cubicBezTo>
                <a:cubicBezTo>
                  <a:pt x="962" y="530"/>
                  <a:pt x="962" y="530"/>
                  <a:pt x="962" y="530"/>
                </a:cubicBezTo>
                <a:cubicBezTo>
                  <a:pt x="955" y="526"/>
                  <a:pt x="955" y="526"/>
                  <a:pt x="955" y="526"/>
                </a:cubicBezTo>
                <a:cubicBezTo>
                  <a:pt x="955" y="526"/>
                  <a:pt x="955" y="526"/>
                  <a:pt x="955" y="526"/>
                </a:cubicBezTo>
                <a:cubicBezTo>
                  <a:pt x="949" y="522"/>
                  <a:pt x="949" y="522"/>
                  <a:pt x="949" y="522"/>
                </a:cubicBezTo>
                <a:cubicBezTo>
                  <a:pt x="942" y="514"/>
                  <a:pt x="942" y="514"/>
                  <a:pt x="942" y="514"/>
                </a:cubicBezTo>
                <a:cubicBezTo>
                  <a:pt x="942" y="514"/>
                  <a:pt x="942" y="514"/>
                  <a:pt x="942" y="514"/>
                </a:cubicBezTo>
                <a:cubicBezTo>
                  <a:pt x="935" y="509"/>
                  <a:pt x="935" y="509"/>
                  <a:pt x="935" y="509"/>
                </a:cubicBezTo>
                <a:cubicBezTo>
                  <a:pt x="935" y="509"/>
                  <a:pt x="935" y="509"/>
                  <a:pt x="935" y="509"/>
                </a:cubicBezTo>
                <a:cubicBezTo>
                  <a:pt x="929" y="508"/>
                  <a:pt x="929" y="508"/>
                  <a:pt x="929" y="508"/>
                </a:cubicBezTo>
                <a:cubicBezTo>
                  <a:pt x="923" y="497"/>
                  <a:pt x="923" y="497"/>
                  <a:pt x="923" y="497"/>
                </a:cubicBezTo>
                <a:cubicBezTo>
                  <a:pt x="922" y="496"/>
                  <a:pt x="922" y="496"/>
                  <a:pt x="922" y="496"/>
                </a:cubicBezTo>
                <a:cubicBezTo>
                  <a:pt x="916" y="493"/>
                  <a:pt x="916" y="493"/>
                  <a:pt x="916" y="493"/>
                </a:cubicBezTo>
                <a:cubicBezTo>
                  <a:pt x="909" y="484"/>
                  <a:pt x="909" y="484"/>
                  <a:pt x="909" y="484"/>
                </a:cubicBezTo>
                <a:cubicBezTo>
                  <a:pt x="903" y="475"/>
                  <a:pt x="903" y="475"/>
                  <a:pt x="903" y="475"/>
                </a:cubicBezTo>
                <a:cubicBezTo>
                  <a:pt x="903" y="475"/>
                  <a:pt x="903" y="475"/>
                  <a:pt x="903" y="475"/>
                </a:cubicBezTo>
                <a:cubicBezTo>
                  <a:pt x="896" y="468"/>
                  <a:pt x="896" y="468"/>
                  <a:pt x="896" y="468"/>
                </a:cubicBezTo>
                <a:cubicBezTo>
                  <a:pt x="890" y="459"/>
                  <a:pt x="890" y="459"/>
                  <a:pt x="890" y="459"/>
                </a:cubicBezTo>
                <a:cubicBezTo>
                  <a:pt x="890" y="459"/>
                  <a:pt x="890" y="459"/>
                  <a:pt x="890" y="459"/>
                </a:cubicBezTo>
                <a:cubicBezTo>
                  <a:pt x="883" y="451"/>
                  <a:pt x="883" y="451"/>
                  <a:pt x="883" y="451"/>
                </a:cubicBezTo>
                <a:cubicBezTo>
                  <a:pt x="877" y="440"/>
                  <a:pt x="877" y="440"/>
                  <a:pt x="877" y="440"/>
                </a:cubicBezTo>
                <a:cubicBezTo>
                  <a:pt x="876" y="439"/>
                  <a:pt x="876" y="439"/>
                  <a:pt x="876" y="439"/>
                </a:cubicBezTo>
                <a:cubicBezTo>
                  <a:pt x="870" y="432"/>
                  <a:pt x="870" y="432"/>
                  <a:pt x="870" y="432"/>
                </a:cubicBezTo>
                <a:cubicBezTo>
                  <a:pt x="863" y="416"/>
                  <a:pt x="863" y="416"/>
                  <a:pt x="863" y="416"/>
                </a:cubicBezTo>
                <a:cubicBezTo>
                  <a:pt x="863" y="416"/>
                  <a:pt x="863" y="416"/>
                  <a:pt x="863" y="416"/>
                </a:cubicBezTo>
                <a:cubicBezTo>
                  <a:pt x="857" y="402"/>
                  <a:pt x="857" y="402"/>
                  <a:pt x="857" y="402"/>
                </a:cubicBezTo>
                <a:cubicBezTo>
                  <a:pt x="851" y="389"/>
                  <a:pt x="851" y="389"/>
                  <a:pt x="851" y="389"/>
                </a:cubicBezTo>
                <a:cubicBezTo>
                  <a:pt x="844" y="371"/>
                  <a:pt x="844" y="371"/>
                  <a:pt x="844" y="371"/>
                </a:cubicBezTo>
                <a:cubicBezTo>
                  <a:pt x="844" y="371"/>
                  <a:pt x="844" y="371"/>
                  <a:pt x="844" y="371"/>
                </a:cubicBezTo>
                <a:cubicBezTo>
                  <a:pt x="837" y="356"/>
                  <a:pt x="837" y="356"/>
                  <a:pt x="837" y="356"/>
                </a:cubicBezTo>
                <a:cubicBezTo>
                  <a:pt x="831" y="337"/>
                  <a:pt x="831" y="337"/>
                  <a:pt x="831" y="337"/>
                </a:cubicBezTo>
                <a:cubicBezTo>
                  <a:pt x="831" y="337"/>
                  <a:pt x="831" y="337"/>
                  <a:pt x="831" y="337"/>
                </a:cubicBezTo>
                <a:cubicBezTo>
                  <a:pt x="824" y="322"/>
                  <a:pt x="824" y="322"/>
                  <a:pt x="824" y="322"/>
                </a:cubicBezTo>
                <a:cubicBezTo>
                  <a:pt x="818" y="302"/>
                  <a:pt x="818" y="302"/>
                  <a:pt x="818" y="302"/>
                </a:cubicBezTo>
                <a:cubicBezTo>
                  <a:pt x="811" y="280"/>
                  <a:pt x="811" y="280"/>
                  <a:pt x="811" y="280"/>
                </a:cubicBezTo>
                <a:cubicBezTo>
                  <a:pt x="805" y="256"/>
                  <a:pt x="805" y="256"/>
                  <a:pt x="805" y="256"/>
                </a:cubicBezTo>
                <a:cubicBezTo>
                  <a:pt x="798" y="224"/>
                  <a:pt x="798" y="224"/>
                  <a:pt x="798" y="224"/>
                </a:cubicBezTo>
                <a:cubicBezTo>
                  <a:pt x="798" y="224"/>
                  <a:pt x="798" y="224"/>
                  <a:pt x="798" y="224"/>
                </a:cubicBezTo>
                <a:cubicBezTo>
                  <a:pt x="791" y="196"/>
                  <a:pt x="791" y="196"/>
                  <a:pt x="791" y="196"/>
                </a:cubicBezTo>
                <a:cubicBezTo>
                  <a:pt x="785" y="151"/>
                  <a:pt x="785" y="151"/>
                  <a:pt x="785" y="151"/>
                </a:cubicBezTo>
                <a:cubicBezTo>
                  <a:pt x="778" y="106"/>
                  <a:pt x="778" y="106"/>
                  <a:pt x="778" y="106"/>
                </a:cubicBezTo>
                <a:cubicBezTo>
                  <a:pt x="772" y="61"/>
                  <a:pt x="772" y="61"/>
                  <a:pt x="772" y="61"/>
                </a:cubicBezTo>
                <a:cubicBezTo>
                  <a:pt x="772" y="61"/>
                  <a:pt x="772" y="61"/>
                  <a:pt x="772" y="61"/>
                </a:cubicBezTo>
                <a:cubicBezTo>
                  <a:pt x="765" y="32"/>
                  <a:pt x="765" y="32"/>
                  <a:pt x="765" y="32"/>
                </a:cubicBezTo>
                <a:cubicBezTo>
                  <a:pt x="765" y="31"/>
                  <a:pt x="765" y="31"/>
                  <a:pt x="765" y="31"/>
                </a:cubicBezTo>
                <a:cubicBezTo>
                  <a:pt x="758" y="11"/>
                  <a:pt x="758" y="11"/>
                  <a:pt x="758" y="11"/>
                </a:cubicBezTo>
                <a:cubicBezTo>
                  <a:pt x="758" y="11"/>
                  <a:pt x="758" y="11"/>
                  <a:pt x="758" y="11"/>
                </a:cubicBezTo>
                <a:cubicBezTo>
                  <a:pt x="752" y="1"/>
                  <a:pt x="752" y="1"/>
                  <a:pt x="752" y="1"/>
                </a:cubicBezTo>
                <a:cubicBezTo>
                  <a:pt x="751" y="0"/>
                  <a:pt x="751" y="0"/>
                  <a:pt x="750" y="0"/>
                </a:cubicBezTo>
                <a:cubicBezTo>
                  <a:pt x="749" y="0"/>
                  <a:pt x="749" y="0"/>
                  <a:pt x="749" y="1"/>
                </a:cubicBezTo>
                <a:cubicBezTo>
                  <a:pt x="742" y="17"/>
                  <a:pt x="742" y="17"/>
                  <a:pt x="742" y="17"/>
                </a:cubicBezTo>
                <a:cubicBezTo>
                  <a:pt x="742" y="17"/>
                  <a:pt x="742" y="17"/>
                  <a:pt x="742" y="17"/>
                </a:cubicBezTo>
                <a:cubicBezTo>
                  <a:pt x="735" y="37"/>
                  <a:pt x="735" y="37"/>
                  <a:pt x="735" y="37"/>
                </a:cubicBezTo>
                <a:cubicBezTo>
                  <a:pt x="735" y="37"/>
                  <a:pt x="735" y="37"/>
                  <a:pt x="735" y="37"/>
                </a:cubicBezTo>
                <a:cubicBezTo>
                  <a:pt x="729" y="69"/>
                  <a:pt x="729" y="69"/>
                  <a:pt x="729" y="69"/>
                </a:cubicBezTo>
                <a:cubicBezTo>
                  <a:pt x="729" y="69"/>
                  <a:pt x="729" y="69"/>
                  <a:pt x="729" y="69"/>
                </a:cubicBezTo>
                <a:cubicBezTo>
                  <a:pt x="722" y="107"/>
                  <a:pt x="722" y="107"/>
                  <a:pt x="722" y="107"/>
                </a:cubicBezTo>
                <a:cubicBezTo>
                  <a:pt x="715" y="140"/>
                  <a:pt x="715" y="140"/>
                  <a:pt x="715" y="140"/>
                </a:cubicBezTo>
                <a:cubicBezTo>
                  <a:pt x="709" y="174"/>
                  <a:pt x="709" y="174"/>
                  <a:pt x="709" y="174"/>
                </a:cubicBezTo>
                <a:cubicBezTo>
                  <a:pt x="702" y="204"/>
                  <a:pt x="702" y="204"/>
                  <a:pt x="702" y="204"/>
                </a:cubicBezTo>
                <a:cubicBezTo>
                  <a:pt x="696" y="230"/>
                  <a:pt x="696" y="230"/>
                  <a:pt x="696" y="230"/>
                </a:cubicBezTo>
                <a:cubicBezTo>
                  <a:pt x="696" y="230"/>
                  <a:pt x="696" y="230"/>
                  <a:pt x="696" y="230"/>
                </a:cubicBezTo>
                <a:cubicBezTo>
                  <a:pt x="689" y="261"/>
                  <a:pt x="689" y="261"/>
                  <a:pt x="689" y="261"/>
                </a:cubicBezTo>
                <a:cubicBezTo>
                  <a:pt x="683" y="277"/>
                  <a:pt x="683" y="277"/>
                  <a:pt x="683" y="277"/>
                </a:cubicBezTo>
                <a:cubicBezTo>
                  <a:pt x="683" y="277"/>
                  <a:pt x="683" y="277"/>
                  <a:pt x="683" y="277"/>
                </a:cubicBezTo>
                <a:cubicBezTo>
                  <a:pt x="676" y="295"/>
                  <a:pt x="676" y="295"/>
                  <a:pt x="676" y="295"/>
                </a:cubicBezTo>
                <a:cubicBezTo>
                  <a:pt x="676" y="295"/>
                  <a:pt x="676" y="295"/>
                  <a:pt x="676" y="295"/>
                </a:cubicBezTo>
                <a:cubicBezTo>
                  <a:pt x="670" y="314"/>
                  <a:pt x="670" y="314"/>
                  <a:pt x="670" y="314"/>
                </a:cubicBezTo>
                <a:cubicBezTo>
                  <a:pt x="663" y="328"/>
                  <a:pt x="663" y="328"/>
                  <a:pt x="663" y="328"/>
                </a:cubicBezTo>
                <a:cubicBezTo>
                  <a:pt x="657" y="338"/>
                  <a:pt x="657" y="338"/>
                  <a:pt x="657" y="338"/>
                </a:cubicBezTo>
                <a:cubicBezTo>
                  <a:pt x="650" y="343"/>
                  <a:pt x="650" y="343"/>
                  <a:pt x="650" y="343"/>
                </a:cubicBezTo>
                <a:cubicBezTo>
                  <a:pt x="650" y="344"/>
                  <a:pt x="650" y="344"/>
                  <a:pt x="650" y="344"/>
                </a:cubicBezTo>
                <a:cubicBezTo>
                  <a:pt x="643" y="357"/>
                  <a:pt x="643" y="357"/>
                  <a:pt x="643" y="357"/>
                </a:cubicBezTo>
                <a:cubicBezTo>
                  <a:pt x="638" y="366"/>
                  <a:pt x="638" y="366"/>
                  <a:pt x="638" y="366"/>
                </a:cubicBezTo>
                <a:cubicBezTo>
                  <a:pt x="632" y="364"/>
                  <a:pt x="632" y="364"/>
                  <a:pt x="632" y="364"/>
                </a:cubicBezTo>
                <a:cubicBezTo>
                  <a:pt x="632" y="363"/>
                  <a:pt x="632" y="363"/>
                  <a:pt x="631" y="364"/>
                </a:cubicBezTo>
                <a:cubicBezTo>
                  <a:pt x="625" y="366"/>
                  <a:pt x="625" y="366"/>
                  <a:pt x="625" y="366"/>
                </a:cubicBezTo>
                <a:cubicBezTo>
                  <a:pt x="624" y="366"/>
                  <a:pt x="624" y="366"/>
                  <a:pt x="624" y="366"/>
                </a:cubicBezTo>
                <a:cubicBezTo>
                  <a:pt x="619" y="369"/>
                  <a:pt x="619" y="369"/>
                  <a:pt x="619" y="369"/>
                </a:cubicBezTo>
                <a:cubicBezTo>
                  <a:pt x="613" y="362"/>
                  <a:pt x="613" y="362"/>
                  <a:pt x="613" y="362"/>
                </a:cubicBezTo>
                <a:cubicBezTo>
                  <a:pt x="612" y="362"/>
                  <a:pt x="612" y="362"/>
                  <a:pt x="612" y="362"/>
                </a:cubicBezTo>
                <a:cubicBezTo>
                  <a:pt x="607" y="360"/>
                  <a:pt x="607" y="360"/>
                  <a:pt x="607" y="360"/>
                </a:cubicBezTo>
                <a:cubicBezTo>
                  <a:pt x="600" y="348"/>
                  <a:pt x="600" y="348"/>
                  <a:pt x="600" y="348"/>
                </a:cubicBezTo>
                <a:cubicBezTo>
                  <a:pt x="594" y="331"/>
                  <a:pt x="594" y="331"/>
                  <a:pt x="594" y="331"/>
                </a:cubicBezTo>
                <a:cubicBezTo>
                  <a:pt x="587" y="311"/>
                  <a:pt x="587" y="311"/>
                  <a:pt x="587" y="311"/>
                </a:cubicBezTo>
                <a:cubicBezTo>
                  <a:pt x="581" y="284"/>
                  <a:pt x="581" y="284"/>
                  <a:pt x="581" y="284"/>
                </a:cubicBezTo>
                <a:cubicBezTo>
                  <a:pt x="574" y="256"/>
                  <a:pt x="574" y="256"/>
                  <a:pt x="574" y="256"/>
                </a:cubicBezTo>
                <a:cubicBezTo>
                  <a:pt x="568" y="221"/>
                  <a:pt x="568" y="221"/>
                  <a:pt x="568" y="221"/>
                </a:cubicBezTo>
                <a:cubicBezTo>
                  <a:pt x="568" y="220"/>
                  <a:pt x="568" y="220"/>
                  <a:pt x="568" y="220"/>
                </a:cubicBezTo>
                <a:cubicBezTo>
                  <a:pt x="561" y="189"/>
                  <a:pt x="561" y="189"/>
                  <a:pt x="561" y="189"/>
                </a:cubicBezTo>
                <a:cubicBezTo>
                  <a:pt x="561" y="189"/>
                  <a:pt x="561" y="189"/>
                  <a:pt x="561" y="189"/>
                </a:cubicBezTo>
                <a:cubicBezTo>
                  <a:pt x="555" y="170"/>
                  <a:pt x="555" y="170"/>
                  <a:pt x="555" y="170"/>
                </a:cubicBezTo>
                <a:cubicBezTo>
                  <a:pt x="548" y="144"/>
                  <a:pt x="548" y="144"/>
                  <a:pt x="548" y="144"/>
                </a:cubicBezTo>
                <a:cubicBezTo>
                  <a:pt x="548" y="144"/>
                  <a:pt x="548" y="144"/>
                  <a:pt x="548" y="144"/>
                </a:cubicBezTo>
                <a:cubicBezTo>
                  <a:pt x="541" y="138"/>
                  <a:pt x="541" y="138"/>
                  <a:pt x="541" y="138"/>
                </a:cubicBezTo>
                <a:cubicBezTo>
                  <a:pt x="541" y="137"/>
                  <a:pt x="541" y="137"/>
                  <a:pt x="541" y="137"/>
                </a:cubicBezTo>
                <a:cubicBezTo>
                  <a:pt x="534" y="132"/>
                  <a:pt x="534" y="132"/>
                  <a:pt x="534" y="132"/>
                </a:cubicBezTo>
                <a:cubicBezTo>
                  <a:pt x="534" y="131"/>
                  <a:pt x="534" y="131"/>
                  <a:pt x="533" y="131"/>
                </a:cubicBezTo>
                <a:cubicBezTo>
                  <a:pt x="533" y="131"/>
                  <a:pt x="532" y="132"/>
                  <a:pt x="532" y="132"/>
                </a:cubicBezTo>
                <a:cubicBezTo>
                  <a:pt x="525" y="141"/>
                  <a:pt x="525" y="141"/>
                  <a:pt x="525" y="141"/>
                </a:cubicBezTo>
                <a:cubicBezTo>
                  <a:pt x="519" y="149"/>
                  <a:pt x="519" y="149"/>
                  <a:pt x="519" y="149"/>
                </a:cubicBezTo>
                <a:cubicBezTo>
                  <a:pt x="519" y="149"/>
                  <a:pt x="519" y="149"/>
                  <a:pt x="519" y="149"/>
                </a:cubicBezTo>
                <a:cubicBezTo>
                  <a:pt x="512" y="160"/>
                  <a:pt x="512" y="160"/>
                  <a:pt x="512" y="160"/>
                </a:cubicBezTo>
                <a:cubicBezTo>
                  <a:pt x="505" y="172"/>
                  <a:pt x="505" y="172"/>
                  <a:pt x="505" y="172"/>
                </a:cubicBezTo>
                <a:cubicBezTo>
                  <a:pt x="505" y="172"/>
                  <a:pt x="505" y="172"/>
                  <a:pt x="505" y="172"/>
                </a:cubicBezTo>
                <a:cubicBezTo>
                  <a:pt x="499" y="184"/>
                  <a:pt x="499" y="184"/>
                  <a:pt x="499" y="184"/>
                </a:cubicBezTo>
                <a:cubicBezTo>
                  <a:pt x="492" y="197"/>
                  <a:pt x="492" y="197"/>
                  <a:pt x="492" y="197"/>
                </a:cubicBezTo>
                <a:cubicBezTo>
                  <a:pt x="486" y="206"/>
                  <a:pt x="486" y="206"/>
                  <a:pt x="486" y="206"/>
                </a:cubicBezTo>
                <a:cubicBezTo>
                  <a:pt x="479" y="214"/>
                  <a:pt x="479" y="214"/>
                  <a:pt x="479" y="214"/>
                </a:cubicBezTo>
                <a:cubicBezTo>
                  <a:pt x="473" y="219"/>
                  <a:pt x="473" y="219"/>
                  <a:pt x="473" y="219"/>
                </a:cubicBezTo>
                <a:cubicBezTo>
                  <a:pt x="473" y="219"/>
                  <a:pt x="473" y="219"/>
                  <a:pt x="473" y="219"/>
                </a:cubicBezTo>
                <a:cubicBezTo>
                  <a:pt x="466" y="227"/>
                  <a:pt x="466" y="227"/>
                  <a:pt x="466" y="227"/>
                </a:cubicBezTo>
                <a:cubicBezTo>
                  <a:pt x="466" y="228"/>
                  <a:pt x="466" y="228"/>
                  <a:pt x="466" y="228"/>
                </a:cubicBezTo>
                <a:cubicBezTo>
                  <a:pt x="459" y="238"/>
                  <a:pt x="459" y="238"/>
                  <a:pt x="459" y="238"/>
                </a:cubicBezTo>
                <a:cubicBezTo>
                  <a:pt x="453" y="244"/>
                  <a:pt x="453" y="244"/>
                  <a:pt x="453" y="244"/>
                </a:cubicBezTo>
                <a:cubicBezTo>
                  <a:pt x="453" y="245"/>
                  <a:pt x="453" y="245"/>
                  <a:pt x="453" y="245"/>
                </a:cubicBezTo>
                <a:cubicBezTo>
                  <a:pt x="446" y="266"/>
                  <a:pt x="446" y="266"/>
                  <a:pt x="446" y="266"/>
                </a:cubicBezTo>
                <a:cubicBezTo>
                  <a:pt x="439" y="281"/>
                  <a:pt x="439" y="281"/>
                  <a:pt x="439" y="281"/>
                </a:cubicBezTo>
                <a:cubicBezTo>
                  <a:pt x="439" y="281"/>
                  <a:pt x="439" y="281"/>
                  <a:pt x="439" y="281"/>
                </a:cubicBezTo>
                <a:cubicBezTo>
                  <a:pt x="433" y="302"/>
                  <a:pt x="433" y="302"/>
                  <a:pt x="433" y="302"/>
                </a:cubicBezTo>
                <a:cubicBezTo>
                  <a:pt x="433" y="302"/>
                  <a:pt x="433" y="302"/>
                  <a:pt x="433" y="302"/>
                </a:cubicBezTo>
                <a:cubicBezTo>
                  <a:pt x="426" y="324"/>
                  <a:pt x="426" y="324"/>
                  <a:pt x="426" y="324"/>
                </a:cubicBezTo>
                <a:cubicBezTo>
                  <a:pt x="420" y="343"/>
                  <a:pt x="420" y="343"/>
                  <a:pt x="420" y="343"/>
                </a:cubicBezTo>
                <a:cubicBezTo>
                  <a:pt x="413" y="354"/>
                  <a:pt x="413" y="354"/>
                  <a:pt x="413" y="354"/>
                </a:cubicBezTo>
                <a:cubicBezTo>
                  <a:pt x="413" y="354"/>
                  <a:pt x="413" y="354"/>
                  <a:pt x="413" y="354"/>
                </a:cubicBezTo>
                <a:cubicBezTo>
                  <a:pt x="407" y="370"/>
                  <a:pt x="407" y="370"/>
                  <a:pt x="407" y="370"/>
                </a:cubicBezTo>
                <a:cubicBezTo>
                  <a:pt x="401" y="380"/>
                  <a:pt x="401" y="380"/>
                  <a:pt x="401" y="380"/>
                </a:cubicBezTo>
                <a:cubicBezTo>
                  <a:pt x="395" y="382"/>
                  <a:pt x="395" y="382"/>
                  <a:pt x="395" y="382"/>
                </a:cubicBezTo>
                <a:cubicBezTo>
                  <a:pt x="394" y="382"/>
                  <a:pt x="394" y="382"/>
                  <a:pt x="394" y="382"/>
                </a:cubicBezTo>
                <a:cubicBezTo>
                  <a:pt x="388" y="387"/>
                  <a:pt x="388" y="387"/>
                  <a:pt x="388" y="387"/>
                </a:cubicBezTo>
                <a:cubicBezTo>
                  <a:pt x="382" y="387"/>
                  <a:pt x="382" y="387"/>
                  <a:pt x="382" y="387"/>
                </a:cubicBezTo>
                <a:cubicBezTo>
                  <a:pt x="381" y="387"/>
                  <a:pt x="381" y="387"/>
                  <a:pt x="381" y="387"/>
                </a:cubicBezTo>
                <a:cubicBezTo>
                  <a:pt x="375" y="391"/>
                  <a:pt x="375" y="391"/>
                  <a:pt x="375" y="391"/>
                </a:cubicBezTo>
                <a:cubicBezTo>
                  <a:pt x="369" y="393"/>
                  <a:pt x="369" y="393"/>
                  <a:pt x="369" y="393"/>
                </a:cubicBezTo>
                <a:cubicBezTo>
                  <a:pt x="363" y="388"/>
                  <a:pt x="363" y="388"/>
                  <a:pt x="363" y="388"/>
                </a:cubicBezTo>
                <a:cubicBezTo>
                  <a:pt x="363" y="387"/>
                  <a:pt x="363" y="387"/>
                  <a:pt x="363" y="387"/>
                </a:cubicBezTo>
                <a:cubicBezTo>
                  <a:pt x="356" y="386"/>
                  <a:pt x="356" y="386"/>
                  <a:pt x="356" y="386"/>
                </a:cubicBezTo>
                <a:cubicBezTo>
                  <a:pt x="350" y="382"/>
                  <a:pt x="350" y="382"/>
                  <a:pt x="350" y="382"/>
                </a:cubicBezTo>
                <a:cubicBezTo>
                  <a:pt x="349" y="381"/>
                  <a:pt x="349" y="381"/>
                  <a:pt x="349" y="381"/>
                </a:cubicBezTo>
                <a:cubicBezTo>
                  <a:pt x="343" y="381"/>
                  <a:pt x="343" y="381"/>
                  <a:pt x="343" y="381"/>
                </a:cubicBezTo>
                <a:cubicBezTo>
                  <a:pt x="337" y="379"/>
                  <a:pt x="337" y="379"/>
                  <a:pt x="337" y="379"/>
                </a:cubicBezTo>
                <a:cubicBezTo>
                  <a:pt x="330" y="374"/>
                  <a:pt x="330" y="374"/>
                  <a:pt x="330" y="374"/>
                </a:cubicBezTo>
                <a:cubicBezTo>
                  <a:pt x="330" y="373"/>
                  <a:pt x="329" y="373"/>
                  <a:pt x="328" y="374"/>
                </a:cubicBezTo>
                <a:cubicBezTo>
                  <a:pt x="322" y="381"/>
                  <a:pt x="322" y="381"/>
                  <a:pt x="322" y="381"/>
                </a:cubicBezTo>
                <a:cubicBezTo>
                  <a:pt x="316" y="379"/>
                  <a:pt x="316" y="379"/>
                  <a:pt x="316" y="379"/>
                </a:cubicBezTo>
                <a:cubicBezTo>
                  <a:pt x="316" y="379"/>
                  <a:pt x="316" y="379"/>
                  <a:pt x="316" y="379"/>
                </a:cubicBezTo>
                <a:cubicBezTo>
                  <a:pt x="310" y="379"/>
                  <a:pt x="310" y="379"/>
                  <a:pt x="310" y="379"/>
                </a:cubicBezTo>
                <a:cubicBezTo>
                  <a:pt x="309" y="379"/>
                  <a:pt x="309" y="379"/>
                  <a:pt x="308" y="379"/>
                </a:cubicBezTo>
                <a:cubicBezTo>
                  <a:pt x="302" y="384"/>
                  <a:pt x="302" y="384"/>
                  <a:pt x="302" y="384"/>
                </a:cubicBezTo>
                <a:cubicBezTo>
                  <a:pt x="296" y="386"/>
                  <a:pt x="296" y="386"/>
                  <a:pt x="296" y="386"/>
                </a:cubicBezTo>
                <a:cubicBezTo>
                  <a:pt x="289" y="387"/>
                  <a:pt x="289" y="387"/>
                  <a:pt x="289" y="387"/>
                </a:cubicBezTo>
                <a:cubicBezTo>
                  <a:pt x="289" y="387"/>
                  <a:pt x="289" y="387"/>
                  <a:pt x="289" y="387"/>
                </a:cubicBezTo>
                <a:cubicBezTo>
                  <a:pt x="283" y="388"/>
                  <a:pt x="283" y="388"/>
                  <a:pt x="283" y="388"/>
                </a:cubicBezTo>
                <a:cubicBezTo>
                  <a:pt x="277" y="385"/>
                  <a:pt x="277" y="385"/>
                  <a:pt x="277" y="385"/>
                </a:cubicBezTo>
                <a:cubicBezTo>
                  <a:pt x="277" y="385"/>
                  <a:pt x="277" y="385"/>
                  <a:pt x="277" y="385"/>
                </a:cubicBezTo>
                <a:cubicBezTo>
                  <a:pt x="270" y="385"/>
                  <a:pt x="270" y="385"/>
                  <a:pt x="270" y="385"/>
                </a:cubicBezTo>
                <a:cubicBezTo>
                  <a:pt x="264" y="384"/>
                  <a:pt x="264" y="384"/>
                  <a:pt x="264" y="384"/>
                </a:cubicBezTo>
                <a:cubicBezTo>
                  <a:pt x="257" y="383"/>
                  <a:pt x="257" y="383"/>
                  <a:pt x="257" y="383"/>
                </a:cubicBezTo>
                <a:cubicBezTo>
                  <a:pt x="257" y="382"/>
                  <a:pt x="256" y="383"/>
                  <a:pt x="256" y="383"/>
                </a:cubicBezTo>
                <a:cubicBezTo>
                  <a:pt x="250" y="390"/>
                  <a:pt x="250" y="390"/>
                  <a:pt x="250" y="390"/>
                </a:cubicBezTo>
                <a:cubicBezTo>
                  <a:pt x="243" y="392"/>
                  <a:pt x="243" y="392"/>
                  <a:pt x="243" y="392"/>
                </a:cubicBezTo>
                <a:cubicBezTo>
                  <a:pt x="243" y="392"/>
                  <a:pt x="243" y="392"/>
                  <a:pt x="242" y="393"/>
                </a:cubicBezTo>
                <a:cubicBezTo>
                  <a:pt x="236" y="406"/>
                  <a:pt x="236" y="406"/>
                  <a:pt x="236" y="406"/>
                </a:cubicBezTo>
                <a:cubicBezTo>
                  <a:pt x="229" y="418"/>
                  <a:pt x="229" y="418"/>
                  <a:pt x="229" y="418"/>
                </a:cubicBezTo>
                <a:cubicBezTo>
                  <a:pt x="223" y="425"/>
                  <a:pt x="223" y="425"/>
                  <a:pt x="223" y="425"/>
                </a:cubicBezTo>
                <a:cubicBezTo>
                  <a:pt x="217" y="430"/>
                  <a:pt x="217" y="430"/>
                  <a:pt x="217" y="430"/>
                </a:cubicBezTo>
                <a:cubicBezTo>
                  <a:pt x="216" y="431"/>
                  <a:pt x="216" y="431"/>
                  <a:pt x="216" y="431"/>
                </a:cubicBezTo>
                <a:cubicBezTo>
                  <a:pt x="210" y="441"/>
                  <a:pt x="210" y="441"/>
                  <a:pt x="210" y="441"/>
                </a:cubicBezTo>
                <a:cubicBezTo>
                  <a:pt x="211" y="442"/>
                  <a:pt x="211" y="442"/>
                  <a:pt x="211" y="442"/>
                </a:cubicBezTo>
                <a:cubicBezTo>
                  <a:pt x="210" y="441"/>
                  <a:pt x="210" y="441"/>
                  <a:pt x="210" y="441"/>
                </a:cubicBezTo>
                <a:cubicBezTo>
                  <a:pt x="203" y="451"/>
                  <a:pt x="203" y="451"/>
                  <a:pt x="203" y="451"/>
                </a:cubicBezTo>
                <a:cubicBezTo>
                  <a:pt x="197" y="456"/>
                  <a:pt x="197" y="456"/>
                  <a:pt x="197" y="456"/>
                </a:cubicBezTo>
                <a:cubicBezTo>
                  <a:pt x="191" y="458"/>
                  <a:pt x="191" y="458"/>
                  <a:pt x="191" y="458"/>
                </a:cubicBezTo>
                <a:cubicBezTo>
                  <a:pt x="190" y="458"/>
                  <a:pt x="190" y="458"/>
                  <a:pt x="190" y="458"/>
                </a:cubicBezTo>
                <a:cubicBezTo>
                  <a:pt x="184" y="464"/>
                  <a:pt x="184" y="464"/>
                  <a:pt x="184" y="464"/>
                </a:cubicBezTo>
                <a:cubicBezTo>
                  <a:pt x="177" y="466"/>
                  <a:pt x="177" y="466"/>
                  <a:pt x="177" y="466"/>
                </a:cubicBezTo>
                <a:cubicBezTo>
                  <a:pt x="177" y="466"/>
                  <a:pt x="177" y="466"/>
                  <a:pt x="177" y="466"/>
                </a:cubicBezTo>
                <a:cubicBezTo>
                  <a:pt x="171" y="472"/>
                  <a:pt x="171" y="472"/>
                  <a:pt x="171" y="472"/>
                </a:cubicBezTo>
                <a:cubicBezTo>
                  <a:pt x="164" y="473"/>
                  <a:pt x="164" y="473"/>
                  <a:pt x="164" y="473"/>
                </a:cubicBezTo>
                <a:cubicBezTo>
                  <a:pt x="158" y="475"/>
                  <a:pt x="158" y="475"/>
                  <a:pt x="158" y="475"/>
                </a:cubicBezTo>
                <a:cubicBezTo>
                  <a:pt x="151" y="476"/>
                  <a:pt x="151" y="476"/>
                  <a:pt x="151" y="476"/>
                </a:cubicBezTo>
                <a:cubicBezTo>
                  <a:pt x="151" y="476"/>
                  <a:pt x="151" y="476"/>
                  <a:pt x="151" y="476"/>
                </a:cubicBezTo>
                <a:cubicBezTo>
                  <a:pt x="145" y="480"/>
                  <a:pt x="145" y="480"/>
                  <a:pt x="145" y="480"/>
                </a:cubicBezTo>
                <a:cubicBezTo>
                  <a:pt x="139" y="478"/>
                  <a:pt x="139" y="478"/>
                  <a:pt x="139" y="478"/>
                </a:cubicBezTo>
                <a:cubicBezTo>
                  <a:pt x="138" y="478"/>
                  <a:pt x="138" y="478"/>
                  <a:pt x="138" y="478"/>
                </a:cubicBezTo>
                <a:cubicBezTo>
                  <a:pt x="132" y="480"/>
                  <a:pt x="132" y="480"/>
                  <a:pt x="132" y="480"/>
                </a:cubicBezTo>
                <a:cubicBezTo>
                  <a:pt x="127" y="473"/>
                  <a:pt x="127" y="473"/>
                  <a:pt x="127" y="473"/>
                </a:cubicBezTo>
                <a:cubicBezTo>
                  <a:pt x="126" y="473"/>
                  <a:pt x="126" y="473"/>
                  <a:pt x="125" y="473"/>
                </a:cubicBezTo>
                <a:cubicBezTo>
                  <a:pt x="125" y="473"/>
                  <a:pt x="124" y="473"/>
                  <a:pt x="124" y="474"/>
                </a:cubicBezTo>
                <a:cubicBezTo>
                  <a:pt x="118" y="481"/>
                  <a:pt x="118" y="481"/>
                  <a:pt x="118" y="481"/>
                </a:cubicBezTo>
                <a:cubicBezTo>
                  <a:pt x="112" y="481"/>
                  <a:pt x="112" y="481"/>
                  <a:pt x="112" y="481"/>
                </a:cubicBezTo>
                <a:cubicBezTo>
                  <a:pt x="112" y="481"/>
                  <a:pt x="112" y="481"/>
                  <a:pt x="112" y="481"/>
                </a:cubicBezTo>
                <a:cubicBezTo>
                  <a:pt x="106" y="482"/>
                  <a:pt x="106" y="482"/>
                  <a:pt x="106" y="482"/>
                </a:cubicBezTo>
                <a:cubicBezTo>
                  <a:pt x="99" y="481"/>
                  <a:pt x="99" y="481"/>
                  <a:pt x="99" y="481"/>
                </a:cubicBezTo>
                <a:cubicBezTo>
                  <a:pt x="99" y="481"/>
                  <a:pt x="99" y="481"/>
                  <a:pt x="99" y="481"/>
                </a:cubicBezTo>
                <a:cubicBezTo>
                  <a:pt x="93" y="482"/>
                  <a:pt x="93" y="482"/>
                  <a:pt x="93" y="482"/>
                </a:cubicBezTo>
                <a:cubicBezTo>
                  <a:pt x="86" y="480"/>
                  <a:pt x="86" y="480"/>
                  <a:pt x="86" y="480"/>
                </a:cubicBezTo>
                <a:cubicBezTo>
                  <a:pt x="86" y="480"/>
                  <a:pt x="86" y="480"/>
                  <a:pt x="86" y="480"/>
                </a:cubicBezTo>
                <a:cubicBezTo>
                  <a:pt x="80" y="479"/>
                  <a:pt x="80" y="479"/>
                  <a:pt x="80" y="479"/>
                </a:cubicBezTo>
                <a:cubicBezTo>
                  <a:pt x="79" y="479"/>
                  <a:pt x="79" y="479"/>
                  <a:pt x="79" y="479"/>
                </a:cubicBezTo>
                <a:cubicBezTo>
                  <a:pt x="73" y="481"/>
                  <a:pt x="73" y="481"/>
                  <a:pt x="73" y="481"/>
                </a:cubicBezTo>
                <a:cubicBezTo>
                  <a:pt x="72" y="481"/>
                  <a:pt x="72" y="481"/>
                  <a:pt x="72" y="481"/>
                </a:cubicBezTo>
                <a:cubicBezTo>
                  <a:pt x="66" y="482"/>
                  <a:pt x="66" y="482"/>
                  <a:pt x="66" y="482"/>
                </a:cubicBezTo>
                <a:cubicBezTo>
                  <a:pt x="60" y="482"/>
                  <a:pt x="60" y="482"/>
                  <a:pt x="60" y="482"/>
                </a:cubicBezTo>
                <a:cubicBezTo>
                  <a:pt x="60" y="482"/>
                  <a:pt x="60" y="482"/>
                  <a:pt x="60" y="482"/>
                </a:cubicBezTo>
                <a:cubicBezTo>
                  <a:pt x="53" y="482"/>
                  <a:pt x="53" y="482"/>
                  <a:pt x="53" y="482"/>
                </a:cubicBezTo>
                <a:cubicBezTo>
                  <a:pt x="53" y="482"/>
                  <a:pt x="53" y="482"/>
                  <a:pt x="53" y="482"/>
                </a:cubicBezTo>
                <a:cubicBezTo>
                  <a:pt x="47" y="483"/>
                  <a:pt x="47" y="483"/>
                  <a:pt x="47" y="483"/>
                </a:cubicBezTo>
                <a:cubicBezTo>
                  <a:pt x="40" y="482"/>
                  <a:pt x="40" y="482"/>
                  <a:pt x="40" y="482"/>
                </a:cubicBezTo>
                <a:cubicBezTo>
                  <a:pt x="39" y="482"/>
                  <a:pt x="39" y="482"/>
                  <a:pt x="39" y="482"/>
                </a:cubicBezTo>
                <a:cubicBezTo>
                  <a:pt x="33" y="484"/>
                  <a:pt x="33" y="484"/>
                  <a:pt x="33" y="484"/>
                </a:cubicBezTo>
                <a:cubicBezTo>
                  <a:pt x="27" y="483"/>
                  <a:pt x="27" y="483"/>
                  <a:pt x="27" y="483"/>
                </a:cubicBezTo>
                <a:cubicBezTo>
                  <a:pt x="26" y="483"/>
                  <a:pt x="26" y="483"/>
                  <a:pt x="26" y="483"/>
                </a:cubicBezTo>
                <a:cubicBezTo>
                  <a:pt x="20" y="485"/>
                  <a:pt x="20" y="485"/>
                  <a:pt x="20" y="485"/>
                </a:cubicBezTo>
                <a:cubicBezTo>
                  <a:pt x="14" y="483"/>
                  <a:pt x="14" y="483"/>
                  <a:pt x="14" y="483"/>
                </a:cubicBezTo>
                <a:cubicBezTo>
                  <a:pt x="7" y="482"/>
                  <a:pt x="7" y="482"/>
                  <a:pt x="7" y="482"/>
                </a:cubicBezTo>
                <a:cubicBezTo>
                  <a:pt x="6" y="482"/>
                  <a:pt x="6" y="482"/>
                  <a:pt x="6" y="482"/>
                </a:cubicBezTo>
                <a:cubicBezTo>
                  <a:pt x="0" y="485"/>
                  <a:pt x="0" y="485"/>
                  <a:pt x="0" y="485"/>
                </a:cubicBezTo>
                <a:cubicBezTo>
                  <a:pt x="1" y="488"/>
                  <a:pt x="1" y="488"/>
                  <a:pt x="1" y="488"/>
                </a:cubicBezTo>
                <a:close/>
              </a:path>
            </a:pathLst>
          </a:custGeom>
          <a:solidFill>
            <a:srgbClr val="8017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4" name="Freeform 284">
            <a:extLst>
              <a:ext uri="{FF2B5EF4-FFF2-40B4-BE49-F238E27FC236}">
                <a16:creationId xmlns:a16="http://schemas.microsoft.com/office/drawing/2014/main" id="{A8843E19-988B-4C09-BEEE-2A2901119CA6}"/>
              </a:ext>
            </a:extLst>
          </p:cNvPr>
          <p:cNvSpPr>
            <a:spLocks/>
          </p:cNvSpPr>
          <p:nvPr/>
        </p:nvSpPr>
        <p:spPr bwMode="auto">
          <a:xfrm>
            <a:off x="4749081" y="2236037"/>
            <a:ext cx="3228975" cy="1809750"/>
          </a:xfrm>
          <a:custGeom>
            <a:avLst/>
            <a:gdLst>
              <a:gd name="T0" fmla="*/ 40 w 1185"/>
              <a:gd name="T1" fmla="*/ 549 h 663"/>
              <a:gd name="T2" fmla="*/ 86 w 1185"/>
              <a:gd name="T3" fmla="*/ 546 h 663"/>
              <a:gd name="T4" fmla="*/ 125 w 1185"/>
              <a:gd name="T5" fmla="*/ 540 h 663"/>
              <a:gd name="T6" fmla="*/ 165 w 1185"/>
              <a:gd name="T7" fmla="*/ 539 h 663"/>
              <a:gd name="T8" fmla="*/ 206 w 1185"/>
              <a:gd name="T9" fmla="*/ 514 h 663"/>
              <a:gd name="T10" fmla="*/ 239 w 1185"/>
              <a:gd name="T11" fmla="*/ 465 h 663"/>
              <a:gd name="T12" fmla="*/ 282 w 1185"/>
              <a:gd name="T13" fmla="*/ 447 h 663"/>
              <a:gd name="T14" fmla="*/ 316 w 1185"/>
              <a:gd name="T15" fmla="*/ 435 h 663"/>
              <a:gd name="T16" fmla="*/ 355 w 1185"/>
              <a:gd name="T17" fmla="*/ 442 h 663"/>
              <a:gd name="T18" fmla="*/ 396 w 1185"/>
              <a:gd name="T19" fmla="*/ 437 h 663"/>
              <a:gd name="T20" fmla="*/ 436 w 1185"/>
              <a:gd name="T21" fmla="*/ 350 h 663"/>
              <a:gd name="T22" fmla="*/ 482 w 1185"/>
              <a:gd name="T23" fmla="*/ 251 h 663"/>
              <a:gd name="T24" fmla="*/ 522 w 1185"/>
              <a:gd name="T25" fmla="*/ 172 h 663"/>
              <a:gd name="T26" fmla="*/ 564 w 1185"/>
              <a:gd name="T27" fmla="*/ 248 h 663"/>
              <a:gd name="T28" fmla="*/ 597 w 1185"/>
              <a:gd name="T29" fmla="*/ 394 h 663"/>
              <a:gd name="T30" fmla="*/ 638 w 1185"/>
              <a:gd name="T31" fmla="*/ 417 h 663"/>
              <a:gd name="T32" fmla="*/ 673 w 1185"/>
              <a:gd name="T33" fmla="*/ 357 h 663"/>
              <a:gd name="T34" fmla="*/ 706 w 1185"/>
              <a:gd name="T35" fmla="*/ 234 h 663"/>
              <a:gd name="T36" fmla="*/ 751 w 1185"/>
              <a:gd name="T37" fmla="*/ 5 h 663"/>
              <a:gd name="T38" fmla="*/ 795 w 1185"/>
              <a:gd name="T39" fmla="*/ 259 h 663"/>
              <a:gd name="T40" fmla="*/ 828 w 1185"/>
              <a:gd name="T41" fmla="*/ 389 h 663"/>
              <a:gd name="T42" fmla="*/ 867 w 1185"/>
              <a:gd name="T43" fmla="*/ 493 h 663"/>
              <a:gd name="T44" fmla="*/ 906 w 1185"/>
              <a:gd name="T45" fmla="*/ 551 h 663"/>
              <a:gd name="T46" fmla="*/ 946 w 1185"/>
              <a:gd name="T47" fmla="*/ 593 h 663"/>
              <a:gd name="T48" fmla="*/ 981 w 1185"/>
              <a:gd name="T49" fmla="*/ 619 h 663"/>
              <a:gd name="T50" fmla="*/ 1025 w 1185"/>
              <a:gd name="T51" fmla="*/ 639 h 663"/>
              <a:gd name="T52" fmla="*/ 1059 w 1185"/>
              <a:gd name="T53" fmla="*/ 646 h 663"/>
              <a:gd name="T54" fmla="*/ 1099 w 1185"/>
              <a:gd name="T55" fmla="*/ 651 h 663"/>
              <a:gd name="T56" fmla="*/ 1138 w 1185"/>
              <a:gd name="T57" fmla="*/ 655 h 663"/>
              <a:gd name="T58" fmla="*/ 1177 w 1185"/>
              <a:gd name="T59" fmla="*/ 662 h 663"/>
              <a:gd name="T60" fmla="*/ 1157 w 1185"/>
              <a:gd name="T61" fmla="*/ 653 h 663"/>
              <a:gd name="T62" fmla="*/ 1118 w 1185"/>
              <a:gd name="T63" fmla="*/ 650 h 663"/>
              <a:gd name="T64" fmla="*/ 1078 w 1185"/>
              <a:gd name="T65" fmla="*/ 643 h 663"/>
              <a:gd name="T66" fmla="*/ 1033 w 1185"/>
              <a:gd name="T67" fmla="*/ 638 h 663"/>
              <a:gd name="T68" fmla="*/ 988 w 1185"/>
              <a:gd name="T69" fmla="*/ 616 h 663"/>
              <a:gd name="T70" fmla="*/ 949 w 1185"/>
              <a:gd name="T71" fmla="*/ 590 h 663"/>
              <a:gd name="T72" fmla="*/ 909 w 1185"/>
              <a:gd name="T73" fmla="*/ 549 h 663"/>
              <a:gd name="T74" fmla="*/ 870 w 1185"/>
              <a:gd name="T75" fmla="*/ 491 h 663"/>
              <a:gd name="T76" fmla="*/ 831 w 1185"/>
              <a:gd name="T77" fmla="*/ 388 h 663"/>
              <a:gd name="T78" fmla="*/ 785 w 1185"/>
              <a:gd name="T79" fmla="*/ 170 h 663"/>
              <a:gd name="T80" fmla="*/ 751 w 1185"/>
              <a:gd name="T81" fmla="*/ 1 h 663"/>
              <a:gd name="T82" fmla="*/ 722 w 1185"/>
              <a:gd name="T83" fmla="*/ 122 h 663"/>
              <a:gd name="T84" fmla="*/ 683 w 1185"/>
              <a:gd name="T85" fmla="*/ 315 h 663"/>
              <a:gd name="T86" fmla="*/ 638 w 1185"/>
              <a:gd name="T87" fmla="*/ 413 h 663"/>
              <a:gd name="T88" fmla="*/ 600 w 1185"/>
              <a:gd name="T89" fmla="*/ 393 h 663"/>
              <a:gd name="T90" fmla="*/ 555 w 1185"/>
              <a:gd name="T91" fmla="*/ 191 h 663"/>
              <a:gd name="T92" fmla="*/ 519 w 1185"/>
              <a:gd name="T93" fmla="*/ 171 h 663"/>
              <a:gd name="T94" fmla="*/ 473 w 1185"/>
              <a:gd name="T95" fmla="*/ 258 h 663"/>
              <a:gd name="T96" fmla="*/ 439 w 1185"/>
              <a:gd name="T97" fmla="*/ 327 h 663"/>
              <a:gd name="T98" fmla="*/ 394 w 1185"/>
              <a:gd name="T99" fmla="*/ 434 h 663"/>
              <a:gd name="T100" fmla="*/ 363 w 1185"/>
              <a:gd name="T101" fmla="*/ 440 h 663"/>
              <a:gd name="T102" fmla="*/ 322 w 1185"/>
              <a:gd name="T103" fmla="*/ 433 h 663"/>
              <a:gd name="T104" fmla="*/ 277 w 1185"/>
              <a:gd name="T105" fmla="*/ 440 h 663"/>
              <a:gd name="T106" fmla="*/ 242 w 1185"/>
              <a:gd name="T107" fmla="*/ 449 h 663"/>
              <a:gd name="T108" fmla="*/ 197 w 1185"/>
              <a:gd name="T109" fmla="*/ 517 h 663"/>
              <a:gd name="T110" fmla="*/ 158 w 1185"/>
              <a:gd name="T111" fmla="*/ 537 h 663"/>
              <a:gd name="T112" fmla="*/ 124 w 1185"/>
              <a:gd name="T113" fmla="*/ 537 h 663"/>
              <a:gd name="T114" fmla="*/ 86 w 1185"/>
              <a:gd name="T115" fmla="*/ 542 h 663"/>
              <a:gd name="T116" fmla="*/ 53 w 1185"/>
              <a:gd name="T117" fmla="*/ 545 h 663"/>
              <a:gd name="T118" fmla="*/ 14 w 1185"/>
              <a:gd name="T119" fmla="*/ 546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663">
                <a:moveTo>
                  <a:pt x="1" y="551"/>
                </a:moveTo>
                <a:cubicBezTo>
                  <a:pt x="7" y="549"/>
                  <a:pt x="7" y="549"/>
                  <a:pt x="7" y="549"/>
                </a:cubicBezTo>
                <a:cubicBezTo>
                  <a:pt x="13" y="549"/>
                  <a:pt x="13" y="549"/>
                  <a:pt x="13" y="549"/>
                </a:cubicBezTo>
                <a:cubicBezTo>
                  <a:pt x="20" y="552"/>
                  <a:pt x="20" y="552"/>
                  <a:pt x="20" y="552"/>
                </a:cubicBezTo>
                <a:cubicBezTo>
                  <a:pt x="20" y="552"/>
                  <a:pt x="20" y="552"/>
                  <a:pt x="21" y="552"/>
                </a:cubicBezTo>
                <a:cubicBezTo>
                  <a:pt x="27" y="549"/>
                  <a:pt x="27" y="549"/>
                  <a:pt x="27" y="549"/>
                </a:cubicBezTo>
                <a:cubicBezTo>
                  <a:pt x="33" y="550"/>
                  <a:pt x="33" y="550"/>
                  <a:pt x="33" y="550"/>
                </a:cubicBezTo>
                <a:cubicBezTo>
                  <a:pt x="34" y="550"/>
                  <a:pt x="34" y="550"/>
                  <a:pt x="34" y="550"/>
                </a:cubicBezTo>
                <a:cubicBezTo>
                  <a:pt x="40" y="549"/>
                  <a:pt x="40" y="549"/>
                  <a:pt x="40" y="549"/>
                </a:cubicBezTo>
                <a:cubicBezTo>
                  <a:pt x="46" y="551"/>
                  <a:pt x="46" y="551"/>
                  <a:pt x="46" y="551"/>
                </a:cubicBezTo>
                <a:cubicBezTo>
                  <a:pt x="47" y="551"/>
                  <a:pt x="47" y="551"/>
                  <a:pt x="47" y="551"/>
                </a:cubicBezTo>
                <a:cubicBezTo>
                  <a:pt x="54" y="548"/>
                  <a:pt x="54" y="548"/>
                  <a:pt x="54" y="548"/>
                </a:cubicBezTo>
                <a:cubicBezTo>
                  <a:pt x="60" y="547"/>
                  <a:pt x="60" y="547"/>
                  <a:pt x="60" y="547"/>
                </a:cubicBezTo>
                <a:cubicBezTo>
                  <a:pt x="66" y="549"/>
                  <a:pt x="66" y="549"/>
                  <a:pt x="66" y="549"/>
                </a:cubicBezTo>
                <a:cubicBezTo>
                  <a:pt x="67" y="549"/>
                  <a:pt x="67" y="549"/>
                  <a:pt x="67" y="549"/>
                </a:cubicBezTo>
                <a:cubicBezTo>
                  <a:pt x="73" y="547"/>
                  <a:pt x="73" y="547"/>
                  <a:pt x="73" y="547"/>
                </a:cubicBezTo>
                <a:cubicBezTo>
                  <a:pt x="80" y="546"/>
                  <a:pt x="80" y="546"/>
                  <a:pt x="80" y="546"/>
                </a:cubicBezTo>
                <a:cubicBezTo>
                  <a:pt x="86" y="546"/>
                  <a:pt x="86" y="546"/>
                  <a:pt x="86" y="546"/>
                </a:cubicBezTo>
                <a:cubicBezTo>
                  <a:pt x="92" y="547"/>
                  <a:pt x="92" y="547"/>
                  <a:pt x="92" y="547"/>
                </a:cubicBezTo>
                <a:cubicBezTo>
                  <a:pt x="93" y="547"/>
                  <a:pt x="93" y="547"/>
                  <a:pt x="93" y="547"/>
                </a:cubicBezTo>
                <a:cubicBezTo>
                  <a:pt x="99" y="547"/>
                  <a:pt x="99" y="547"/>
                  <a:pt x="99" y="547"/>
                </a:cubicBezTo>
                <a:cubicBezTo>
                  <a:pt x="106" y="548"/>
                  <a:pt x="106" y="548"/>
                  <a:pt x="106" y="548"/>
                </a:cubicBezTo>
                <a:cubicBezTo>
                  <a:pt x="106" y="548"/>
                  <a:pt x="106" y="548"/>
                  <a:pt x="106" y="548"/>
                </a:cubicBezTo>
                <a:cubicBezTo>
                  <a:pt x="112" y="547"/>
                  <a:pt x="112" y="547"/>
                  <a:pt x="112" y="547"/>
                </a:cubicBezTo>
                <a:cubicBezTo>
                  <a:pt x="119" y="547"/>
                  <a:pt x="119" y="547"/>
                  <a:pt x="119" y="547"/>
                </a:cubicBezTo>
                <a:cubicBezTo>
                  <a:pt x="119" y="547"/>
                  <a:pt x="120" y="547"/>
                  <a:pt x="120" y="546"/>
                </a:cubicBezTo>
                <a:cubicBezTo>
                  <a:pt x="125" y="540"/>
                  <a:pt x="125" y="540"/>
                  <a:pt x="125" y="540"/>
                </a:cubicBezTo>
                <a:cubicBezTo>
                  <a:pt x="131" y="545"/>
                  <a:pt x="131" y="545"/>
                  <a:pt x="131" y="545"/>
                </a:cubicBezTo>
                <a:cubicBezTo>
                  <a:pt x="131" y="546"/>
                  <a:pt x="132" y="546"/>
                  <a:pt x="132" y="546"/>
                </a:cubicBezTo>
                <a:cubicBezTo>
                  <a:pt x="139" y="544"/>
                  <a:pt x="139" y="544"/>
                  <a:pt x="139" y="544"/>
                </a:cubicBezTo>
                <a:cubicBezTo>
                  <a:pt x="145" y="545"/>
                  <a:pt x="145" y="545"/>
                  <a:pt x="145" y="545"/>
                </a:cubicBezTo>
                <a:cubicBezTo>
                  <a:pt x="145" y="545"/>
                  <a:pt x="146" y="545"/>
                  <a:pt x="146" y="545"/>
                </a:cubicBezTo>
                <a:cubicBezTo>
                  <a:pt x="152" y="541"/>
                  <a:pt x="152" y="541"/>
                  <a:pt x="152" y="541"/>
                </a:cubicBezTo>
                <a:cubicBezTo>
                  <a:pt x="159" y="540"/>
                  <a:pt x="159" y="540"/>
                  <a:pt x="159" y="540"/>
                </a:cubicBezTo>
                <a:cubicBezTo>
                  <a:pt x="159" y="540"/>
                  <a:pt x="159" y="540"/>
                  <a:pt x="159" y="540"/>
                </a:cubicBezTo>
                <a:cubicBezTo>
                  <a:pt x="165" y="539"/>
                  <a:pt x="165" y="539"/>
                  <a:pt x="165" y="539"/>
                </a:cubicBezTo>
                <a:cubicBezTo>
                  <a:pt x="172" y="537"/>
                  <a:pt x="172" y="537"/>
                  <a:pt x="172" y="537"/>
                </a:cubicBezTo>
                <a:cubicBezTo>
                  <a:pt x="173" y="537"/>
                  <a:pt x="173" y="537"/>
                  <a:pt x="173" y="537"/>
                </a:cubicBezTo>
                <a:cubicBezTo>
                  <a:pt x="179" y="531"/>
                  <a:pt x="179" y="531"/>
                  <a:pt x="179" y="531"/>
                </a:cubicBezTo>
                <a:cubicBezTo>
                  <a:pt x="185" y="529"/>
                  <a:pt x="185" y="529"/>
                  <a:pt x="185" y="529"/>
                </a:cubicBezTo>
                <a:cubicBezTo>
                  <a:pt x="186" y="529"/>
                  <a:pt x="186" y="529"/>
                  <a:pt x="186" y="529"/>
                </a:cubicBezTo>
                <a:cubicBezTo>
                  <a:pt x="192" y="522"/>
                  <a:pt x="192" y="522"/>
                  <a:pt x="192" y="522"/>
                </a:cubicBezTo>
                <a:cubicBezTo>
                  <a:pt x="198" y="520"/>
                  <a:pt x="198" y="520"/>
                  <a:pt x="198" y="520"/>
                </a:cubicBezTo>
                <a:cubicBezTo>
                  <a:pt x="199" y="520"/>
                  <a:pt x="199" y="520"/>
                  <a:pt x="199" y="520"/>
                </a:cubicBezTo>
                <a:cubicBezTo>
                  <a:pt x="206" y="514"/>
                  <a:pt x="206" y="514"/>
                  <a:pt x="206" y="514"/>
                </a:cubicBezTo>
                <a:cubicBezTo>
                  <a:pt x="206" y="513"/>
                  <a:pt x="206" y="513"/>
                  <a:pt x="206" y="513"/>
                </a:cubicBezTo>
                <a:cubicBezTo>
                  <a:pt x="212" y="502"/>
                  <a:pt x="212" y="502"/>
                  <a:pt x="212" y="502"/>
                </a:cubicBezTo>
                <a:cubicBezTo>
                  <a:pt x="219" y="493"/>
                  <a:pt x="219" y="493"/>
                  <a:pt x="219" y="493"/>
                </a:cubicBezTo>
                <a:cubicBezTo>
                  <a:pt x="225" y="487"/>
                  <a:pt x="225" y="487"/>
                  <a:pt x="225" y="487"/>
                </a:cubicBezTo>
                <a:cubicBezTo>
                  <a:pt x="226" y="486"/>
                  <a:pt x="226" y="486"/>
                  <a:pt x="226" y="486"/>
                </a:cubicBezTo>
                <a:cubicBezTo>
                  <a:pt x="232" y="477"/>
                  <a:pt x="232" y="477"/>
                  <a:pt x="232" y="477"/>
                </a:cubicBezTo>
                <a:cubicBezTo>
                  <a:pt x="232" y="477"/>
                  <a:pt x="232" y="477"/>
                  <a:pt x="232" y="477"/>
                </a:cubicBezTo>
                <a:cubicBezTo>
                  <a:pt x="239" y="465"/>
                  <a:pt x="239" y="465"/>
                  <a:pt x="239" y="465"/>
                </a:cubicBezTo>
                <a:cubicBezTo>
                  <a:pt x="239" y="465"/>
                  <a:pt x="239" y="465"/>
                  <a:pt x="239" y="465"/>
                </a:cubicBezTo>
                <a:cubicBezTo>
                  <a:pt x="245" y="451"/>
                  <a:pt x="245" y="451"/>
                  <a:pt x="245" y="451"/>
                </a:cubicBezTo>
                <a:cubicBezTo>
                  <a:pt x="251" y="450"/>
                  <a:pt x="251" y="450"/>
                  <a:pt x="251" y="450"/>
                </a:cubicBezTo>
                <a:cubicBezTo>
                  <a:pt x="252" y="449"/>
                  <a:pt x="252" y="449"/>
                  <a:pt x="252" y="449"/>
                </a:cubicBezTo>
                <a:cubicBezTo>
                  <a:pt x="258" y="443"/>
                  <a:pt x="258" y="443"/>
                  <a:pt x="258" y="443"/>
                </a:cubicBezTo>
                <a:cubicBezTo>
                  <a:pt x="263" y="444"/>
                  <a:pt x="263" y="444"/>
                  <a:pt x="263" y="444"/>
                </a:cubicBezTo>
                <a:cubicBezTo>
                  <a:pt x="270" y="445"/>
                  <a:pt x="270" y="445"/>
                  <a:pt x="270" y="445"/>
                </a:cubicBezTo>
                <a:cubicBezTo>
                  <a:pt x="271" y="445"/>
                  <a:pt x="271" y="445"/>
                  <a:pt x="271" y="445"/>
                </a:cubicBezTo>
                <a:cubicBezTo>
                  <a:pt x="276" y="443"/>
                  <a:pt x="276" y="443"/>
                  <a:pt x="276" y="443"/>
                </a:cubicBezTo>
                <a:cubicBezTo>
                  <a:pt x="282" y="447"/>
                  <a:pt x="282" y="447"/>
                  <a:pt x="282" y="447"/>
                </a:cubicBezTo>
                <a:cubicBezTo>
                  <a:pt x="283" y="447"/>
                  <a:pt x="283" y="447"/>
                  <a:pt x="283" y="447"/>
                </a:cubicBezTo>
                <a:cubicBezTo>
                  <a:pt x="290" y="446"/>
                  <a:pt x="290" y="446"/>
                  <a:pt x="290" y="446"/>
                </a:cubicBezTo>
                <a:cubicBezTo>
                  <a:pt x="290" y="446"/>
                  <a:pt x="290" y="446"/>
                  <a:pt x="290" y="446"/>
                </a:cubicBezTo>
                <a:cubicBezTo>
                  <a:pt x="297" y="444"/>
                  <a:pt x="297" y="444"/>
                  <a:pt x="297" y="444"/>
                </a:cubicBezTo>
                <a:cubicBezTo>
                  <a:pt x="297" y="444"/>
                  <a:pt x="297" y="444"/>
                  <a:pt x="297" y="444"/>
                </a:cubicBezTo>
                <a:cubicBezTo>
                  <a:pt x="304" y="441"/>
                  <a:pt x="304" y="441"/>
                  <a:pt x="304" y="441"/>
                </a:cubicBezTo>
                <a:cubicBezTo>
                  <a:pt x="304" y="441"/>
                  <a:pt x="304" y="441"/>
                  <a:pt x="304" y="441"/>
                </a:cubicBezTo>
                <a:cubicBezTo>
                  <a:pt x="310" y="436"/>
                  <a:pt x="310" y="436"/>
                  <a:pt x="310" y="436"/>
                </a:cubicBezTo>
                <a:cubicBezTo>
                  <a:pt x="316" y="435"/>
                  <a:pt x="316" y="435"/>
                  <a:pt x="316" y="435"/>
                </a:cubicBezTo>
                <a:cubicBezTo>
                  <a:pt x="322" y="437"/>
                  <a:pt x="322" y="437"/>
                  <a:pt x="322" y="437"/>
                </a:cubicBezTo>
                <a:cubicBezTo>
                  <a:pt x="323" y="437"/>
                  <a:pt x="324" y="437"/>
                  <a:pt x="324" y="436"/>
                </a:cubicBezTo>
                <a:cubicBezTo>
                  <a:pt x="329" y="430"/>
                  <a:pt x="329" y="430"/>
                  <a:pt x="329" y="430"/>
                </a:cubicBezTo>
                <a:cubicBezTo>
                  <a:pt x="335" y="436"/>
                  <a:pt x="335" y="436"/>
                  <a:pt x="335" y="436"/>
                </a:cubicBezTo>
                <a:cubicBezTo>
                  <a:pt x="335" y="436"/>
                  <a:pt x="335" y="436"/>
                  <a:pt x="335" y="436"/>
                </a:cubicBezTo>
                <a:cubicBezTo>
                  <a:pt x="342" y="438"/>
                  <a:pt x="342" y="438"/>
                  <a:pt x="342" y="438"/>
                </a:cubicBezTo>
                <a:cubicBezTo>
                  <a:pt x="343" y="438"/>
                  <a:pt x="343" y="438"/>
                  <a:pt x="343" y="438"/>
                </a:cubicBezTo>
                <a:cubicBezTo>
                  <a:pt x="349" y="438"/>
                  <a:pt x="349" y="438"/>
                  <a:pt x="349" y="438"/>
                </a:cubicBezTo>
                <a:cubicBezTo>
                  <a:pt x="355" y="442"/>
                  <a:pt x="355" y="442"/>
                  <a:pt x="355" y="442"/>
                </a:cubicBezTo>
                <a:cubicBezTo>
                  <a:pt x="355" y="442"/>
                  <a:pt x="355" y="442"/>
                  <a:pt x="355" y="442"/>
                </a:cubicBezTo>
                <a:cubicBezTo>
                  <a:pt x="361" y="444"/>
                  <a:pt x="361" y="444"/>
                  <a:pt x="361" y="444"/>
                </a:cubicBezTo>
                <a:cubicBezTo>
                  <a:pt x="368" y="449"/>
                  <a:pt x="368" y="449"/>
                  <a:pt x="368" y="449"/>
                </a:cubicBezTo>
                <a:cubicBezTo>
                  <a:pt x="368" y="450"/>
                  <a:pt x="369" y="450"/>
                  <a:pt x="370" y="450"/>
                </a:cubicBezTo>
                <a:cubicBezTo>
                  <a:pt x="376" y="446"/>
                  <a:pt x="376" y="446"/>
                  <a:pt x="376" y="446"/>
                </a:cubicBezTo>
                <a:cubicBezTo>
                  <a:pt x="382" y="443"/>
                  <a:pt x="382" y="443"/>
                  <a:pt x="382" y="443"/>
                </a:cubicBezTo>
                <a:cubicBezTo>
                  <a:pt x="389" y="442"/>
                  <a:pt x="389" y="442"/>
                  <a:pt x="389" y="442"/>
                </a:cubicBezTo>
                <a:cubicBezTo>
                  <a:pt x="390" y="442"/>
                  <a:pt x="390" y="442"/>
                  <a:pt x="390" y="442"/>
                </a:cubicBezTo>
                <a:cubicBezTo>
                  <a:pt x="396" y="437"/>
                  <a:pt x="396" y="437"/>
                  <a:pt x="396" y="437"/>
                </a:cubicBezTo>
                <a:cubicBezTo>
                  <a:pt x="403" y="434"/>
                  <a:pt x="403" y="434"/>
                  <a:pt x="403" y="434"/>
                </a:cubicBezTo>
                <a:cubicBezTo>
                  <a:pt x="403" y="433"/>
                  <a:pt x="403" y="433"/>
                  <a:pt x="403" y="433"/>
                </a:cubicBezTo>
                <a:cubicBezTo>
                  <a:pt x="410" y="422"/>
                  <a:pt x="410" y="422"/>
                  <a:pt x="410" y="422"/>
                </a:cubicBezTo>
                <a:cubicBezTo>
                  <a:pt x="410" y="422"/>
                  <a:pt x="410" y="422"/>
                  <a:pt x="410" y="422"/>
                </a:cubicBezTo>
                <a:cubicBezTo>
                  <a:pt x="416" y="405"/>
                  <a:pt x="416" y="405"/>
                  <a:pt x="416" y="405"/>
                </a:cubicBezTo>
                <a:cubicBezTo>
                  <a:pt x="423" y="392"/>
                  <a:pt x="423" y="392"/>
                  <a:pt x="423" y="392"/>
                </a:cubicBezTo>
                <a:cubicBezTo>
                  <a:pt x="423" y="392"/>
                  <a:pt x="423" y="392"/>
                  <a:pt x="423" y="392"/>
                </a:cubicBezTo>
                <a:cubicBezTo>
                  <a:pt x="430" y="371"/>
                  <a:pt x="430" y="371"/>
                  <a:pt x="430" y="371"/>
                </a:cubicBezTo>
                <a:cubicBezTo>
                  <a:pt x="436" y="350"/>
                  <a:pt x="436" y="350"/>
                  <a:pt x="436" y="350"/>
                </a:cubicBezTo>
                <a:cubicBezTo>
                  <a:pt x="436" y="350"/>
                  <a:pt x="436" y="350"/>
                  <a:pt x="436" y="350"/>
                </a:cubicBezTo>
                <a:cubicBezTo>
                  <a:pt x="443" y="328"/>
                  <a:pt x="443" y="328"/>
                  <a:pt x="443" y="328"/>
                </a:cubicBezTo>
                <a:cubicBezTo>
                  <a:pt x="449" y="310"/>
                  <a:pt x="449" y="310"/>
                  <a:pt x="449" y="310"/>
                </a:cubicBezTo>
                <a:cubicBezTo>
                  <a:pt x="449" y="310"/>
                  <a:pt x="449" y="310"/>
                  <a:pt x="449" y="310"/>
                </a:cubicBezTo>
                <a:cubicBezTo>
                  <a:pt x="456" y="290"/>
                  <a:pt x="456" y="290"/>
                  <a:pt x="456" y="290"/>
                </a:cubicBezTo>
                <a:cubicBezTo>
                  <a:pt x="462" y="279"/>
                  <a:pt x="462" y="279"/>
                  <a:pt x="462" y="279"/>
                </a:cubicBezTo>
                <a:cubicBezTo>
                  <a:pt x="469" y="269"/>
                  <a:pt x="469" y="269"/>
                  <a:pt x="469" y="269"/>
                </a:cubicBezTo>
                <a:cubicBezTo>
                  <a:pt x="475" y="260"/>
                  <a:pt x="475" y="260"/>
                  <a:pt x="475" y="260"/>
                </a:cubicBezTo>
                <a:cubicBezTo>
                  <a:pt x="482" y="251"/>
                  <a:pt x="482" y="251"/>
                  <a:pt x="482" y="251"/>
                </a:cubicBezTo>
                <a:cubicBezTo>
                  <a:pt x="488" y="243"/>
                  <a:pt x="488" y="243"/>
                  <a:pt x="488" y="243"/>
                </a:cubicBezTo>
                <a:cubicBezTo>
                  <a:pt x="489" y="243"/>
                  <a:pt x="489" y="243"/>
                  <a:pt x="489" y="243"/>
                </a:cubicBezTo>
                <a:cubicBezTo>
                  <a:pt x="495" y="230"/>
                  <a:pt x="495" y="230"/>
                  <a:pt x="495" y="230"/>
                </a:cubicBezTo>
                <a:cubicBezTo>
                  <a:pt x="495" y="230"/>
                  <a:pt x="495" y="230"/>
                  <a:pt x="495" y="230"/>
                </a:cubicBezTo>
                <a:cubicBezTo>
                  <a:pt x="502" y="216"/>
                  <a:pt x="502" y="216"/>
                  <a:pt x="502" y="216"/>
                </a:cubicBezTo>
                <a:cubicBezTo>
                  <a:pt x="508" y="201"/>
                  <a:pt x="508" y="201"/>
                  <a:pt x="508" y="201"/>
                </a:cubicBezTo>
                <a:cubicBezTo>
                  <a:pt x="508" y="201"/>
                  <a:pt x="508" y="201"/>
                  <a:pt x="508" y="201"/>
                </a:cubicBezTo>
                <a:cubicBezTo>
                  <a:pt x="515" y="186"/>
                  <a:pt x="515" y="186"/>
                  <a:pt x="515" y="186"/>
                </a:cubicBezTo>
                <a:cubicBezTo>
                  <a:pt x="522" y="172"/>
                  <a:pt x="522" y="172"/>
                  <a:pt x="522" y="172"/>
                </a:cubicBezTo>
                <a:cubicBezTo>
                  <a:pt x="528" y="163"/>
                  <a:pt x="528" y="163"/>
                  <a:pt x="528" y="163"/>
                </a:cubicBezTo>
                <a:cubicBezTo>
                  <a:pt x="528" y="163"/>
                  <a:pt x="528" y="163"/>
                  <a:pt x="528" y="163"/>
                </a:cubicBezTo>
                <a:cubicBezTo>
                  <a:pt x="534" y="155"/>
                  <a:pt x="534" y="155"/>
                  <a:pt x="534" y="155"/>
                </a:cubicBezTo>
                <a:cubicBezTo>
                  <a:pt x="539" y="158"/>
                  <a:pt x="539" y="158"/>
                  <a:pt x="539" y="158"/>
                </a:cubicBezTo>
                <a:cubicBezTo>
                  <a:pt x="545" y="165"/>
                  <a:pt x="545" y="165"/>
                  <a:pt x="545" y="165"/>
                </a:cubicBezTo>
                <a:cubicBezTo>
                  <a:pt x="551" y="192"/>
                  <a:pt x="551" y="192"/>
                  <a:pt x="551" y="192"/>
                </a:cubicBezTo>
                <a:cubicBezTo>
                  <a:pt x="551" y="192"/>
                  <a:pt x="551" y="192"/>
                  <a:pt x="551" y="192"/>
                </a:cubicBezTo>
                <a:cubicBezTo>
                  <a:pt x="558" y="213"/>
                  <a:pt x="558" y="213"/>
                  <a:pt x="558" y="213"/>
                </a:cubicBezTo>
                <a:cubicBezTo>
                  <a:pt x="564" y="248"/>
                  <a:pt x="564" y="248"/>
                  <a:pt x="564" y="248"/>
                </a:cubicBezTo>
                <a:cubicBezTo>
                  <a:pt x="571" y="287"/>
                  <a:pt x="571" y="287"/>
                  <a:pt x="571" y="287"/>
                </a:cubicBezTo>
                <a:cubicBezTo>
                  <a:pt x="571" y="287"/>
                  <a:pt x="571" y="287"/>
                  <a:pt x="571" y="287"/>
                </a:cubicBezTo>
                <a:cubicBezTo>
                  <a:pt x="577" y="321"/>
                  <a:pt x="577" y="321"/>
                  <a:pt x="577" y="321"/>
                </a:cubicBezTo>
                <a:cubicBezTo>
                  <a:pt x="577" y="321"/>
                  <a:pt x="577" y="321"/>
                  <a:pt x="577" y="321"/>
                </a:cubicBezTo>
                <a:cubicBezTo>
                  <a:pt x="584" y="352"/>
                  <a:pt x="584" y="352"/>
                  <a:pt x="584" y="352"/>
                </a:cubicBezTo>
                <a:cubicBezTo>
                  <a:pt x="584" y="352"/>
                  <a:pt x="584" y="352"/>
                  <a:pt x="584" y="352"/>
                </a:cubicBezTo>
                <a:cubicBezTo>
                  <a:pt x="591" y="377"/>
                  <a:pt x="591" y="377"/>
                  <a:pt x="591" y="377"/>
                </a:cubicBezTo>
                <a:cubicBezTo>
                  <a:pt x="591" y="377"/>
                  <a:pt x="591" y="377"/>
                  <a:pt x="591" y="377"/>
                </a:cubicBezTo>
                <a:cubicBezTo>
                  <a:pt x="597" y="394"/>
                  <a:pt x="597" y="394"/>
                  <a:pt x="597" y="394"/>
                </a:cubicBezTo>
                <a:cubicBezTo>
                  <a:pt x="597" y="394"/>
                  <a:pt x="597" y="394"/>
                  <a:pt x="597" y="394"/>
                </a:cubicBezTo>
                <a:cubicBezTo>
                  <a:pt x="604" y="410"/>
                  <a:pt x="604" y="410"/>
                  <a:pt x="604" y="410"/>
                </a:cubicBezTo>
                <a:cubicBezTo>
                  <a:pt x="604" y="410"/>
                  <a:pt x="604" y="411"/>
                  <a:pt x="605" y="411"/>
                </a:cubicBezTo>
                <a:cubicBezTo>
                  <a:pt x="611" y="414"/>
                  <a:pt x="611" y="414"/>
                  <a:pt x="611" y="414"/>
                </a:cubicBezTo>
                <a:cubicBezTo>
                  <a:pt x="617" y="421"/>
                  <a:pt x="617" y="421"/>
                  <a:pt x="617" y="421"/>
                </a:cubicBezTo>
                <a:cubicBezTo>
                  <a:pt x="618" y="421"/>
                  <a:pt x="619" y="421"/>
                  <a:pt x="619" y="421"/>
                </a:cubicBezTo>
                <a:cubicBezTo>
                  <a:pt x="626" y="418"/>
                  <a:pt x="626" y="418"/>
                  <a:pt x="626" y="418"/>
                </a:cubicBezTo>
                <a:cubicBezTo>
                  <a:pt x="632" y="416"/>
                  <a:pt x="632" y="416"/>
                  <a:pt x="632" y="416"/>
                </a:cubicBezTo>
                <a:cubicBezTo>
                  <a:pt x="638" y="417"/>
                  <a:pt x="638" y="417"/>
                  <a:pt x="638" y="417"/>
                </a:cubicBezTo>
                <a:cubicBezTo>
                  <a:pt x="639" y="417"/>
                  <a:pt x="639" y="417"/>
                  <a:pt x="640" y="416"/>
                </a:cubicBezTo>
                <a:cubicBezTo>
                  <a:pt x="646" y="408"/>
                  <a:pt x="646" y="408"/>
                  <a:pt x="646" y="408"/>
                </a:cubicBezTo>
                <a:cubicBezTo>
                  <a:pt x="647" y="408"/>
                  <a:pt x="647" y="408"/>
                  <a:pt x="647" y="408"/>
                </a:cubicBezTo>
                <a:cubicBezTo>
                  <a:pt x="653" y="391"/>
                  <a:pt x="653" y="391"/>
                  <a:pt x="653" y="391"/>
                </a:cubicBezTo>
                <a:cubicBezTo>
                  <a:pt x="659" y="386"/>
                  <a:pt x="659" y="386"/>
                  <a:pt x="659" y="386"/>
                </a:cubicBezTo>
                <a:cubicBezTo>
                  <a:pt x="660" y="386"/>
                  <a:pt x="660" y="386"/>
                  <a:pt x="660" y="386"/>
                </a:cubicBezTo>
                <a:cubicBezTo>
                  <a:pt x="666" y="373"/>
                  <a:pt x="666" y="373"/>
                  <a:pt x="666" y="373"/>
                </a:cubicBezTo>
                <a:cubicBezTo>
                  <a:pt x="666" y="373"/>
                  <a:pt x="666" y="373"/>
                  <a:pt x="666" y="373"/>
                </a:cubicBezTo>
                <a:cubicBezTo>
                  <a:pt x="673" y="357"/>
                  <a:pt x="673" y="357"/>
                  <a:pt x="673" y="357"/>
                </a:cubicBezTo>
                <a:cubicBezTo>
                  <a:pt x="673" y="357"/>
                  <a:pt x="673" y="357"/>
                  <a:pt x="673" y="357"/>
                </a:cubicBezTo>
                <a:cubicBezTo>
                  <a:pt x="680" y="336"/>
                  <a:pt x="680" y="336"/>
                  <a:pt x="680" y="336"/>
                </a:cubicBezTo>
                <a:cubicBezTo>
                  <a:pt x="680" y="336"/>
                  <a:pt x="680" y="336"/>
                  <a:pt x="680" y="336"/>
                </a:cubicBezTo>
                <a:cubicBezTo>
                  <a:pt x="686" y="316"/>
                  <a:pt x="686" y="316"/>
                  <a:pt x="686" y="316"/>
                </a:cubicBezTo>
                <a:cubicBezTo>
                  <a:pt x="693" y="296"/>
                  <a:pt x="693" y="296"/>
                  <a:pt x="693" y="296"/>
                </a:cubicBezTo>
                <a:cubicBezTo>
                  <a:pt x="693" y="296"/>
                  <a:pt x="693" y="296"/>
                  <a:pt x="693" y="296"/>
                </a:cubicBezTo>
                <a:cubicBezTo>
                  <a:pt x="699" y="263"/>
                  <a:pt x="699" y="263"/>
                  <a:pt x="699" y="263"/>
                </a:cubicBezTo>
                <a:cubicBezTo>
                  <a:pt x="706" y="234"/>
                  <a:pt x="706" y="234"/>
                  <a:pt x="706" y="234"/>
                </a:cubicBezTo>
                <a:cubicBezTo>
                  <a:pt x="706" y="234"/>
                  <a:pt x="706" y="234"/>
                  <a:pt x="706" y="234"/>
                </a:cubicBezTo>
                <a:cubicBezTo>
                  <a:pt x="712" y="200"/>
                  <a:pt x="712" y="200"/>
                  <a:pt x="712" y="200"/>
                </a:cubicBezTo>
                <a:cubicBezTo>
                  <a:pt x="712" y="200"/>
                  <a:pt x="712" y="200"/>
                  <a:pt x="712" y="200"/>
                </a:cubicBezTo>
                <a:cubicBezTo>
                  <a:pt x="719" y="159"/>
                  <a:pt x="719" y="159"/>
                  <a:pt x="719" y="159"/>
                </a:cubicBezTo>
                <a:cubicBezTo>
                  <a:pt x="725" y="123"/>
                  <a:pt x="725" y="123"/>
                  <a:pt x="725" y="123"/>
                </a:cubicBezTo>
                <a:cubicBezTo>
                  <a:pt x="725" y="123"/>
                  <a:pt x="725" y="123"/>
                  <a:pt x="725" y="123"/>
                </a:cubicBezTo>
                <a:cubicBezTo>
                  <a:pt x="732" y="79"/>
                  <a:pt x="732" y="79"/>
                  <a:pt x="732" y="79"/>
                </a:cubicBezTo>
                <a:cubicBezTo>
                  <a:pt x="739" y="42"/>
                  <a:pt x="739" y="42"/>
                  <a:pt x="739" y="42"/>
                </a:cubicBezTo>
                <a:cubicBezTo>
                  <a:pt x="745" y="17"/>
                  <a:pt x="745" y="17"/>
                  <a:pt x="745" y="17"/>
                </a:cubicBezTo>
                <a:cubicBezTo>
                  <a:pt x="751" y="5"/>
                  <a:pt x="751" y="5"/>
                  <a:pt x="751" y="5"/>
                </a:cubicBezTo>
                <a:cubicBezTo>
                  <a:pt x="755" y="8"/>
                  <a:pt x="755" y="8"/>
                  <a:pt x="755" y="8"/>
                </a:cubicBezTo>
                <a:cubicBezTo>
                  <a:pt x="762" y="31"/>
                  <a:pt x="762" y="31"/>
                  <a:pt x="762" y="31"/>
                </a:cubicBezTo>
                <a:cubicBezTo>
                  <a:pt x="768" y="68"/>
                  <a:pt x="768" y="68"/>
                  <a:pt x="768" y="68"/>
                </a:cubicBezTo>
                <a:cubicBezTo>
                  <a:pt x="775" y="120"/>
                  <a:pt x="775" y="120"/>
                  <a:pt x="775" y="120"/>
                </a:cubicBezTo>
                <a:cubicBezTo>
                  <a:pt x="775" y="120"/>
                  <a:pt x="775" y="120"/>
                  <a:pt x="775" y="120"/>
                </a:cubicBezTo>
                <a:cubicBezTo>
                  <a:pt x="781" y="170"/>
                  <a:pt x="781" y="170"/>
                  <a:pt x="781" y="170"/>
                </a:cubicBezTo>
                <a:cubicBezTo>
                  <a:pt x="788" y="225"/>
                  <a:pt x="788" y="225"/>
                  <a:pt x="788" y="225"/>
                </a:cubicBezTo>
                <a:cubicBezTo>
                  <a:pt x="788" y="225"/>
                  <a:pt x="788" y="225"/>
                  <a:pt x="788" y="225"/>
                </a:cubicBezTo>
                <a:cubicBezTo>
                  <a:pt x="795" y="259"/>
                  <a:pt x="795" y="259"/>
                  <a:pt x="795" y="259"/>
                </a:cubicBezTo>
                <a:cubicBezTo>
                  <a:pt x="801" y="295"/>
                  <a:pt x="801" y="295"/>
                  <a:pt x="801" y="295"/>
                </a:cubicBezTo>
                <a:cubicBezTo>
                  <a:pt x="801" y="296"/>
                  <a:pt x="801" y="296"/>
                  <a:pt x="801" y="296"/>
                </a:cubicBezTo>
                <a:cubicBezTo>
                  <a:pt x="808" y="324"/>
                  <a:pt x="808" y="324"/>
                  <a:pt x="808" y="324"/>
                </a:cubicBezTo>
                <a:cubicBezTo>
                  <a:pt x="808" y="324"/>
                  <a:pt x="808" y="324"/>
                  <a:pt x="808" y="324"/>
                </a:cubicBezTo>
                <a:cubicBezTo>
                  <a:pt x="814" y="349"/>
                  <a:pt x="814" y="349"/>
                  <a:pt x="814" y="349"/>
                </a:cubicBezTo>
                <a:cubicBezTo>
                  <a:pt x="814" y="349"/>
                  <a:pt x="814" y="349"/>
                  <a:pt x="814" y="349"/>
                </a:cubicBezTo>
                <a:cubicBezTo>
                  <a:pt x="821" y="370"/>
                  <a:pt x="821" y="370"/>
                  <a:pt x="821" y="370"/>
                </a:cubicBezTo>
                <a:cubicBezTo>
                  <a:pt x="821" y="370"/>
                  <a:pt x="821" y="370"/>
                  <a:pt x="821" y="370"/>
                </a:cubicBezTo>
                <a:cubicBezTo>
                  <a:pt x="828" y="389"/>
                  <a:pt x="828" y="389"/>
                  <a:pt x="828" y="389"/>
                </a:cubicBezTo>
                <a:cubicBezTo>
                  <a:pt x="834" y="411"/>
                  <a:pt x="834" y="411"/>
                  <a:pt x="834" y="411"/>
                </a:cubicBezTo>
                <a:cubicBezTo>
                  <a:pt x="834" y="411"/>
                  <a:pt x="834" y="411"/>
                  <a:pt x="834" y="411"/>
                </a:cubicBezTo>
                <a:cubicBezTo>
                  <a:pt x="841" y="427"/>
                  <a:pt x="841" y="427"/>
                  <a:pt x="841" y="427"/>
                </a:cubicBezTo>
                <a:cubicBezTo>
                  <a:pt x="847" y="446"/>
                  <a:pt x="847" y="446"/>
                  <a:pt x="847" y="446"/>
                </a:cubicBezTo>
                <a:cubicBezTo>
                  <a:pt x="847" y="447"/>
                  <a:pt x="847" y="447"/>
                  <a:pt x="847" y="447"/>
                </a:cubicBezTo>
                <a:cubicBezTo>
                  <a:pt x="854" y="461"/>
                  <a:pt x="854" y="461"/>
                  <a:pt x="854" y="461"/>
                </a:cubicBezTo>
                <a:cubicBezTo>
                  <a:pt x="854" y="461"/>
                  <a:pt x="854" y="461"/>
                  <a:pt x="854" y="461"/>
                </a:cubicBezTo>
                <a:cubicBezTo>
                  <a:pt x="860" y="474"/>
                  <a:pt x="860" y="474"/>
                  <a:pt x="860" y="474"/>
                </a:cubicBezTo>
                <a:cubicBezTo>
                  <a:pt x="867" y="493"/>
                  <a:pt x="867" y="493"/>
                  <a:pt x="867" y="493"/>
                </a:cubicBezTo>
                <a:cubicBezTo>
                  <a:pt x="867" y="493"/>
                  <a:pt x="867" y="493"/>
                  <a:pt x="867" y="493"/>
                </a:cubicBezTo>
                <a:cubicBezTo>
                  <a:pt x="874" y="502"/>
                  <a:pt x="874" y="502"/>
                  <a:pt x="874" y="502"/>
                </a:cubicBezTo>
                <a:cubicBezTo>
                  <a:pt x="880" y="515"/>
                  <a:pt x="880" y="515"/>
                  <a:pt x="880" y="515"/>
                </a:cubicBezTo>
                <a:cubicBezTo>
                  <a:pt x="880" y="516"/>
                  <a:pt x="880" y="516"/>
                  <a:pt x="880" y="516"/>
                </a:cubicBezTo>
                <a:cubicBezTo>
                  <a:pt x="887" y="523"/>
                  <a:pt x="887" y="523"/>
                  <a:pt x="887" y="523"/>
                </a:cubicBezTo>
                <a:cubicBezTo>
                  <a:pt x="893" y="533"/>
                  <a:pt x="893" y="533"/>
                  <a:pt x="893" y="533"/>
                </a:cubicBezTo>
                <a:cubicBezTo>
                  <a:pt x="894" y="534"/>
                  <a:pt x="894" y="534"/>
                  <a:pt x="894" y="534"/>
                </a:cubicBezTo>
                <a:cubicBezTo>
                  <a:pt x="900" y="540"/>
                  <a:pt x="900" y="540"/>
                  <a:pt x="900" y="540"/>
                </a:cubicBezTo>
                <a:cubicBezTo>
                  <a:pt x="906" y="551"/>
                  <a:pt x="906" y="551"/>
                  <a:pt x="906" y="551"/>
                </a:cubicBezTo>
                <a:cubicBezTo>
                  <a:pt x="907" y="551"/>
                  <a:pt x="907" y="551"/>
                  <a:pt x="907" y="551"/>
                </a:cubicBezTo>
                <a:cubicBezTo>
                  <a:pt x="913" y="561"/>
                  <a:pt x="913" y="561"/>
                  <a:pt x="913" y="561"/>
                </a:cubicBezTo>
                <a:cubicBezTo>
                  <a:pt x="914" y="562"/>
                  <a:pt x="914" y="562"/>
                  <a:pt x="914" y="562"/>
                </a:cubicBezTo>
                <a:cubicBezTo>
                  <a:pt x="920" y="565"/>
                  <a:pt x="920" y="565"/>
                  <a:pt x="920" y="565"/>
                </a:cubicBezTo>
                <a:cubicBezTo>
                  <a:pt x="926" y="577"/>
                  <a:pt x="926" y="577"/>
                  <a:pt x="926" y="577"/>
                </a:cubicBezTo>
                <a:cubicBezTo>
                  <a:pt x="926" y="578"/>
                  <a:pt x="927" y="578"/>
                  <a:pt x="928" y="578"/>
                </a:cubicBezTo>
                <a:cubicBezTo>
                  <a:pt x="934" y="579"/>
                  <a:pt x="934" y="579"/>
                  <a:pt x="934" y="579"/>
                </a:cubicBezTo>
                <a:cubicBezTo>
                  <a:pt x="940" y="584"/>
                  <a:pt x="940" y="584"/>
                  <a:pt x="940" y="584"/>
                </a:cubicBezTo>
                <a:cubicBezTo>
                  <a:pt x="946" y="593"/>
                  <a:pt x="946" y="593"/>
                  <a:pt x="946" y="593"/>
                </a:cubicBezTo>
                <a:cubicBezTo>
                  <a:pt x="946" y="593"/>
                  <a:pt x="946" y="593"/>
                  <a:pt x="946" y="593"/>
                </a:cubicBezTo>
                <a:cubicBezTo>
                  <a:pt x="953" y="598"/>
                  <a:pt x="953" y="598"/>
                  <a:pt x="953" y="598"/>
                </a:cubicBezTo>
                <a:cubicBezTo>
                  <a:pt x="953" y="598"/>
                  <a:pt x="953" y="598"/>
                  <a:pt x="953" y="598"/>
                </a:cubicBezTo>
                <a:cubicBezTo>
                  <a:pt x="960" y="603"/>
                  <a:pt x="960" y="603"/>
                  <a:pt x="960" y="603"/>
                </a:cubicBezTo>
                <a:cubicBezTo>
                  <a:pt x="966" y="610"/>
                  <a:pt x="966" y="610"/>
                  <a:pt x="966" y="610"/>
                </a:cubicBezTo>
                <a:cubicBezTo>
                  <a:pt x="967" y="610"/>
                  <a:pt x="967" y="610"/>
                  <a:pt x="967" y="610"/>
                </a:cubicBezTo>
                <a:cubicBezTo>
                  <a:pt x="973" y="613"/>
                  <a:pt x="973" y="613"/>
                  <a:pt x="973" y="613"/>
                </a:cubicBezTo>
                <a:cubicBezTo>
                  <a:pt x="979" y="619"/>
                  <a:pt x="979" y="619"/>
                  <a:pt x="979" y="619"/>
                </a:cubicBezTo>
                <a:cubicBezTo>
                  <a:pt x="980" y="619"/>
                  <a:pt x="980" y="619"/>
                  <a:pt x="981" y="619"/>
                </a:cubicBezTo>
                <a:cubicBezTo>
                  <a:pt x="987" y="619"/>
                  <a:pt x="987" y="619"/>
                  <a:pt x="987" y="619"/>
                </a:cubicBezTo>
                <a:cubicBezTo>
                  <a:pt x="993" y="623"/>
                  <a:pt x="993" y="623"/>
                  <a:pt x="993" y="623"/>
                </a:cubicBezTo>
                <a:cubicBezTo>
                  <a:pt x="999" y="628"/>
                  <a:pt x="999" y="628"/>
                  <a:pt x="999" y="628"/>
                </a:cubicBezTo>
                <a:cubicBezTo>
                  <a:pt x="999" y="628"/>
                  <a:pt x="999" y="628"/>
                  <a:pt x="999" y="628"/>
                </a:cubicBezTo>
                <a:cubicBezTo>
                  <a:pt x="1006" y="631"/>
                  <a:pt x="1006" y="631"/>
                  <a:pt x="1006" y="631"/>
                </a:cubicBezTo>
                <a:cubicBezTo>
                  <a:pt x="1007" y="632"/>
                  <a:pt x="1007" y="632"/>
                  <a:pt x="1007" y="632"/>
                </a:cubicBezTo>
                <a:cubicBezTo>
                  <a:pt x="1013" y="632"/>
                  <a:pt x="1013" y="632"/>
                  <a:pt x="1013" y="632"/>
                </a:cubicBezTo>
                <a:cubicBezTo>
                  <a:pt x="1019" y="635"/>
                  <a:pt x="1019" y="635"/>
                  <a:pt x="1019" y="635"/>
                </a:cubicBezTo>
                <a:cubicBezTo>
                  <a:pt x="1025" y="639"/>
                  <a:pt x="1025" y="639"/>
                  <a:pt x="1025" y="639"/>
                </a:cubicBezTo>
                <a:cubicBezTo>
                  <a:pt x="1026" y="640"/>
                  <a:pt x="1026" y="640"/>
                  <a:pt x="1026" y="640"/>
                </a:cubicBezTo>
                <a:cubicBezTo>
                  <a:pt x="1032" y="641"/>
                  <a:pt x="1032" y="641"/>
                  <a:pt x="1032" y="641"/>
                </a:cubicBezTo>
                <a:cubicBezTo>
                  <a:pt x="1033" y="641"/>
                  <a:pt x="1033" y="641"/>
                  <a:pt x="1033" y="641"/>
                </a:cubicBezTo>
                <a:cubicBezTo>
                  <a:pt x="1040" y="640"/>
                  <a:pt x="1040" y="640"/>
                  <a:pt x="1040" y="640"/>
                </a:cubicBezTo>
                <a:cubicBezTo>
                  <a:pt x="1040" y="640"/>
                  <a:pt x="1040" y="640"/>
                  <a:pt x="1040" y="640"/>
                </a:cubicBezTo>
                <a:cubicBezTo>
                  <a:pt x="1045" y="638"/>
                  <a:pt x="1045" y="638"/>
                  <a:pt x="1045" y="638"/>
                </a:cubicBezTo>
                <a:cubicBezTo>
                  <a:pt x="1051" y="646"/>
                  <a:pt x="1051" y="646"/>
                  <a:pt x="1051" y="646"/>
                </a:cubicBezTo>
                <a:cubicBezTo>
                  <a:pt x="1052" y="646"/>
                  <a:pt x="1052" y="646"/>
                  <a:pt x="1053" y="646"/>
                </a:cubicBezTo>
                <a:cubicBezTo>
                  <a:pt x="1059" y="646"/>
                  <a:pt x="1059" y="646"/>
                  <a:pt x="1059" y="646"/>
                </a:cubicBezTo>
                <a:cubicBezTo>
                  <a:pt x="1065" y="650"/>
                  <a:pt x="1065" y="650"/>
                  <a:pt x="1065" y="650"/>
                </a:cubicBezTo>
                <a:cubicBezTo>
                  <a:pt x="1065" y="650"/>
                  <a:pt x="1065" y="650"/>
                  <a:pt x="1065" y="650"/>
                </a:cubicBezTo>
                <a:cubicBezTo>
                  <a:pt x="1072" y="651"/>
                  <a:pt x="1072" y="651"/>
                  <a:pt x="1072" y="651"/>
                </a:cubicBezTo>
                <a:cubicBezTo>
                  <a:pt x="1073" y="651"/>
                  <a:pt x="1073" y="651"/>
                  <a:pt x="1073" y="651"/>
                </a:cubicBezTo>
                <a:cubicBezTo>
                  <a:pt x="1079" y="646"/>
                  <a:pt x="1079" y="646"/>
                  <a:pt x="1079" y="646"/>
                </a:cubicBezTo>
                <a:cubicBezTo>
                  <a:pt x="1085" y="648"/>
                  <a:pt x="1085" y="648"/>
                  <a:pt x="1085" y="648"/>
                </a:cubicBezTo>
                <a:cubicBezTo>
                  <a:pt x="1092" y="650"/>
                  <a:pt x="1092" y="650"/>
                  <a:pt x="1092" y="650"/>
                </a:cubicBezTo>
                <a:cubicBezTo>
                  <a:pt x="1092" y="650"/>
                  <a:pt x="1092" y="650"/>
                  <a:pt x="1092" y="650"/>
                </a:cubicBezTo>
                <a:cubicBezTo>
                  <a:pt x="1099" y="651"/>
                  <a:pt x="1099" y="651"/>
                  <a:pt x="1099" y="651"/>
                </a:cubicBezTo>
                <a:cubicBezTo>
                  <a:pt x="1099" y="651"/>
                  <a:pt x="1099" y="651"/>
                  <a:pt x="1099" y="651"/>
                </a:cubicBezTo>
                <a:cubicBezTo>
                  <a:pt x="1105" y="651"/>
                  <a:pt x="1105" y="651"/>
                  <a:pt x="1105" y="651"/>
                </a:cubicBezTo>
                <a:cubicBezTo>
                  <a:pt x="1111" y="654"/>
                  <a:pt x="1111" y="654"/>
                  <a:pt x="1111" y="654"/>
                </a:cubicBezTo>
                <a:cubicBezTo>
                  <a:pt x="1112" y="654"/>
                  <a:pt x="1112" y="654"/>
                  <a:pt x="1112" y="654"/>
                </a:cubicBezTo>
                <a:cubicBezTo>
                  <a:pt x="1118" y="654"/>
                  <a:pt x="1118" y="654"/>
                  <a:pt x="1118" y="654"/>
                </a:cubicBezTo>
                <a:cubicBezTo>
                  <a:pt x="1124" y="657"/>
                  <a:pt x="1124" y="657"/>
                  <a:pt x="1124" y="657"/>
                </a:cubicBezTo>
                <a:cubicBezTo>
                  <a:pt x="1125" y="657"/>
                  <a:pt x="1125" y="657"/>
                  <a:pt x="1126" y="657"/>
                </a:cubicBezTo>
                <a:cubicBezTo>
                  <a:pt x="1132" y="656"/>
                  <a:pt x="1132" y="656"/>
                  <a:pt x="1132" y="656"/>
                </a:cubicBezTo>
                <a:cubicBezTo>
                  <a:pt x="1138" y="655"/>
                  <a:pt x="1138" y="655"/>
                  <a:pt x="1138" y="655"/>
                </a:cubicBezTo>
                <a:cubicBezTo>
                  <a:pt x="1144" y="658"/>
                  <a:pt x="1144" y="658"/>
                  <a:pt x="1144" y="658"/>
                </a:cubicBezTo>
                <a:cubicBezTo>
                  <a:pt x="1144" y="658"/>
                  <a:pt x="1144" y="658"/>
                  <a:pt x="1144" y="658"/>
                </a:cubicBezTo>
                <a:cubicBezTo>
                  <a:pt x="1151" y="660"/>
                  <a:pt x="1151" y="660"/>
                  <a:pt x="1151" y="660"/>
                </a:cubicBezTo>
                <a:cubicBezTo>
                  <a:pt x="1151" y="660"/>
                  <a:pt x="1152" y="660"/>
                  <a:pt x="1152" y="659"/>
                </a:cubicBezTo>
                <a:cubicBezTo>
                  <a:pt x="1158" y="656"/>
                  <a:pt x="1158" y="656"/>
                  <a:pt x="1158" y="656"/>
                </a:cubicBezTo>
                <a:cubicBezTo>
                  <a:pt x="1164" y="658"/>
                  <a:pt x="1164" y="658"/>
                  <a:pt x="1164" y="658"/>
                </a:cubicBezTo>
                <a:cubicBezTo>
                  <a:pt x="1164" y="658"/>
                  <a:pt x="1164" y="658"/>
                  <a:pt x="1164" y="658"/>
                </a:cubicBezTo>
                <a:cubicBezTo>
                  <a:pt x="1170" y="658"/>
                  <a:pt x="1170" y="658"/>
                  <a:pt x="1170" y="658"/>
                </a:cubicBezTo>
                <a:cubicBezTo>
                  <a:pt x="1177" y="662"/>
                  <a:pt x="1177" y="662"/>
                  <a:pt x="1177" y="662"/>
                </a:cubicBezTo>
                <a:cubicBezTo>
                  <a:pt x="1177" y="663"/>
                  <a:pt x="1178" y="663"/>
                  <a:pt x="1179" y="662"/>
                </a:cubicBezTo>
                <a:cubicBezTo>
                  <a:pt x="1185" y="658"/>
                  <a:pt x="1185" y="658"/>
                  <a:pt x="1185" y="658"/>
                </a:cubicBezTo>
                <a:cubicBezTo>
                  <a:pt x="1183" y="655"/>
                  <a:pt x="1183" y="655"/>
                  <a:pt x="1183" y="655"/>
                </a:cubicBezTo>
                <a:cubicBezTo>
                  <a:pt x="1178" y="659"/>
                  <a:pt x="1178" y="659"/>
                  <a:pt x="1178" y="659"/>
                </a:cubicBezTo>
                <a:cubicBezTo>
                  <a:pt x="1172" y="655"/>
                  <a:pt x="1172" y="655"/>
                  <a:pt x="1172" y="655"/>
                </a:cubicBezTo>
                <a:cubicBezTo>
                  <a:pt x="1171" y="655"/>
                  <a:pt x="1171" y="655"/>
                  <a:pt x="1171" y="655"/>
                </a:cubicBezTo>
                <a:cubicBezTo>
                  <a:pt x="1165" y="655"/>
                  <a:pt x="1165" y="655"/>
                  <a:pt x="1165" y="655"/>
                </a:cubicBezTo>
                <a:cubicBezTo>
                  <a:pt x="1158" y="652"/>
                  <a:pt x="1158" y="652"/>
                  <a:pt x="1158" y="652"/>
                </a:cubicBezTo>
                <a:cubicBezTo>
                  <a:pt x="1158" y="652"/>
                  <a:pt x="1157" y="652"/>
                  <a:pt x="1157" y="653"/>
                </a:cubicBezTo>
                <a:cubicBezTo>
                  <a:pt x="1151" y="656"/>
                  <a:pt x="1151" y="656"/>
                  <a:pt x="1151" y="656"/>
                </a:cubicBezTo>
                <a:cubicBezTo>
                  <a:pt x="1145" y="655"/>
                  <a:pt x="1145" y="655"/>
                  <a:pt x="1145" y="655"/>
                </a:cubicBezTo>
                <a:cubicBezTo>
                  <a:pt x="1139" y="652"/>
                  <a:pt x="1139" y="652"/>
                  <a:pt x="1139" y="652"/>
                </a:cubicBezTo>
                <a:cubicBezTo>
                  <a:pt x="1138" y="652"/>
                  <a:pt x="1138" y="652"/>
                  <a:pt x="1138" y="652"/>
                </a:cubicBezTo>
                <a:cubicBezTo>
                  <a:pt x="1132" y="652"/>
                  <a:pt x="1132" y="652"/>
                  <a:pt x="1132" y="652"/>
                </a:cubicBezTo>
                <a:cubicBezTo>
                  <a:pt x="1131" y="652"/>
                  <a:pt x="1131" y="652"/>
                  <a:pt x="1131" y="652"/>
                </a:cubicBezTo>
                <a:cubicBezTo>
                  <a:pt x="1125" y="654"/>
                  <a:pt x="1125" y="654"/>
                  <a:pt x="1125" y="654"/>
                </a:cubicBezTo>
                <a:cubicBezTo>
                  <a:pt x="1119" y="650"/>
                  <a:pt x="1119" y="650"/>
                  <a:pt x="1119" y="650"/>
                </a:cubicBezTo>
                <a:cubicBezTo>
                  <a:pt x="1118" y="650"/>
                  <a:pt x="1118" y="650"/>
                  <a:pt x="1118" y="650"/>
                </a:cubicBezTo>
                <a:cubicBezTo>
                  <a:pt x="1112" y="651"/>
                  <a:pt x="1112" y="651"/>
                  <a:pt x="1112" y="651"/>
                </a:cubicBezTo>
                <a:cubicBezTo>
                  <a:pt x="1106" y="647"/>
                  <a:pt x="1106" y="647"/>
                  <a:pt x="1106" y="647"/>
                </a:cubicBezTo>
                <a:cubicBezTo>
                  <a:pt x="1105" y="647"/>
                  <a:pt x="1105" y="647"/>
                  <a:pt x="1105" y="647"/>
                </a:cubicBezTo>
                <a:cubicBezTo>
                  <a:pt x="1099" y="647"/>
                  <a:pt x="1099" y="647"/>
                  <a:pt x="1099" y="647"/>
                </a:cubicBezTo>
                <a:cubicBezTo>
                  <a:pt x="1093" y="647"/>
                  <a:pt x="1093" y="647"/>
                  <a:pt x="1093" y="647"/>
                </a:cubicBezTo>
                <a:cubicBezTo>
                  <a:pt x="1086" y="645"/>
                  <a:pt x="1086" y="645"/>
                  <a:pt x="1086" y="645"/>
                </a:cubicBezTo>
                <a:cubicBezTo>
                  <a:pt x="1086" y="645"/>
                  <a:pt x="1086" y="645"/>
                  <a:pt x="1086" y="645"/>
                </a:cubicBezTo>
                <a:cubicBezTo>
                  <a:pt x="1079" y="643"/>
                  <a:pt x="1079" y="643"/>
                  <a:pt x="1079" y="643"/>
                </a:cubicBezTo>
                <a:cubicBezTo>
                  <a:pt x="1079" y="642"/>
                  <a:pt x="1078" y="643"/>
                  <a:pt x="1078" y="643"/>
                </a:cubicBezTo>
                <a:cubicBezTo>
                  <a:pt x="1072" y="648"/>
                  <a:pt x="1072" y="648"/>
                  <a:pt x="1072" y="648"/>
                </a:cubicBezTo>
                <a:cubicBezTo>
                  <a:pt x="1066" y="647"/>
                  <a:pt x="1066" y="647"/>
                  <a:pt x="1066" y="647"/>
                </a:cubicBezTo>
                <a:cubicBezTo>
                  <a:pt x="1060" y="643"/>
                  <a:pt x="1060" y="643"/>
                  <a:pt x="1060" y="643"/>
                </a:cubicBezTo>
                <a:cubicBezTo>
                  <a:pt x="1059" y="643"/>
                  <a:pt x="1059" y="643"/>
                  <a:pt x="1059" y="643"/>
                </a:cubicBezTo>
                <a:cubicBezTo>
                  <a:pt x="1053" y="643"/>
                  <a:pt x="1053" y="643"/>
                  <a:pt x="1053" y="643"/>
                </a:cubicBezTo>
                <a:cubicBezTo>
                  <a:pt x="1047" y="635"/>
                  <a:pt x="1047" y="635"/>
                  <a:pt x="1047" y="635"/>
                </a:cubicBezTo>
                <a:cubicBezTo>
                  <a:pt x="1047" y="635"/>
                  <a:pt x="1046" y="635"/>
                  <a:pt x="1046" y="635"/>
                </a:cubicBezTo>
                <a:cubicBezTo>
                  <a:pt x="1039" y="636"/>
                  <a:pt x="1039" y="636"/>
                  <a:pt x="1039" y="636"/>
                </a:cubicBezTo>
                <a:cubicBezTo>
                  <a:pt x="1033" y="638"/>
                  <a:pt x="1033" y="638"/>
                  <a:pt x="1033" y="638"/>
                </a:cubicBezTo>
                <a:cubicBezTo>
                  <a:pt x="1027" y="636"/>
                  <a:pt x="1027" y="636"/>
                  <a:pt x="1027" y="636"/>
                </a:cubicBezTo>
                <a:cubicBezTo>
                  <a:pt x="1021" y="632"/>
                  <a:pt x="1021" y="632"/>
                  <a:pt x="1021" y="632"/>
                </a:cubicBezTo>
                <a:cubicBezTo>
                  <a:pt x="1014" y="628"/>
                  <a:pt x="1014" y="628"/>
                  <a:pt x="1014" y="628"/>
                </a:cubicBezTo>
                <a:cubicBezTo>
                  <a:pt x="1013" y="628"/>
                  <a:pt x="1013" y="628"/>
                  <a:pt x="1013" y="628"/>
                </a:cubicBezTo>
                <a:cubicBezTo>
                  <a:pt x="1007" y="628"/>
                  <a:pt x="1007" y="628"/>
                  <a:pt x="1007" y="628"/>
                </a:cubicBezTo>
                <a:cubicBezTo>
                  <a:pt x="1001" y="625"/>
                  <a:pt x="1001" y="625"/>
                  <a:pt x="1001" y="625"/>
                </a:cubicBezTo>
                <a:cubicBezTo>
                  <a:pt x="995" y="620"/>
                  <a:pt x="995" y="620"/>
                  <a:pt x="995" y="620"/>
                </a:cubicBezTo>
                <a:cubicBezTo>
                  <a:pt x="995" y="620"/>
                  <a:pt x="995" y="620"/>
                  <a:pt x="995" y="620"/>
                </a:cubicBezTo>
                <a:cubicBezTo>
                  <a:pt x="988" y="616"/>
                  <a:pt x="988" y="616"/>
                  <a:pt x="988" y="616"/>
                </a:cubicBezTo>
                <a:cubicBezTo>
                  <a:pt x="988" y="616"/>
                  <a:pt x="987" y="616"/>
                  <a:pt x="987" y="616"/>
                </a:cubicBezTo>
                <a:cubicBezTo>
                  <a:pt x="981" y="616"/>
                  <a:pt x="981" y="616"/>
                  <a:pt x="981" y="616"/>
                </a:cubicBezTo>
                <a:cubicBezTo>
                  <a:pt x="975" y="610"/>
                  <a:pt x="975" y="610"/>
                  <a:pt x="975" y="610"/>
                </a:cubicBezTo>
                <a:cubicBezTo>
                  <a:pt x="975" y="610"/>
                  <a:pt x="975" y="610"/>
                  <a:pt x="975" y="610"/>
                </a:cubicBezTo>
                <a:cubicBezTo>
                  <a:pt x="968" y="607"/>
                  <a:pt x="968" y="607"/>
                  <a:pt x="968" y="607"/>
                </a:cubicBezTo>
                <a:cubicBezTo>
                  <a:pt x="962" y="600"/>
                  <a:pt x="962" y="600"/>
                  <a:pt x="962" y="600"/>
                </a:cubicBezTo>
                <a:cubicBezTo>
                  <a:pt x="962" y="600"/>
                  <a:pt x="962" y="600"/>
                  <a:pt x="962" y="600"/>
                </a:cubicBezTo>
                <a:cubicBezTo>
                  <a:pt x="955" y="595"/>
                  <a:pt x="955" y="595"/>
                  <a:pt x="955" y="595"/>
                </a:cubicBezTo>
                <a:cubicBezTo>
                  <a:pt x="949" y="590"/>
                  <a:pt x="949" y="590"/>
                  <a:pt x="949" y="590"/>
                </a:cubicBezTo>
                <a:cubicBezTo>
                  <a:pt x="942" y="582"/>
                  <a:pt x="942" y="582"/>
                  <a:pt x="942" y="582"/>
                </a:cubicBezTo>
                <a:cubicBezTo>
                  <a:pt x="942" y="582"/>
                  <a:pt x="942" y="582"/>
                  <a:pt x="942" y="582"/>
                </a:cubicBezTo>
                <a:cubicBezTo>
                  <a:pt x="935" y="576"/>
                  <a:pt x="935" y="576"/>
                  <a:pt x="935" y="576"/>
                </a:cubicBezTo>
                <a:cubicBezTo>
                  <a:pt x="935" y="576"/>
                  <a:pt x="935" y="575"/>
                  <a:pt x="934" y="575"/>
                </a:cubicBezTo>
                <a:cubicBezTo>
                  <a:pt x="929" y="575"/>
                  <a:pt x="929" y="575"/>
                  <a:pt x="929" y="575"/>
                </a:cubicBezTo>
                <a:cubicBezTo>
                  <a:pt x="923" y="563"/>
                  <a:pt x="923" y="563"/>
                  <a:pt x="923" y="563"/>
                </a:cubicBezTo>
                <a:cubicBezTo>
                  <a:pt x="922" y="562"/>
                  <a:pt x="922" y="562"/>
                  <a:pt x="922" y="562"/>
                </a:cubicBezTo>
                <a:cubicBezTo>
                  <a:pt x="916" y="559"/>
                  <a:pt x="916" y="559"/>
                  <a:pt x="916" y="559"/>
                </a:cubicBezTo>
                <a:cubicBezTo>
                  <a:pt x="909" y="549"/>
                  <a:pt x="909" y="549"/>
                  <a:pt x="909" y="549"/>
                </a:cubicBezTo>
                <a:cubicBezTo>
                  <a:pt x="903" y="538"/>
                  <a:pt x="903" y="538"/>
                  <a:pt x="903" y="538"/>
                </a:cubicBezTo>
                <a:cubicBezTo>
                  <a:pt x="903" y="537"/>
                  <a:pt x="903" y="537"/>
                  <a:pt x="903" y="537"/>
                </a:cubicBezTo>
                <a:cubicBezTo>
                  <a:pt x="896" y="531"/>
                  <a:pt x="896" y="531"/>
                  <a:pt x="896" y="531"/>
                </a:cubicBezTo>
                <a:cubicBezTo>
                  <a:pt x="890" y="521"/>
                  <a:pt x="890" y="521"/>
                  <a:pt x="890" y="521"/>
                </a:cubicBezTo>
                <a:cubicBezTo>
                  <a:pt x="889" y="521"/>
                  <a:pt x="889" y="521"/>
                  <a:pt x="889" y="521"/>
                </a:cubicBezTo>
                <a:cubicBezTo>
                  <a:pt x="883" y="514"/>
                  <a:pt x="883" y="514"/>
                  <a:pt x="883" y="514"/>
                </a:cubicBezTo>
                <a:cubicBezTo>
                  <a:pt x="877" y="500"/>
                  <a:pt x="877" y="500"/>
                  <a:pt x="877" y="500"/>
                </a:cubicBezTo>
                <a:cubicBezTo>
                  <a:pt x="876" y="500"/>
                  <a:pt x="876" y="500"/>
                  <a:pt x="876" y="500"/>
                </a:cubicBezTo>
                <a:cubicBezTo>
                  <a:pt x="870" y="491"/>
                  <a:pt x="870" y="491"/>
                  <a:pt x="870" y="491"/>
                </a:cubicBezTo>
                <a:cubicBezTo>
                  <a:pt x="863" y="473"/>
                  <a:pt x="863" y="473"/>
                  <a:pt x="863" y="473"/>
                </a:cubicBezTo>
                <a:cubicBezTo>
                  <a:pt x="863" y="473"/>
                  <a:pt x="863" y="473"/>
                  <a:pt x="863" y="473"/>
                </a:cubicBezTo>
                <a:cubicBezTo>
                  <a:pt x="857" y="459"/>
                  <a:pt x="857" y="459"/>
                  <a:pt x="857" y="459"/>
                </a:cubicBezTo>
                <a:cubicBezTo>
                  <a:pt x="851" y="445"/>
                  <a:pt x="851" y="445"/>
                  <a:pt x="851" y="445"/>
                </a:cubicBezTo>
                <a:cubicBezTo>
                  <a:pt x="844" y="426"/>
                  <a:pt x="844" y="426"/>
                  <a:pt x="844" y="426"/>
                </a:cubicBezTo>
                <a:cubicBezTo>
                  <a:pt x="844" y="425"/>
                  <a:pt x="844" y="425"/>
                  <a:pt x="844" y="425"/>
                </a:cubicBezTo>
                <a:cubicBezTo>
                  <a:pt x="837" y="410"/>
                  <a:pt x="837" y="410"/>
                  <a:pt x="837" y="410"/>
                </a:cubicBezTo>
                <a:cubicBezTo>
                  <a:pt x="831" y="388"/>
                  <a:pt x="831" y="388"/>
                  <a:pt x="831" y="388"/>
                </a:cubicBezTo>
                <a:cubicBezTo>
                  <a:pt x="831" y="388"/>
                  <a:pt x="831" y="388"/>
                  <a:pt x="831" y="388"/>
                </a:cubicBezTo>
                <a:cubicBezTo>
                  <a:pt x="824" y="369"/>
                  <a:pt x="824" y="369"/>
                  <a:pt x="824" y="369"/>
                </a:cubicBezTo>
                <a:cubicBezTo>
                  <a:pt x="818" y="348"/>
                  <a:pt x="818" y="348"/>
                  <a:pt x="818" y="348"/>
                </a:cubicBezTo>
                <a:cubicBezTo>
                  <a:pt x="811" y="323"/>
                  <a:pt x="811" y="323"/>
                  <a:pt x="811" y="323"/>
                </a:cubicBezTo>
                <a:cubicBezTo>
                  <a:pt x="805" y="295"/>
                  <a:pt x="805" y="295"/>
                  <a:pt x="805" y="295"/>
                </a:cubicBezTo>
                <a:cubicBezTo>
                  <a:pt x="798" y="258"/>
                  <a:pt x="798" y="258"/>
                  <a:pt x="798" y="258"/>
                </a:cubicBezTo>
                <a:cubicBezTo>
                  <a:pt x="798" y="258"/>
                  <a:pt x="798" y="258"/>
                  <a:pt x="798" y="258"/>
                </a:cubicBezTo>
                <a:cubicBezTo>
                  <a:pt x="791" y="224"/>
                  <a:pt x="791" y="224"/>
                  <a:pt x="791" y="224"/>
                </a:cubicBezTo>
                <a:cubicBezTo>
                  <a:pt x="785" y="170"/>
                  <a:pt x="785" y="170"/>
                  <a:pt x="785" y="170"/>
                </a:cubicBezTo>
                <a:cubicBezTo>
                  <a:pt x="785" y="170"/>
                  <a:pt x="785" y="170"/>
                  <a:pt x="785" y="170"/>
                </a:cubicBezTo>
                <a:cubicBezTo>
                  <a:pt x="778" y="119"/>
                  <a:pt x="778" y="119"/>
                  <a:pt x="778" y="119"/>
                </a:cubicBezTo>
                <a:cubicBezTo>
                  <a:pt x="778" y="119"/>
                  <a:pt x="778" y="119"/>
                  <a:pt x="778" y="119"/>
                </a:cubicBezTo>
                <a:cubicBezTo>
                  <a:pt x="772" y="67"/>
                  <a:pt x="772" y="67"/>
                  <a:pt x="772" y="67"/>
                </a:cubicBezTo>
                <a:cubicBezTo>
                  <a:pt x="772" y="67"/>
                  <a:pt x="772" y="67"/>
                  <a:pt x="772" y="67"/>
                </a:cubicBezTo>
                <a:cubicBezTo>
                  <a:pt x="765" y="30"/>
                  <a:pt x="765" y="30"/>
                  <a:pt x="765" y="30"/>
                </a:cubicBezTo>
                <a:cubicBezTo>
                  <a:pt x="765" y="30"/>
                  <a:pt x="765" y="30"/>
                  <a:pt x="765" y="30"/>
                </a:cubicBezTo>
                <a:cubicBezTo>
                  <a:pt x="758" y="7"/>
                  <a:pt x="758" y="7"/>
                  <a:pt x="758" y="7"/>
                </a:cubicBezTo>
                <a:cubicBezTo>
                  <a:pt x="758" y="6"/>
                  <a:pt x="758" y="6"/>
                  <a:pt x="758" y="6"/>
                </a:cubicBezTo>
                <a:cubicBezTo>
                  <a:pt x="751" y="1"/>
                  <a:pt x="751" y="1"/>
                  <a:pt x="751" y="1"/>
                </a:cubicBezTo>
                <a:cubicBezTo>
                  <a:pt x="751" y="0"/>
                  <a:pt x="750" y="0"/>
                  <a:pt x="750" y="0"/>
                </a:cubicBezTo>
                <a:cubicBezTo>
                  <a:pt x="749" y="0"/>
                  <a:pt x="749" y="1"/>
                  <a:pt x="749" y="1"/>
                </a:cubicBezTo>
                <a:cubicBezTo>
                  <a:pt x="742" y="15"/>
                  <a:pt x="742" y="15"/>
                  <a:pt x="742" y="15"/>
                </a:cubicBezTo>
                <a:cubicBezTo>
                  <a:pt x="742" y="16"/>
                  <a:pt x="742" y="16"/>
                  <a:pt x="742" y="16"/>
                </a:cubicBezTo>
                <a:cubicBezTo>
                  <a:pt x="735" y="42"/>
                  <a:pt x="735" y="42"/>
                  <a:pt x="735" y="42"/>
                </a:cubicBezTo>
                <a:cubicBezTo>
                  <a:pt x="735" y="42"/>
                  <a:pt x="735" y="42"/>
                  <a:pt x="735" y="42"/>
                </a:cubicBezTo>
                <a:cubicBezTo>
                  <a:pt x="729" y="78"/>
                  <a:pt x="729" y="78"/>
                  <a:pt x="729" y="78"/>
                </a:cubicBezTo>
                <a:cubicBezTo>
                  <a:pt x="729" y="78"/>
                  <a:pt x="729" y="78"/>
                  <a:pt x="729" y="78"/>
                </a:cubicBezTo>
                <a:cubicBezTo>
                  <a:pt x="722" y="122"/>
                  <a:pt x="722" y="122"/>
                  <a:pt x="722" y="122"/>
                </a:cubicBezTo>
                <a:cubicBezTo>
                  <a:pt x="715" y="159"/>
                  <a:pt x="715" y="159"/>
                  <a:pt x="715" y="159"/>
                </a:cubicBezTo>
                <a:cubicBezTo>
                  <a:pt x="715" y="159"/>
                  <a:pt x="715" y="159"/>
                  <a:pt x="715" y="159"/>
                </a:cubicBezTo>
                <a:cubicBezTo>
                  <a:pt x="709" y="200"/>
                  <a:pt x="709" y="200"/>
                  <a:pt x="709" y="200"/>
                </a:cubicBezTo>
                <a:cubicBezTo>
                  <a:pt x="702" y="234"/>
                  <a:pt x="702" y="234"/>
                  <a:pt x="702" y="234"/>
                </a:cubicBezTo>
                <a:cubicBezTo>
                  <a:pt x="696" y="263"/>
                  <a:pt x="696" y="263"/>
                  <a:pt x="696" y="263"/>
                </a:cubicBezTo>
                <a:cubicBezTo>
                  <a:pt x="696" y="263"/>
                  <a:pt x="696" y="263"/>
                  <a:pt x="696" y="263"/>
                </a:cubicBezTo>
                <a:cubicBezTo>
                  <a:pt x="689" y="295"/>
                  <a:pt x="689" y="295"/>
                  <a:pt x="689" y="295"/>
                </a:cubicBezTo>
                <a:cubicBezTo>
                  <a:pt x="683" y="315"/>
                  <a:pt x="683" y="315"/>
                  <a:pt x="683" y="315"/>
                </a:cubicBezTo>
                <a:cubicBezTo>
                  <a:pt x="683" y="315"/>
                  <a:pt x="683" y="315"/>
                  <a:pt x="683" y="315"/>
                </a:cubicBezTo>
                <a:cubicBezTo>
                  <a:pt x="676" y="335"/>
                  <a:pt x="676" y="335"/>
                  <a:pt x="676" y="335"/>
                </a:cubicBezTo>
                <a:cubicBezTo>
                  <a:pt x="676" y="335"/>
                  <a:pt x="676" y="335"/>
                  <a:pt x="676" y="335"/>
                </a:cubicBezTo>
                <a:cubicBezTo>
                  <a:pt x="670" y="356"/>
                  <a:pt x="670" y="356"/>
                  <a:pt x="670" y="356"/>
                </a:cubicBezTo>
                <a:cubicBezTo>
                  <a:pt x="663" y="372"/>
                  <a:pt x="663" y="372"/>
                  <a:pt x="663" y="372"/>
                </a:cubicBezTo>
                <a:cubicBezTo>
                  <a:pt x="657" y="384"/>
                  <a:pt x="657" y="384"/>
                  <a:pt x="657" y="384"/>
                </a:cubicBezTo>
                <a:cubicBezTo>
                  <a:pt x="650" y="389"/>
                  <a:pt x="650" y="389"/>
                  <a:pt x="650" y="389"/>
                </a:cubicBezTo>
                <a:cubicBezTo>
                  <a:pt x="650" y="390"/>
                  <a:pt x="650" y="390"/>
                  <a:pt x="650" y="390"/>
                </a:cubicBezTo>
                <a:cubicBezTo>
                  <a:pt x="643" y="406"/>
                  <a:pt x="643" y="406"/>
                  <a:pt x="643" y="406"/>
                </a:cubicBezTo>
                <a:cubicBezTo>
                  <a:pt x="638" y="413"/>
                  <a:pt x="638" y="413"/>
                  <a:pt x="638" y="413"/>
                </a:cubicBezTo>
                <a:cubicBezTo>
                  <a:pt x="632" y="413"/>
                  <a:pt x="632" y="413"/>
                  <a:pt x="632" y="413"/>
                </a:cubicBezTo>
                <a:cubicBezTo>
                  <a:pt x="631" y="413"/>
                  <a:pt x="631" y="413"/>
                  <a:pt x="631" y="413"/>
                </a:cubicBezTo>
                <a:cubicBezTo>
                  <a:pt x="625" y="414"/>
                  <a:pt x="625" y="414"/>
                  <a:pt x="625" y="414"/>
                </a:cubicBezTo>
                <a:cubicBezTo>
                  <a:pt x="624" y="414"/>
                  <a:pt x="624" y="414"/>
                  <a:pt x="624" y="414"/>
                </a:cubicBezTo>
                <a:cubicBezTo>
                  <a:pt x="619" y="417"/>
                  <a:pt x="619" y="417"/>
                  <a:pt x="619" y="417"/>
                </a:cubicBezTo>
                <a:cubicBezTo>
                  <a:pt x="613" y="411"/>
                  <a:pt x="613" y="411"/>
                  <a:pt x="613" y="411"/>
                </a:cubicBezTo>
                <a:cubicBezTo>
                  <a:pt x="613" y="411"/>
                  <a:pt x="613" y="411"/>
                  <a:pt x="613" y="411"/>
                </a:cubicBezTo>
                <a:cubicBezTo>
                  <a:pt x="607" y="408"/>
                  <a:pt x="607" y="408"/>
                  <a:pt x="607" y="408"/>
                </a:cubicBezTo>
                <a:cubicBezTo>
                  <a:pt x="600" y="393"/>
                  <a:pt x="600" y="393"/>
                  <a:pt x="600" y="393"/>
                </a:cubicBezTo>
                <a:cubicBezTo>
                  <a:pt x="594" y="376"/>
                  <a:pt x="594" y="376"/>
                  <a:pt x="594" y="376"/>
                </a:cubicBezTo>
                <a:cubicBezTo>
                  <a:pt x="587" y="351"/>
                  <a:pt x="587" y="351"/>
                  <a:pt x="587" y="351"/>
                </a:cubicBezTo>
                <a:cubicBezTo>
                  <a:pt x="581" y="320"/>
                  <a:pt x="581" y="320"/>
                  <a:pt x="581" y="320"/>
                </a:cubicBezTo>
                <a:cubicBezTo>
                  <a:pt x="574" y="287"/>
                  <a:pt x="574" y="287"/>
                  <a:pt x="574" y="287"/>
                </a:cubicBezTo>
                <a:cubicBezTo>
                  <a:pt x="568" y="248"/>
                  <a:pt x="568" y="248"/>
                  <a:pt x="568" y="248"/>
                </a:cubicBezTo>
                <a:cubicBezTo>
                  <a:pt x="568" y="247"/>
                  <a:pt x="568" y="247"/>
                  <a:pt x="568" y="247"/>
                </a:cubicBezTo>
                <a:cubicBezTo>
                  <a:pt x="561" y="212"/>
                  <a:pt x="561" y="212"/>
                  <a:pt x="561" y="212"/>
                </a:cubicBezTo>
                <a:cubicBezTo>
                  <a:pt x="561" y="212"/>
                  <a:pt x="561" y="212"/>
                  <a:pt x="561" y="212"/>
                </a:cubicBezTo>
                <a:cubicBezTo>
                  <a:pt x="555" y="191"/>
                  <a:pt x="555" y="191"/>
                  <a:pt x="555" y="191"/>
                </a:cubicBezTo>
                <a:cubicBezTo>
                  <a:pt x="548" y="164"/>
                  <a:pt x="548" y="164"/>
                  <a:pt x="548" y="164"/>
                </a:cubicBezTo>
                <a:cubicBezTo>
                  <a:pt x="548" y="163"/>
                  <a:pt x="548" y="163"/>
                  <a:pt x="548" y="163"/>
                </a:cubicBezTo>
                <a:cubicBezTo>
                  <a:pt x="541" y="155"/>
                  <a:pt x="541" y="155"/>
                  <a:pt x="541" y="155"/>
                </a:cubicBezTo>
                <a:cubicBezTo>
                  <a:pt x="541" y="155"/>
                  <a:pt x="541" y="155"/>
                  <a:pt x="541" y="155"/>
                </a:cubicBezTo>
                <a:cubicBezTo>
                  <a:pt x="534" y="151"/>
                  <a:pt x="534" y="151"/>
                  <a:pt x="534" y="151"/>
                </a:cubicBezTo>
                <a:cubicBezTo>
                  <a:pt x="533" y="151"/>
                  <a:pt x="532" y="151"/>
                  <a:pt x="532" y="152"/>
                </a:cubicBezTo>
                <a:cubicBezTo>
                  <a:pt x="525" y="161"/>
                  <a:pt x="525" y="161"/>
                  <a:pt x="525" y="161"/>
                </a:cubicBezTo>
                <a:cubicBezTo>
                  <a:pt x="519" y="170"/>
                  <a:pt x="519" y="170"/>
                  <a:pt x="519" y="170"/>
                </a:cubicBezTo>
                <a:cubicBezTo>
                  <a:pt x="519" y="171"/>
                  <a:pt x="519" y="171"/>
                  <a:pt x="519" y="171"/>
                </a:cubicBezTo>
                <a:cubicBezTo>
                  <a:pt x="512" y="185"/>
                  <a:pt x="512" y="185"/>
                  <a:pt x="512" y="185"/>
                </a:cubicBezTo>
                <a:cubicBezTo>
                  <a:pt x="505" y="199"/>
                  <a:pt x="505" y="199"/>
                  <a:pt x="505" y="199"/>
                </a:cubicBezTo>
                <a:cubicBezTo>
                  <a:pt x="505" y="199"/>
                  <a:pt x="505" y="199"/>
                  <a:pt x="505" y="199"/>
                </a:cubicBezTo>
                <a:cubicBezTo>
                  <a:pt x="499" y="214"/>
                  <a:pt x="499" y="214"/>
                  <a:pt x="499" y="214"/>
                </a:cubicBezTo>
                <a:cubicBezTo>
                  <a:pt x="492" y="229"/>
                  <a:pt x="492" y="229"/>
                  <a:pt x="492" y="229"/>
                </a:cubicBezTo>
                <a:cubicBezTo>
                  <a:pt x="486" y="241"/>
                  <a:pt x="486" y="241"/>
                  <a:pt x="486" y="241"/>
                </a:cubicBezTo>
                <a:cubicBezTo>
                  <a:pt x="479" y="249"/>
                  <a:pt x="479" y="249"/>
                  <a:pt x="479" y="249"/>
                </a:cubicBezTo>
                <a:cubicBezTo>
                  <a:pt x="479" y="249"/>
                  <a:pt x="479" y="249"/>
                  <a:pt x="479" y="249"/>
                </a:cubicBezTo>
                <a:cubicBezTo>
                  <a:pt x="473" y="258"/>
                  <a:pt x="473" y="258"/>
                  <a:pt x="473" y="258"/>
                </a:cubicBezTo>
                <a:cubicBezTo>
                  <a:pt x="473" y="258"/>
                  <a:pt x="473" y="258"/>
                  <a:pt x="473" y="258"/>
                </a:cubicBezTo>
                <a:cubicBezTo>
                  <a:pt x="466" y="267"/>
                  <a:pt x="466" y="267"/>
                  <a:pt x="466" y="267"/>
                </a:cubicBezTo>
                <a:cubicBezTo>
                  <a:pt x="466" y="267"/>
                  <a:pt x="466" y="267"/>
                  <a:pt x="466" y="267"/>
                </a:cubicBezTo>
                <a:cubicBezTo>
                  <a:pt x="459" y="277"/>
                  <a:pt x="459" y="277"/>
                  <a:pt x="459" y="277"/>
                </a:cubicBezTo>
                <a:cubicBezTo>
                  <a:pt x="459" y="277"/>
                  <a:pt x="459" y="277"/>
                  <a:pt x="459" y="277"/>
                </a:cubicBezTo>
                <a:cubicBezTo>
                  <a:pt x="453" y="288"/>
                  <a:pt x="453" y="288"/>
                  <a:pt x="453" y="288"/>
                </a:cubicBezTo>
                <a:cubicBezTo>
                  <a:pt x="453" y="288"/>
                  <a:pt x="453" y="288"/>
                  <a:pt x="453" y="288"/>
                </a:cubicBezTo>
                <a:cubicBezTo>
                  <a:pt x="446" y="309"/>
                  <a:pt x="446" y="309"/>
                  <a:pt x="446" y="309"/>
                </a:cubicBezTo>
                <a:cubicBezTo>
                  <a:pt x="439" y="327"/>
                  <a:pt x="439" y="327"/>
                  <a:pt x="439" y="327"/>
                </a:cubicBezTo>
                <a:cubicBezTo>
                  <a:pt x="439" y="327"/>
                  <a:pt x="439" y="327"/>
                  <a:pt x="439" y="327"/>
                </a:cubicBezTo>
                <a:cubicBezTo>
                  <a:pt x="433" y="349"/>
                  <a:pt x="433" y="349"/>
                  <a:pt x="433" y="349"/>
                </a:cubicBezTo>
                <a:cubicBezTo>
                  <a:pt x="426" y="370"/>
                  <a:pt x="426" y="370"/>
                  <a:pt x="426" y="370"/>
                </a:cubicBezTo>
                <a:cubicBezTo>
                  <a:pt x="420" y="391"/>
                  <a:pt x="420" y="391"/>
                  <a:pt x="420" y="391"/>
                </a:cubicBezTo>
                <a:cubicBezTo>
                  <a:pt x="413" y="404"/>
                  <a:pt x="413" y="404"/>
                  <a:pt x="413" y="404"/>
                </a:cubicBezTo>
                <a:cubicBezTo>
                  <a:pt x="413" y="404"/>
                  <a:pt x="413" y="404"/>
                  <a:pt x="413" y="404"/>
                </a:cubicBezTo>
                <a:cubicBezTo>
                  <a:pt x="407" y="420"/>
                  <a:pt x="407" y="420"/>
                  <a:pt x="407" y="420"/>
                </a:cubicBezTo>
                <a:cubicBezTo>
                  <a:pt x="401" y="431"/>
                  <a:pt x="401" y="431"/>
                  <a:pt x="401" y="431"/>
                </a:cubicBezTo>
                <a:cubicBezTo>
                  <a:pt x="394" y="434"/>
                  <a:pt x="394" y="434"/>
                  <a:pt x="394" y="434"/>
                </a:cubicBezTo>
                <a:cubicBezTo>
                  <a:pt x="394" y="434"/>
                  <a:pt x="394" y="434"/>
                  <a:pt x="394" y="434"/>
                </a:cubicBezTo>
                <a:cubicBezTo>
                  <a:pt x="388" y="438"/>
                  <a:pt x="388" y="438"/>
                  <a:pt x="388" y="438"/>
                </a:cubicBezTo>
                <a:cubicBezTo>
                  <a:pt x="382" y="439"/>
                  <a:pt x="382" y="439"/>
                  <a:pt x="382" y="439"/>
                </a:cubicBezTo>
                <a:cubicBezTo>
                  <a:pt x="381" y="439"/>
                  <a:pt x="381" y="439"/>
                  <a:pt x="381" y="439"/>
                </a:cubicBezTo>
                <a:cubicBezTo>
                  <a:pt x="375" y="443"/>
                  <a:pt x="375" y="443"/>
                  <a:pt x="375" y="443"/>
                </a:cubicBezTo>
                <a:cubicBezTo>
                  <a:pt x="375" y="443"/>
                  <a:pt x="375" y="443"/>
                  <a:pt x="375" y="443"/>
                </a:cubicBezTo>
                <a:cubicBezTo>
                  <a:pt x="369" y="446"/>
                  <a:pt x="369" y="446"/>
                  <a:pt x="369" y="446"/>
                </a:cubicBezTo>
                <a:cubicBezTo>
                  <a:pt x="363" y="441"/>
                  <a:pt x="363" y="441"/>
                  <a:pt x="363" y="441"/>
                </a:cubicBezTo>
                <a:cubicBezTo>
                  <a:pt x="363" y="440"/>
                  <a:pt x="363" y="440"/>
                  <a:pt x="363" y="440"/>
                </a:cubicBezTo>
                <a:cubicBezTo>
                  <a:pt x="356" y="438"/>
                  <a:pt x="356" y="438"/>
                  <a:pt x="356" y="438"/>
                </a:cubicBezTo>
                <a:cubicBezTo>
                  <a:pt x="350" y="434"/>
                  <a:pt x="350" y="434"/>
                  <a:pt x="350" y="434"/>
                </a:cubicBezTo>
                <a:cubicBezTo>
                  <a:pt x="350" y="434"/>
                  <a:pt x="349" y="434"/>
                  <a:pt x="349" y="434"/>
                </a:cubicBezTo>
                <a:cubicBezTo>
                  <a:pt x="343" y="435"/>
                  <a:pt x="343" y="435"/>
                  <a:pt x="343" y="435"/>
                </a:cubicBezTo>
                <a:cubicBezTo>
                  <a:pt x="337" y="433"/>
                  <a:pt x="337" y="433"/>
                  <a:pt x="337" y="433"/>
                </a:cubicBezTo>
                <a:cubicBezTo>
                  <a:pt x="331" y="427"/>
                  <a:pt x="331" y="427"/>
                  <a:pt x="331" y="427"/>
                </a:cubicBezTo>
                <a:cubicBezTo>
                  <a:pt x="330" y="426"/>
                  <a:pt x="330" y="426"/>
                  <a:pt x="329" y="426"/>
                </a:cubicBezTo>
                <a:cubicBezTo>
                  <a:pt x="329" y="426"/>
                  <a:pt x="328" y="426"/>
                  <a:pt x="328" y="427"/>
                </a:cubicBezTo>
                <a:cubicBezTo>
                  <a:pt x="322" y="433"/>
                  <a:pt x="322" y="433"/>
                  <a:pt x="322" y="433"/>
                </a:cubicBezTo>
                <a:cubicBezTo>
                  <a:pt x="317" y="432"/>
                  <a:pt x="317" y="432"/>
                  <a:pt x="317" y="432"/>
                </a:cubicBezTo>
                <a:cubicBezTo>
                  <a:pt x="316" y="432"/>
                  <a:pt x="316" y="432"/>
                  <a:pt x="316" y="432"/>
                </a:cubicBezTo>
                <a:cubicBezTo>
                  <a:pt x="309" y="433"/>
                  <a:pt x="309" y="433"/>
                  <a:pt x="309" y="433"/>
                </a:cubicBezTo>
                <a:cubicBezTo>
                  <a:pt x="308" y="433"/>
                  <a:pt x="308" y="433"/>
                  <a:pt x="308" y="433"/>
                </a:cubicBezTo>
                <a:cubicBezTo>
                  <a:pt x="302" y="438"/>
                  <a:pt x="302" y="438"/>
                  <a:pt x="302" y="438"/>
                </a:cubicBezTo>
                <a:cubicBezTo>
                  <a:pt x="296" y="441"/>
                  <a:pt x="296" y="441"/>
                  <a:pt x="296" y="441"/>
                </a:cubicBezTo>
                <a:cubicBezTo>
                  <a:pt x="289" y="443"/>
                  <a:pt x="289" y="443"/>
                  <a:pt x="289" y="443"/>
                </a:cubicBezTo>
                <a:cubicBezTo>
                  <a:pt x="284" y="443"/>
                  <a:pt x="284" y="443"/>
                  <a:pt x="284" y="443"/>
                </a:cubicBezTo>
                <a:cubicBezTo>
                  <a:pt x="277" y="440"/>
                  <a:pt x="277" y="440"/>
                  <a:pt x="277" y="440"/>
                </a:cubicBezTo>
                <a:cubicBezTo>
                  <a:pt x="277" y="440"/>
                  <a:pt x="277" y="440"/>
                  <a:pt x="276" y="440"/>
                </a:cubicBezTo>
                <a:cubicBezTo>
                  <a:pt x="270" y="442"/>
                  <a:pt x="270" y="442"/>
                  <a:pt x="270" y="442"/>
                </a:cubicBezTo>
                <a:cubicBezTo>
                  <a:pt x="264" y="440"/>
                  <a:pt x="264" y="440"/>
                  <a:pt x="264" y="440"/>
                </a:cubicBezTo>
                <a:cubicBezTo>
                  <a:pt x="263" y="440"/>
                  <a:pt x="263" y="440"/>
                  <a:pt x="263" y="440"/>
                </a:cubicBezTo>
                <a:cubicBezTo>
                  <a:pt x="257" y="440"/>
                  <a:pt x="257" y="440"/>
                  <a:pt x="257" y="440"/>
                </a:cubicBezTo>
                <a:cubicBezTo>
                  <a:pt x="257" y="440"/>
                  <a:pt x="256" y="440"/>
                  <a:pt x="256" y="440"/>
                </a:cubicBezTo>
                <a:cubicBezTo>
                  <a:pt x="250" y="447"/>
                  <a:pt x="250" y="447"/>
                  <a:pt x="250" y="447"/>
                </a:cubicBezTo>
                <a:cubicBezTo>
                  <a:pt x="243" y="448"/>
                  <a:pt x="243" y="448"/>
                  <a:pt x="243" y="448"/>
                </a:cubicBezTo>
                <a:cubicBezTo>
                  <a:pt x="243" y="448"/>
                  <a:pt x="243" y="449"/>
                  <a:pt x="242" y="449"/>
                </a:cubicBezTo>
                <a:cubicBezTo>
                  <a:pt x="236" y="463"/>
                  <a:pt x="236" y="463"/>
                  <a:pt x="236" y="463"/>
                </a:cubicBezTo>
                <a:cubicBezTo>
                  <a:pt x="229" y="475"/>
                  <a:pt x="229" y="475"/>
                  <a:pt x="229" y="475"/>
                </a:cubicBezTo>
                <a:cubicBezTo>
                  <a:pt x="223" y="484"/>
                  <a:pt x="223" y="484"/>
                  <a:pt x="223" y="484"/>
                </a:cubicBezTo>
                <a:cubicBezTo>
                  <a:pt x="216" y="490"/>
                  <a:pt x="216" y="490"/>
                  <a:pt x="216" y="490"/>
                </a:cubicBezTo>
                <a:cubicBezTo>
                  <a:pt x="216" y="490"/>
                  <a:pt x="216" y="490"/>
                  <a:pt x="216" y="490"/>
                </a:cubicBezTo>
                <a:cubicBezTo>
                  <a:pt x="210" y="500"/>
                  <a:pt x="210" y="500"/>
                  <a:pt x="210" y="500"/>
                </a:cubicBezTo>
                <a:cubicBezTo>
                  <a:pt x="209" y="500"/>
                  <a:pt x="209" y="500"/>
                  <a:pt x="209" y="500"/>
                </a:cubicBezTo>
                <a:cubicBezTo>
                  <a:pt x="203" y="511"/>
                  <a:pt x="203" y="511"/>
                  <a:pt x="203" y="511"/>
                </a:cubicBezTo>
                <a:cubicBezTo>
                  <a:pt x="197" y="517"/>
                  <a:pt x="197" y="517"/>
                  <a:pt x="197" y="517"/>
                </a:cubicBezTo>
                <a:cubicBezTo>
                  <a:pt x="191" y="519"/>
                  <a:pt x="191" y="519"/>
                  <a:pt x="191" y="519"/>
                </a:cubicBezTo>
                <a:cubicBezTo>
                  <a:pt x="190" y="519"/>
                  <a:pt x="190" y="519"/>
                  <a:pt x="190" y="519"/>
                </a:cubicBezTo>
                <a:cubicBezTo>
                  <a:pt x="184" y="526"/>
                  <a:pt x="184" y="526"/>
                  <a:pt x="184" y="526"/>
                </a:cubicBezTo>
                <a:cubicBezTo>
                  <a:pt x="178" y="528"/>
                  <a:pt x="178" y="528"/>
                  <a:pt x="178" y="528"/>
                </a:cubicBezTo>
                <a:cubicBezTo>
                  <a:pt x="177" y="528"/>
                  <a:pt x="177" y="528"/>
                  <a:pt x="177" y="528"/>
                </a:cubicBezTo>
                <a:cubicBezTo>
                  <a:pt x="171" y="534"/>
                  <a:pt x="171" y="534"/>
                  <a:pt x="171" y="534"/>
                </a:cubicBezTo>
                <a:cubicBezTo>
                  <a:pt x="165" y="535"/>
                  <a:pt x="165" y="535"/>
                  <a:pt x="165" y="535"/>
                </a:cubicBezTo>
                <a:cubicBezTo>
                  <a:pt x="164" y="535"/>
                  <a:pt x="164" y="535"/>
                  <a:pt x="164" y="535"/>
                </a:cubicBezTo>
                <a:cubicBezTo>
                  <a:pt x="158" y="537"/>
                  <a:pt x="158" y="537"/>
                  <a:pt x="158" y="537"/>
                </a:cubicBezTo>
                <a:cubicBezTo>
                  <a:pt x="151" y="538"/>
                  <a:pt x="151" y="538"/>
                  <a:pt x="151" y="538"/>
                </a:cubicBezTo>
                <a:cubicBezTo>
                  <a:pt x="151" y="538"/>
                  <a:pt x="151" y="538"/>
                  <a:pt x="151" y="538"/>
                </a:cubicBezTo>
                <a:cubicBezTo>
                  <a:pt x="145" y="542"/>
                  <a:pt x="145" y="542"/>
                  <a:pt x="145" y="542"/>
                </a:cubicBezTo>
                <a:cubicBezTo>
                  <a:pt x="139" y="541"/>
                  <a:pt x="139" y="541"/>
                  <a:pt x="139" y="541"/>
                </a:cubicBezTo>
                <a:cubicBezTo>
                  <a:pt x="138" y="541"/>
                  <a:pt x="138" y="541"/>
                  <a:pt x="138" y="541"/>
                </a:cubicBezTo>
                <a:cubicBezTo>
                  <a:pt x="132" y="542"/>
                  <a:pt x="132" y="542"/>
                  <a:pt x="132" y="542"/>
                </a:cubicBezTo>
                <a:cubicBezTo>
                  <a:pt x="127" y="537"/>
                  <a:pt x="127" y="537"/>
                  <a:pt x="127" y="537"/>
                </a:cubicBezTo>
                <a:cubicBezTo>
                  <a:pt x="126" y="536"/>
                  <a:pt x="126" y="536"/>
                  <a:pt x="125" y="536"/>
                </a:cubicBezTo>
                <a:cubicBezTo>
                  <a:pt x="125" y="536"/>
                  <a:pt x="124" y="536"/>
                  <a:pt x="124" y="537"/>
                </a:cubicBezTo>
                <a:cubicBezTo>
                  <a:pt x="118" y="543"/>
                  <a:pt x="118" y="543"/>
                  <a:pt x="118" y="543"/>
                </a:cubicBezTo>
                <a:cubicBezTo>
                  <a:pt x="112" y="543"/>
                  <a:pt x="112" y="543"/>
                  <a:pt x="112" y="543"/>
                </a:cubicBezTo>
                <a:cubicBezTo>
                  <a:pt x="112" y="543"/>
                  <a:pt x="112" y="543"/>
                  <a:pt x="112" y="543"/>
                </a:cubicBezTo>
                <a:cubicBezTo>
                  <a:pt x="106" y="545"/>
                  <a:pt x="106" y="545"/>
                  <a:pt x="106" y="545"/>
                </a:cubicBezTo>
                <a:cubicBezTo>
                  <a:pt x="99" y="544"/>
                  <a:pt x="99" y="544"/>
                  <a:pt x="99" y="544"/>
                </a:cubicBezTo>
                <a:cubicBezTo>
                  <a:pt x="99" y="544"/>
                  <a:pt x="99" y="544"/>
                  <a:pt x="99" y="544"/>
                </a:cubicBezTo>
                <a:cubicBezTo>
                  <a:pt x="93" y="543"/>
                  <a:pt x="93" y="543"/>
                  <a:pt x="93" y="543"/>
                </a:cubicBezTo>
                <a:cubicBezTo>
                  <a:pt x="86" y="542"/>
                  <a:pt x="86" y="542"/>
                  <a:pt x="86" y="542"/>
                </a:cubicBezTo>
                <a:cubicBezTo>
                  <a:pt x="86" y="542"/>
                  <a:pt x="86" y="542"/>
                  <a:pt x="86" y="542"/>
                </a:cubicBezTo>
                <a:cubicBezTo>
                  <a:pt x="80" y="542"/>
                  <a:pt x="80" y="542"/>
                  <a:pt x="80" y="542"/>
                </a:cubicBezTo>
                <a:cubicBezTo>
                  <a:pt x="79" y="542"/>
                  <a:pt x="79" y="542"/>
                  <a:pt x="79" y="542"/>
                </a:cubicBezTo>
                <a:cubicBezTo>
                  <a:pt x="73" y="543"/>
                  <a:pt x="73" y="543"/>
                  <a:pt x="73" y="543"/>
                </a:cubicBezTo>
                <a:cubicBezTo>
                  <a:pt x="72" y="544"/>
                  <a:pt x="72" y="544"/>
                  <a:pt x="72" y="544"/>
                </a:cubicBezTo>
                <a:cubicBezTo>
                  <a:pt x="66" y="545"/>
                  <a:pt x="66" y="545"/>
                  <a:pt x="66" y="545"/>
                </a:cubicBezTo>
                <a:cubicBezTo>
                  <a:pt x="60" y="544"/>
                  <a:pt x="60" y="544"/>
                  <a:pt x="60" y="544"/>
                </a:cubicBezTo>
                <a:cubicBezTo>
                  <a:pt x="59" y="544"/>
                  <a:pt x="59" y="544"/>
                  <a:pt x="59" y="544"/>
                </a:cubicBezTo>
                <a:cubicBezTo>
                  <a:pt x="53" y="545"/>
                  <a:pt x="53" y="545"/>
                  <a:pt x="53" y="545"/>
                </a:cubicBezTo>
                <a:cubicBezTo>
                  <a:pt x="53" y="545"/>
                  <a:pt x="53" y="545"/>
                  <a:pt x="53" y="545"/>
                </a:cubicBezTo>
                <a:cubicBezTo>
                  <a:pt x="46" y="547"/>
                  <a:pt x="46" y="547"/>
                  <a:pt x="46" y="547"/>
                </a:cubicBezTo>
                <a:cubicBezTo>
                  <a:pt x="40" y="546"/>
                  <a:pt x="40" y="546"/>
                  <a:pt x="40" y="546"/>
                </a:cubicBezTo>
                <a:cubicBezTo>
                  <a:pt x="40" y="546"/>
                  <a:pt x="40" y="546"/>
                  <a:pt x="40" y="546"/>
                </a:cubicBezTo>
                <a:cubicBezTo>
                  <a:pt x="33" y="546"/>
                  <a:pt x="33" y="546"/>
                  <a:pt x="33" y="546"/>
                </a:cubicBezTo>
                <a:cubicBezTo>
                  <a:pt x="27" y="546"/>
                  <a:pt x="27" y="546"/>
                  <a:pt x="27" y="546"/>
                </a:cubicBezTo>
                <a:cubicBezTo>
                  <a:pt x="26" y="546"/>
                  <a:pt x="26" y="546"/>
                  <a:pt x="26" y="546"/>
                </a:cubicBezTo>
                <a:cubicBezTo>
                  <a:pt x="20" y="548"/>
                  <a:pt x="20" y="548"/>
                  <a:pt x="20" y="548"/>
                </a:cubicBezTo>
                <a:cubicBezTo>
                  <a:pt x="14" y="546"/>
                  <a:pt x="14" y="546"/>
                  <a:pt x="14" y="546"/>
                </a:cubicBezTo>
                <a:cubicBezTo>
                  <a:pt x="14" y="546"/>
                  <a:pt x="14" y="546"/>
                  <a:pt x="14" y="546"/>
                </a:cubicBezTo>
                <a:cubicBezTo>
                  <a:pt x="7" y="546"/>
                  <a:pt x="7" y="546"/>
                  <a:pt x="7" y="546"/>
                </a:cubicBezTo>
                <a:cubicBezTo>
                  <a:pt x="7" y="546"/>
                  <a:pt x="7" y="546"/>
                  <a:pt x="7" y="546"/>
                </a:cubicBezTo>
                <a:cubicBezTo>
                  <a:pt x="0" y="548"/>
                  <a:pt x="0" y="548"/>
                  <a:pt x="0" y="548"/>
                </a:cubicBezTo>
                <a:cubicBezTo>
                  <a:pt x="1" y="551"/>
                  <a:pt x="1" y="551"/>
                  <a:pt x="1" y="551"/>
                </a:cubicBezTo>
                <a:close/>
              </a:path>
            </a:pathLst>
          </a:custGeom>
          <a:solidFill>
            <a:srgbClr val="8081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C2E95E4B-2BCF-4566-ADCA-04D2C4B50A73}"/>
              </a:ext>
            </a:extLst>
          </p:cNvPr>
          <p:cNvSpPr txBox="1"/>
          <p:nvPr/>
        </p:nvSpPr>
        <p:spPr>
          <a:xfrm>
            <a:off x="0" y="5954753"/>
            <a:ext cx="9144000" cy="707886"/>
          </a:xfrm>
          <a:prstGeom prst="rect">
            <a:avLst/>
          </a:prstGeom>
          <a:noFill/>
        </p:spPr>
        <p:txBody>
          <a:bodyPr wrap="square" rtlCol="0" anchor="ctr">
            <a:spAutoFit/>
          </a:bodyPr>
          <a:lstStyle/>
          <a:p>
            <a:pPr algn="ctr"/>
            <a:r>
              <a:rPr lang="en-GB" sz="2000" dirty="0"/>
              <a:t>If MoOx is annealed at T&lt;150 </a:t>
            </a:r>
            <a:r>
              <a:rPr lang="it-IT" sz="2000" dirty="0"/>
              <a:t>°</a:t>
            </a:r>
            <a:r>
              <a:rPr lang="en-GB" sz="2000" dirty="0"/>
              <a:t>C, the active layer solution dissolves it.</a:t>
            </a:r>
          </a:p>
          <a:p>
            <a:pPr algn="ctr"/>
            <a:endParaRPr lang="en-GB" sz="2000" dirty="0"/>
          </a:p>
        </p:txBody>
      </p:sp>
      <p:sp>
        <p:nvSpPr>
          <p:cNvPr id="11" name="Arrow: Right 10">
            <a:extLst>
              <a:ext uri="{FF2B5EF4-FFF2-40B4-BE49-F238E27FC236}">
                <a16:creationId xmlns:a16="http://schemas.microsoft.com/office/drawing/2014/main" id="{5D8577AD-5266-4665-8A3F-AA03EBB7D9CB}"/>
              </a:ext>
            </a:extLst>
          </p:cNvPr>
          <p:cNvSpPr/>
          <p:nvPr/>
        </p:nvSpPr>
        <p:spPr>
          <a:xfrm rot="616423">
            <a:off x="3899608" y="4094174"/>
            <a:ext cx="958353" cy="260350"/>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83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4"/>
                                        </p:tgtEl>
                                        <p:attrNameLst>
                                          <p:attrName>style.visibility</p:attrName>
                                        </p:attrNameLst>
                                      </p:cBhvr>
                                      <p:to>
                                        <p:strVal val="visible"/>
                                      </p:to>
                                    </p:set>
                                  </p:childTnLst>
                                </p:cTn>
                              </p:par>
                              <p:par>
                                <p:cTn id="65" presetID="10"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animBg="1"/>
      <p:bldP spid="1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6"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25F09DA7-8D92-43FE-BC47-54A342BF9CE1}"/>
              </a:ext>
            </a:extLst>
          </p:cNvPr>
          <p:cNvPicPr>
            <a:picLocks noChangeAspect="1"/>
          </p:cNvPicPr>
          <p:nvPr/>
        </p:nvPicPr>
        <p:blipFill rotWithShape="1">
          <a:blip r:embed="rId3">
            <a:extLst>
              <a:ext uri="{28A0092B-C50C-407E-A947-70E740481C1C}">
                <a14:useLocalDpi xmlns:a14="http://schemas.microsoft.com/office/drawing/2010/main" val="0"/>
              </a:ext>
            </a:extLst>
          </a:blip>
          <a:srcRect l="6161" t="21032" r="56107" b="28157"/>
          <a:stretch/>
        </p:blipFill>
        <p:spPr>
          <a:xfrm>
            <a:off x="7374717" y="1"/>
            <a:ext cx="1772896" cy="1173335"/>
          </a:xfrm>
          <a:prstGeom prst="rect">
            <a:avLst/>
          </a:prstGeom>
        </p:spPr>
      </p:pic>
      <p:sp>
        <p:nvSpPr>
          <p:cNvPr id="2" name="Slide Number Placeholder 1">
            <a:extLst>
              <a:ext uri="{FF2B5EF4-FFF2-40B4-BE49-F238E27FC236}">
                <a16:creationId xmlns:a16="http://schemas.microsoft.com/office/drawing/2014/main" id="{181728F6-3D6B-4274-AC0B-AAF3416061F4}"/>
              </a:ext>
            </a:extLst>
          </p:cNvPr>
          <p:cNvSpPr>
            <a:spLocks noGrp="1"/>
          </p:cNvSpPr>
          <p:nvPr>
            <p:ph type="sldNum" sz="quarter" idx="12"/>
          </p:nvPr>
        </p:nvSpPr>
        <p:spPr/>
        <p:txBody>
          <a:bodyPr/>
          <a:lstStyle/>
          <a:p>
            <a:fld id="{D007DB08-49D0-4916-B619-92A70185E7DA}" type="slidenum">
              <a:rPr lang="en-GB" smtClean="0"/>
              <a:t>17</a:t>
            </a:fld>
            <a:endParaRPr lang="en-GB"/>
          </a:p>
        </p:txBody>
      </p:sp>
      <p:pic>
        <p:nvPicPr>
          <p:cNvPr id="8" name="Picture 7">
            <a:extLst>
              <a:ext uri="{FF2B5EF4-FFF2-40B4-BE49-F238E27FC236}">
                <a16:creationId xmlns:a16="http://schemas.microsoft.com/office/drawing/2014/main" id="{61C71680-F511-4F4B-86F3-2D714D3EF2DE}"/>
              </a:ext>
            </a:extLst>
          </p:cNvPr>
          <p:cNvPicPr>
            <a:picLocks noChangeAspect="1"/>
          </p:cNvPicPr>
          <p:nvPr/>
        </p:nvPicPr>
        <p:blipFill rotWithShape="1">
          <a:blip r:embed="rId4">
            <a:extLst>
              <a:ext uri="{28A0092B-C50C-407E-A947-70E740481C1C}">
                <a14:useLocalDpi xmlns:a14="http://schemas.microsoft.com/office/drawing/2010/main" val="0"/>
              </a:ext>
            </a:extLst>
          </a:blip>
          <a:srcRect b="95345"/>
          <a:stretch/>
        </p:blipFill>
        <p:spPr>
          <a:xfrm>
            <a:off x="2486624" y="962117"/>
            <a:ext cx="4651043" cy="516852"/>
          </a:xfrm>
          <a:prstGeom prst="rect">
            <a:avLst/>
          </a:prstGeom>
        </p:spPr>
      </p:pic>
      <p:pic>
        <p:nvPicPr>
          <p:cNvPr id="9" name="Picture 8">
            <a:extLst>
              <a:ext uri="{FF2B5EF4-FFF2-40B4-BE49-F238E27FC236}">
                <a16:creationId xmlns:a16="http://schemas.microsoft.com/office/drawing/2014/main" id="{3F358BEE-CB36-4925-9967-80089A0FC347}"/>
              </a:ext>
            </a:extLst>
          </p:cNvPr>
          <p:cNvPicPr>
            <a:picLocks noChangeAspect="1"/>
          </p:cNvPicPr>
          <p:nvPr/>
        </p:nvPicPr>
        <p:blipFill rotWithShape="1">
          <a:blip r:embed="rId4">
            <a:extLst>
              <a:ext uri="{28A0092B-C50C-407E-A947-70E740481C1C}">
                <a14:useLocalDpi xmlns:a14="http://schemas.microsoft.com/office/drawing/2010/main" val="0"/>
              </a:ext>
            </a:extLst>
          </a:blip>
          <a:srcRect t="67735" b="-794"/>
          <a:stretch/>
        </p:blipFill>
        <p:spPr>
          <a:xfrm>
            <a:off x="2947598" y="3742508"/>
            <a:ext cx="3248804" cy="2563899"/>
          </a:xfrm>
          <a:prstGeom prst="rect">
            <a:avLst/>
          </a:prstGeom>
        </p:spPr>
      </p:pic>
      <p:pic>
        <p:nvPicPr>
          <p:cNvPr id="10" name="Picture 9">
            <a:extLst>
              <a:ext uri="{FF2B5EF4-FFF2-40B4-BE49-F238E27FC236}">
                <a16:creationId xmlns:a16="http://schemas.microsoft.com/office/drawing/2014/main" id="{A578BDE0-B30B-48D5-A666-CCA4901FE4BC}"/>
              </a:ext>
            </a:extLst>
          </p:cNvPr>
          <p:cNvPicPr>
            <a:picLocks noChangeAspect="1"/>
          </p:cNvPicPr>
          <p:nvPr/>
        </p:nvPicPr>
        <p:blipFill rotWithShape="1">
          <a:blip r:embed="rId4">
            <a:extLst>
              <a:ext uri="{28A0092B-C50C-407E-A947-70E740481C1C}">
                <a14:useLocalDpi xmlns:a14="http://schemas.microsoft.com/office/drawing/2010/main" val="0"/>
              </a:ext>
            </a:extLst>
          </a:blip>
          <a:srcRect l="440" t="35714" r="-440" b="32648"/>
          <a:stretch/>
        </p:blipFill>
        <p:spPr>
          <a:xfrm>
            <a:off x="5273071" y="1474162"/>
            <a:ext cx="3248899" cy="2453827"/>
          </a:xfrm>
          <a:prstGeom prst="rect">
            <a:avLst/>
          </a:prstGeom>
        </p:spPr>
      </p:pic>
      <p:pic>
        <p:nvPicPr>
          <p:cNvPr id="11" name="Picture 10">
            <a:extLst>
              <a:ext uri="{FF2B5EF4-FFF2-40B4-BE49-F238E27FC236}">
                <a16:creationId xmlns:a16="http://schemas.microsoft.com/office/drawing/2014/main" id="{0C7E4167-C9A7-4AEC-8D96-605DA330BF26}"/>
              </a:ext>
            </a:extLst>
          </p:cNvPr>
          <p:cNvPicPr>
            <a:picLocks noChangeAspect="1"/>
          </p:cNvPicPr>
          <p:nvPr/>
        </p:nvPicPr>
        <p:blipFill rotWithShape="1">
          <a:blip r:embed="rId4">
            <a:extLst>
              <a:ext uri="{28A0092B-C50C-407E-A947-70E740481C1C}">
                <a14:useLocalDpi xmlns:a14="http://schemas.microsoft.com/office/drawing/2010/main" val="0"/>
              </a:ext>
            </a:extLst>
          </a:blip>
          <a:srcRect t="3933" b="64272"/>
          <a:stretch/>
        </p:blipFill>
        <p:spPr>
          <a:xfrm>
            <a:off x="513381" y="1396976"/>
            <a:ext cx="3268665" cy="2481069"/>
          </a:xfrm>
          <a:prstGeom prst="rect">
            <a:avLst/>
          </a:prstGeom>
        </p:spPr>
      </p:pic>
      <p:graphicFrame>
        <p:nvGraphicFramePr>
          <p:cNvPr id="13" name="Table 12">
            <a:extLst>
              <a:ext uri="{FF2B5EF4-FFF2-40B4-BE49-F238E27FC236}">
                <a16:creationId xmlns:a16="http://schemas.microsoft.com/office/drawing/2014/main" id="{6351AE0A-A0C2-4EA2-A87F-0E5D77317179}"/>
              </a:ext>
            </a:extLst>
          </p:cNvPr>
          <p:cNvGraphicFramePr>
            <a:graphicFrameLocks noGrp="1"/>
          </p:cNvGraphicFramePr>
          <p:nvPr/>
        </p:nvGraphicFramePr>
        <p:xfrm>
          <a:off x="0" y="1107774"/>
          <a:ext cx="9144003" cy="4924806"/>
        </p:xfrm>
        <a:graphic>
          <a:graphicData uri="http://schemas.openxmlformats.org/drawingml/2006/table">
            <a:tbl>
              <a:tblPr firstRow="1" firstCol="1" bandRow="1"/>
              <a:tblGrid>
                <a:gridCol w="1351775">
                  <a:extLst>
                    <a:ext uri="{9D8B030D-6E8A-4147-A177-3AD203B41FA5}">
                      <a16:colId xmlns:a16="http://schemas.microsoft.com/office/drawing/2014/main" val="2126990496"/>
                    </a:ext>
                  </a:extLst>
                </a:gridCol>
                <a:gridCol w="1342648">
                  <a:extLst>
                    <a:ext uri="{9D8B030D-6E8A-4147-A177-3AD203B41FA5}">
                      <a16:colId xmlns:a16="http://schemas.microsoft.com/office/drawing/2014/main" val="463165931"/>
                    </a:ext>
                  </a:extLst>
                </a:gridCol>
                <a:gridCol w="1289916">
                  <a:extLst>
                    <a:ext uri="{9D8B030D-6E8A-4147-A177-3AD203B41FA5}">
                      <a16:colId xmlns:a16="http://schemas.microsoft.com/office/drawing/2014/main" val="2578442556"/>
                    </a:ext>
                  </a:extLst>
                </a:gridCol>
                <a:gridCol w="1289916">
                  <a:extLst>
                    <a:ext uri="{9D8B030D-6E8A-4147-A177-3AD203B41FA5}">
                      <a16:colId xmlns:a16="http://schemas.microsoft.com/office/drawing/2014/main" val="1849060809"/>
                    </a:ext>
                  </a:extLst>
                </a:gridCol>
                <a:gridCol w="1289916">
                  <a:extLst>
                    <a:ext uri="{9D8B030D-6E8A-4147-A177-3AD203B41FA5}">
                      <a16:colId xmlns:a16="http://schemas.microsoft.com/office/drawing/2014/main" val="1728245176"/>
                    </a:ext>
                  </a:extLst>
                </a:gridCol>
                <a:gridCol w="1289916">
                  <a:extLst>
                    <a:ext uri="{9D8B030D-6E8A-4147-A177-3AD203B41FA5}">
                      <a16:colId xmlns:a16="http://schemas.microsoft.com/office/drawing/2014/main" val="3855512532"/>
                    </a:ext>
                  </a:extLst>
                </a:gridCol>
                <a:gridCol w="1289916">
                  <a:extLst>
                    <a:ext uri="{9D8B030D-6E8A-4147-A177-3AD203B41FA5}">
                      <a16:colId xmlns:a16="http://schemas.microsoft.com/office/drawing/2014/main" val="2247143638"/>
                    </a:ext>
                  </a:extLst>
                </a:gridCol>
              </a:tblGrid>
              <a:tr h="557403">
                <a:tc gridSpan="2">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Sample</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rowSpan="2">
                  <a:txBody>
                    <a:bodyPr/>
                    <a:lstStyle/>
                    <a:p>
                      <a:pPr algn="ctr">
                        <a:lnSpc>
                          <a:spcPct val="125000"/>
                        </a:lnSpc>
                        <a:spcAft>
                          <a:spcPts val="0"/>
                        </a:spcAft>
                      </a:pPr>
                      <a:r>
                        <a:rPr lang="en-GB" sz="1600" b="0" dirty="0">
                          <a:effectLst/>
                          <a:latin typeface="Calibri" panose="020F0502020204030204" pitchFamily="34" charset="0"/>
                          <a:ea typeface="Yu Mincho" panose="02020400000000000000" pitchFamily="18" charset="-128"/>
                          <a:cs typeface="Times New Roman" panose="02020603050405020304" pitchFamily="18" charset="0"/>
                        </a:rPr>
                        <a:t>Max CE (cd/A)</a:t>
                      </a:r>
                      <a:endParaRPr lang="en-GB" sz="1400" b="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ct val="125000"/>
                        </a:lnSpc>
                        <a:spcAft>
                          <a:spcPts val="0"/>
                        </a:spcAft>
                      </a:pPr>
                      <a:r>
                        <a:rPr lang="en-GB" sz="1600" b="0" dirty="0">
                          <a:effectLst/>
                          <a:latin typeface="Calibri" panose="020F0502020204030204" pitchFamily="34" charset="0"/>
                          <a:ea typeface="Yu Mincho" panose="02020400000000000000" pitchFamily="18" charset="-128"/>
                          <a:cs typeface="Times New Roman" panose="02020603050405020304" pitchFamily="18" charset="0"/>
                        </a:rPr>
                        <a:t>V at max CE (V)</a:t>
                      </a:r>
                      <a:endParaRPr lang="en-GB" sz="1400" b="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ct val="125000"/>
                        </a:lnSpc>
                        <a:spcAft>
                          <a:spcPts val="0"/>
                        </a:spcAft>
                      </a:pPr>
                      <a:r>
                        <a:rPr lang="en-GB" sz="1600" b="0" dirty="0">
                          <a:effectLst/>
                          <a:latin typeface="Calibri" panose="020F0502020204030204" pitchFamily="34" charset="0"/>
                          <a:ea typeface="Yu Mincho" panose="02020400000000000000" pitchFamily="18" charset="-128"/>
                          <a:cs typeface="Times New Roman" panose="02020603050405020304" pitchFamily="18" charset="0"/>
                        </a:rPr>
                        <a:t>PE at max CE (</a:t>
                      </a:r>
                      <a:r>
                        <a:rPr lang="en-GB" sz="1600" b="0" dirty="0" err="1">
                          <a:effectLst/>
                          <a:latin typeface="Calibri" panose="020F0502020204030204" pitchFamily="34" charset="0"/>
                          <a:ea typeface="Yu Mincho" panose="02020400000000000000" pitchFamily="18" charset="-128"/>
                          <a:cs typeface="Times New Roman" panose="02020603050405020304" pitchFamily="18" charset="0"/>
                        </a:rPr>
                        <a:t>lm</a:t>
                      </a:r>
                      <a:r>
                        <a:rPr lang="en-GB" sz="1600" b="0" dirty="0">
                          <a:effectLst/>
                          <a:latin typeface="Calibri" panose="020F0502020204030204" pitchFamily="34" charset="0"/>
                          <a:ea typeface="Yu Mincho" panose="02020400000000000000" pitchFamily="18" charset="-128"/>
                          <a:cs typeface="Times New Roman" panose="02020603050405020304" pitchFamily="18" charset="0"/>
                        </a:rPr>
                        <a:t>/W)</a:t>
                      </a:r>
                      <a:endParaRPr lang="en-GB" sz="1400" b="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ct val="125000"/>
                        </a:lnSpc>
                        <a:spcAft>
                          <a:spcPts val="0"/>
                        </a:spcAft>
                      </a:pPr>
                      <a:r>
                        <a:rPr lang="en-GB" sz="1600" b="0" dirty="0">
                          <a:effectLst/>
                          <a:latin typeface="Calibri" panose="020F0502020204030204" pitchFamily="34" charset="0"/>
                          <a:ea typeface="Yu Mincho" panose="02020400000000000000" pitchFamily="18" charset="-128"/>
                          <a:cs typeface="Times New Roman" panose="02020603050405020304" pitchFamily="18" charset="0"/>
                        </a:rPr>
                        <a:t>L at max CE (cd/m</a:t>
                      </a:r>
                      <a:r>
                        <a:rPr lang="en-GB" sz="1600" b="0" baseline="30000" dirty="0">
                          <a:effectLst/>
                          <a:latin typeface="Calibri" panose="020F0502020204030204" pitchFamily="34" charset="0"/>
                          <a:ea typeface="Yu Mincho" panose="02020400000000000000" pitchFamily="18" charset="-128"/>
                          <a:cs typeface="Times New Roman" panose="02020603050405020304" pitchFamily="18" charset="0"/>
                        </a:rPr>
                        <a:t>2</a:t>
                      </a:r>
                      <a:r>
                        <a:rPr lang="en-GB" sz="1600" b="0" dirty="0">
                          <a:effectLst/>
                          <a:latin typeface="Calibri" panose="020F0502020204030204" pitchFamily="34" charset="0"/>
                          <a:ea typeface="Yu Mincho" panose="02020400000000000000" pitchFamily="18" charset="-128"/>
                          <a:cs typeface="Times New Roman" panose="02020603050405020304" pitchFamily="18" charset="0"/>
                        </a:rPr>
                        <a:t>)</a:t>
                      </a:r>
                      <a:endParaRPr lang="en-GB" sz="1400" b="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ct val="125000"/>
                        </a:lnSpc>
                        <a:spcAft>
                          <a:spcPts val="0"/>
                        </a:spcAft>
                      </a:pPr>
                      <a:r>
                        <a:rPr lang="en-GB" sz="1600" b="0" dirty="0">
                          <a:effectLst/>
                          <a:latin typeface="Calibri" panose="020F0502020204030204" pitchFamily="34" charset="0"/>
                          <a:ea typeface="Yu Mincho" panose="02020400000000000000" pitchFamily="18" charset="-128"/>
                          <a:cs typeface="Times New Roman" panose="02020603050405020304" pitchFamily="18" charset="0"/>
                        </a:rPr>
                        <a:t>J at max CE (mA/cm</a:t>
                      </a:r>
                      <a:r>
                        <a:rPr lang="en-GB" sz="1600" b="0" baseline="30000" dirty="0">
                          <a:effectLst/>
                          <a:latin typeface="Calibri" panose="020F0502020204030204" pitchFamily="34" charset="0"/>
                          <a:ea typeface="Yu Mincho" panose="02020400000000000000" pitchFamily="18" charset="-128"/>
                          <a:cs typeface="Times New Roman" panose="02020603050405020304" pitchFamily="18" charset="0"/>
                        </a:rPr>
                        <a:t>2</a:t>
                      </a:r>
                      <a:r>
                        <a:rPr lang="en-GB" sz="1600" b="0" dirty="0">
                          <a:effectLst/>
                          <a:latin typeface="Calibri" panose="020F0502020204030204" pitchFamily="34" charset="0"/>
                          <a:ea typeface="Yu Mincho" panose="02020400000000000000" pitchFamily="18" charset="-128"/>
                          <a:cs typeface="Times New Roman" panose="02020603050405020304" pitchFamily="18" charset="0"/>
                        </a:rPr>
                        <a:t>)</a:t>
                      </a:r>
                      <a:endParaRPr lang="en-GB" sz="1400" b="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9535911"/>
                  </a:ext>
                </a:extLst>
              </a:tr>
              <a:tr h="557403">
                <a:tc>
                  <a:txBody>
                    <a:bodyPr/>
                    <a:lstStyle/>
                    <a:p>
                      <a:pPr algn="ctr">
                        <a:lnSpc>
                          <a:spcPct val="125000"/>
                        </a:lnSpc>
                        <a:spcAft>
                          <a:spcPts val="0"/>
                        </a:spcAft>
                      </a:pPr>
                      <a:r>
                        <a:rPr lang="en-GB" sz="1600">
                          <a:effectLst/>
                          <a:latin typeface="Calibri" panose="020F0502020204030204" pitchFamily="34" charset="0"/>
                          <a:ea typeface="Yu Mincho" panose="02020400000000000000" pitchFamily="18" charset="-128"/>
                          <a:cs typeface="Times New Roman" panose="02020603050405020304" pitchFamily="18" charset="0"/>
                        </a:rPr>
                        <a:t>Solvent</a:t>
                      </a:r>
                      <a:endParaRPr lang="en-GB" sz="14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1600">
                          <a:effectLst/>
                          <a:latin typeface="Calibri" panose="020F0502020204030204" pitchFamily="34" charset="0"/>
                          <a:ea typeface="Yu Mincho" panose="02020400000000000000" pitchFamily="18" charset="-128"/>
                          <a:cs typeface="Times New Roman" panose="02020603050405020304" pitchFamily="18" charset="0"/>
                        </a:rPr>
                        <a:t>Treatment</a:t>
                      </a:r>
                      <a:endParaRPr lang="en-GB" sz="14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760688259"/>
                  </a:ext>
                </a:extLst>
              </a:tr>
              <a:tr h="347998">
                <a:tc gridSpan="2">
                  <a:txBody>
                    <a:bodyPr/>
                    <a:lstStyle/>
                    <a:p>
                      <a:pPr algn="ctr">
                        <a:lnSpc>
                          <a:spcPct val="125000"/>
                        </a:lnSpc>
                        <a:spcAft>
                          <a:spcPts val="0"/>
                        </a:spcAft>
                      </a:pPr>
                      <a:r>
                        <a:rPr lang="en-GB" sz="1600">
                          <a:effectLst/>
                          <a:latin typeface="Calibri" panose="020F0502020204030204" pitchFamily="34" charset="0"/>
                          <a:ea typeface="Yu Mincho" panose="02020400000000000000" pitchFamily="18" charset="-128"/>
                          <a:cs typeface="Times New Roman" panose="02020603050405020304" pitchFamily="18" charset="0"/>
                        </a:rPr>
                        <a:t>PEDOT:PSS Reference</a:t>
                      </a:r>
                      <a:endParaRPr lang="en-GB" sz="14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5.57</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6.2</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2.80</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1210</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21.95</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1627394"/>
                  </a:ext>
                </a:extLst>
              </a:tr>
              <a:tr h="347998">
                <a:tc rowSpan="3">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Methanol</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V. A. S. R.</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5.41</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5.2</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3.28</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1299</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24.12</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22655064"/>
                  </a:ext>
                </a:extLst>
              </a:tr>
              <a:tr h="347998">
                <a:tc vMerge="1">
                  <a:txBody>
                    <a:bodyPr/>
                    <a:lstStyle/>
                    <a:p>
                      <a:endParaRPr lang="en-GB"/>
                    </a:p>
                  </a:txBody>
                  <a:tcPr/>
                </a:tc>
                <a:tc>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75 </a:t>
                      </a:r>
                      <a:r>
                        <a:rPr lang="en-GB" sz="16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6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25000"/>
                        </a:lnSpc>
                        <a:spcAft>
                          <a:spcPts val="0"/>
                        </a:spcAft>
                      </a:pPr>
                      <a:r>
                        <a:rPr lang="en-GB" sz="20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rPr>
                        <a:t>6.39</a:t>
                      </a:r>
                      <a:endParaRPr lang="en-GB" sz="18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25000"/>
                        </a:lnSpc>
                        <a:spcAft>
                          <a:spcPts val="0"/>
                        </a:spcAft>
                      </a:pPr>
                      <a:r>
                        <a:rPr lang="en-GB" sz="20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rPr>
                        <a:t>5.8</a:t>
                      </a:r>
                      <a:endParaRPr lang="en-GB" sz="18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25000"/>
                        </a:lnSpc>
                        <a:spcAft>
                          <a:spcPts val="0"/>
                        </a:spcAft>
                      </a:pPr>
                      <a:r>
                        <a:rPr lang="en-GB" sz="20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rPr>
                        <a:t>3.46</a:t>
                      </a:r>
                      <a:endParaRPr lang="en-GB" sz="1800" b="1" dirty="0">
                        <a:effectLst>
                          <a:outerShdw blurRad="38100" dist="38100" dir="2700000" algn="tl">
                            <a:srgbClr val="000000">
                              <a:alpha val="43137"/>
                            </a:srgbClr>
                          </a:outerShdw>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1624</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25.39</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120665039"/>
                  </a:ext>
                </a:extLst>
              </a:tr>
              <a:tr h="347998">
                <a:tc vMerge="1">
                  <a:txBody>
                    <a:bodyPr/>
                    <a:lstStyle/>
                    <a:p>
                      <a:endParaRPr lang="en-GB"/>
                    </a:p>
                  </a:txBody>
                  <a:tcPr/>
                </a:tc>
                <a:tc>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150 </a:t>
                      </a:r>
                      <a:r>
                        <a:rPr lang="en-GB" sz="16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6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5.34</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5.2</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3.23</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1314</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24.56</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85877010"/>
                  </a:ext>
                </a:extLst>
              </a:tr>
              <a:tr h="347998">
                <a:tc rowSpan="3">
                  <a:txBody>
                    <a:bodyPr/>
                    <a:lstStyle/>
                    <a:p>
                      <a:pPr algn="ctr">
                        <a:lnSpc>
                          <a:spcPct val="125000"/>
                        </a:lnSpc>
                        <a:spcAft>
                          <a:spcPts val="0"/>
                        </a:spcAft>
                      </a:pPr>
                      <a:r>
                        <a:rPr lang="en-GB" sz="1600">
                          <a:effectLst/>
                          <a:latin typeface="Calibri" panose="020F0502020204030204" pitchFamily="34" charset="0"/>
                          <a:ea typeface="Yu Mincho" panose="02020400000000000000" pitchFamily="18" charset="-128"/>
                          <a:cs typeface="Times New Roman" panose="02020603050405020304" pitchFamily="18" charset="0"/>
                        </a:rPr>
                        <a:t>Ethanol</a:t>
                      </a:r>
                      <a:endParaRPr lang="en-GB" sz="14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V. A. S. R.</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5.48</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5.7</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3.04</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1160</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45.78</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18374582"/>
                  </a:ext>
                </a:extLst>
              </a:tr>
              <a:tr h="347998">
                <a:tc vMerge="1">
                  <a:txBody>
                    <a:bodyPr/>
                    <a:lstStyle/>
                    <a:p>
                      <a:endParaRPr lang="en-GB"/>
                    </a:p>
                  </a:txBody>
                  <a:tcPr/>
                </a:tc>
                <a:tc>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75 </a:t>
                      </a:r>
                      <a:r>
                        <a:rPr lang="en-GB" sz="16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6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6.06</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5.7</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3.32</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1431</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23.55</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79360109"/>
                  </a:ext>
                </a:extLst>
              </a:tr>
              <a:tr h="347998">
                <a:tc vMerge="1">
                  <a:txBody>
                    <a:bodyPr/>
                    <a:lstStyle/>
                    <a:p>
                      <a:endParaRPr lang="en-GB"/>
                    </a:p>
                  </a:txBody>
                  <a:tcPr/>
                </a:tc>
                <a:tc>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150 </a:t>
                      </a:r>
                      <a:r>
                        <a:rPr lang="en-GB" sz="16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6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5.03</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4.9</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3.25</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1379</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a:effectLst/>
                          <a:latin typeface="Calibri" panose="020F0502020204030204" pitchFamily="34" charset="0"/>
                          <a:ea typeface="Yu Mincho" panose="02020400000000000000" pitchFamily="18" charset="-128"/>
                          <a:cs typeface="Times New Roman" panose="02020603050405020304" pitchFamily="18" charset="0"/>
                        </a:rPr>
                        <a:t>27.50</a:t>
                      </a:r>
                      <a:endParaRPr lang="en-GB" sz="18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82678219"/>
                  </a:ext>
                </a:extLst>
              </a:tr>
              <a:tr h="347998">
                <a:tc rowSpan="3">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Isopropanol</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V. A. S. R.</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3.44</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7.2</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1.52</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1666</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48.55</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9355701"/>
                  </a:ext>
                </a:extLst>
              </a:tr>
              <a:tr h="347998">
                <a:tc vMerge="1">
                  <a:txBody>
                    <a:bodyPr/>
                    <a:lstStyle/>
                    <a:p>
                      <a:endParaRPr lang="en-GB"/>
                    </a:p>
                  </a:txBody>
                  <a:tcPr/>
                </a:tc>
                <a:tc>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75 </a:t>
                      </a:r>
                      <a:r>
                        <a:rPr lang="en-GB" sz="16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6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5.80</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6.2</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2.94</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1469</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25.35</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82730063"/>
                  </a:ext>
                </a:extLst>
              </a:tr>
              <a:tr h="347998">
                <a:tc vMerge="1">
                  <a:txBody>
                    <a:bodyPr/>
                    <a:lstStyle/>
                    <a:p>
                      <a:endParaRPr lang="en-GB"/>
                    </a:p>
                  </a:txBody>
                  <a:tcPr/>
                </a:tc>
                <a:tc>
                  <a:txBody>
                    <a:bodyPr/>
                    <a:lstStyle/>
                    <a:p>
                      <a:pPr algn="ctr">
                        <a:lnSpc>
                          <a:spcPct val="125000"/>
                        </a:lnSpc>
                        <a:spcAft>
                          <a:spcPts val="0"/>
                        </a:spcAft>
                      </a:pPr>
                      <a:r>
                        <a:rPr lang="en-GB" sz="1600" dirty="0">
                          <a:effectLst/>
                          <a:latin typeface="Calibri" panose="020F0502020204030204" pitchFamily="34" charset="0"/>
                          <a:ea typeface="Yu Mincho" panose="02020400000000000000" pitchFamily="18" charset="-128"/>
                          <a:cs typeface="Times New Roman" panose="02020603050405020304" pitchFamily="18" charset="0"/>
                        </a:rPr>
                        <a:t>150 </a:t>
                      </a:r>
                      <a:r>
                        <a:rPr lang="en-GB" sz="1600" dirty="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a:t>
                      </a:r>
                      <a:r>
                        <a:rPr lang="en-GB" sz="1600" dirty="0">
                          <a:effectLst/>
                          <a:latin typeface="Calibri" panose="020F0502020204030204" pitchFamily="34" charset="0"/>
                          <a:ea typeface="Yu Mincho" panose="02020400000000000000" pitchFamily="18" charset="-128"/>
                          <a:cs typeface="Times New Roman" panose="02020603050405020304" pitchFamily="18" charset="0"/>
                        </a:rPr>
                        <a:t>C</a:t>
                      </a:r>
                      <a:endParaRPr lang="en-GB" sz="14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4.55</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5.2</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2.75</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1340</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0"/>
                        </a:spcAft>
                      </a:pPr>
                      <a:r>
                        <a:rPr lang="en-GB" sz="2000" dirty="0">
                          <a:effectLst/>
                          <a:latin typeface="Calibri" panose="020F0502020204030204" pitchFamily="34" charset="0"/>
                          <a:ea typeface="Yu Mincho" panose="02020400000000000000" pitchFamily="18" charset="-128"/>
                          <a:cs typeface="Times New Roman" panose="02020603050405020304" pitchFamily="18" charset="0"/>
                        </a:rPr>
                        <a:t>29.59</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81814811"/>
                  </a:ext>
                </a:extLst>
              </a:tr>
            </a:tbl>
          </a:graphicData>
        </a:graphic>
      </p:graphicFrame>
      <p:sp>
        <p:nvSpPr>
          <p:cNvPr id="14" name="Title 1">
            <a:extLst>
              <a:ext uri="{FF2B5EF4-FFF2-40B4-BE49-F238E27FC236}">
                <a16:creationId xmlns:a16="http://schemas.microsoft.com/office/drawing/2014/main" id="{CF66EB10-3FA4-450C-9624-7B4339F96571}"/>
              </a:ext>
            </a:extLst>
          </p:cNvPr>
          <p:cNvSpPr txBox="1">
            <a:spLocks/>
          </p:cNvSpPr>
          <p:nvPr/>
        </p:nvSpPr>
        <p:spPr>
          <a:xfrm>
            <a:off x="0" y="0"/>
            <a:ext cx="9144000" cy="941453"/>
          </a:xfrm>
          <a:prstGeom prst="rect">
            <a:avLst/>
          </a:prstGeom>
        </p:spPr>
        <p:txBody>
          <a:bodyPr anchor="ctr" anchorCtr="0"/>
          <a:lstStyle>
            <a:lvl1pPr algn="l" defTabSz="457200" rtl="0" eaLnBrk="1" latinLnBrk="0" hangingPunct="1">
              <a:spcBef>
                <a:spcPct val="0"/>
              </a:spcBef>
              <a:buNone/>
              <a:defRPr sz="2800" b="1" kern="1200">
                <a:solidFill>
                  <a:srgbClr val="0085CA"/>
                </a:solidFill>
                <a:latin typeface="Arial"/>
                <a:ea typeface="+mj-ea"/>
                <a:cs typeface="Arial"/>
              </a:defRPr>
            </a:lvl1pPr>
          </a:lstStyle>
          <a:p>
            <a:pPr algn="ctr"/>
            <a:r>
              <a:rPr lang="en-GB" dirty="0"/>
              <a:t>OLED</a:t>
            </a:r>
          </a:p>
        </p:txBody>
      </p:sp>
      <p:sp>
        <p:nvSpPr>
          <p:cNvPr id="3" name="Rectangle 2">
            <a:extLst>
              <a:ext uri="{FF2B5EF4-FFF2-40B4-BE49-F238E27FC236}">
                <a16:creationId xmlns:a16="http://schemas.microsoft.com/office/drawing/2014/main" id="{A08CBEA9-9ECC-4A0C-8843-D04F1F4079B0}"/>
              </a:ext>
            </a:extLst>
          </p:cNvPr>
          <p:cNvSpPr/>
          <p:nvPr/>
        </p:nvSpPr>
        <p:spPr>
          <a:xfrm>
            <a:off x="5273071" y="1107774"/>
            <a:ext cx="1280129" cy="492480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874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22" presetClass="exit" presetSubtype="4" fill="hold" nodeType="withEffect">
                                  <p:stCondLst>
                                    <p:cond delay="0"/>
                                  </p:stCondLst>
                                  <p:childTnLst>
                                    <p:animEffect transition="out" filter="wipe(down)">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C7226-286A-484E-8CEC-1E62C6A7FFE0}"/>
              </a:ext>
            </a:extLst>
          </p:cNvPr>
          <p:cNvPicPr>
            <a:picLocks noChangeAspect="1"/>
          </p:cNvPicPr>
          <p:nvPr/>
        </p:nvPicPr>
        <p:blipFill rotWithShape="1">
          <a:blip r:embed="rId3">
            <a:extLst>
              <a:ext uri="{28A0092B-C50C-407E-A947-70E740481C1C}">
                <a14:useLocalDpi xmlns:a14="http://schemas.microsoft.com/office/drawing/2010/main" val="0"/>
              </a:ext>
            </a:extLst>
          </a:blip>
          <a:srcRect r="56332"/>
          <a:stretch/>
        </p:blipFill>
        <p:spPr>
          <a:xfrm>
            <a:off x="0" y="1728415"/>
            <a:ext cx="3993060" cy="3401169"/>
          </a:xfrm>
          <a:prstGeom prst="rect">
            <a:avLst/>
          </a:prstGeom>
        </p:spPr>
      </p:pic>
      <p:pic>
        <p:nvPicPr>
          <p:cNvPr id="6" name="Picture 5">
            <a:extLst>
              <a:ext uri="{FF2B5EF4-FFF2-40B4-BE49-F238E27FC236}">
                <a16:creationId xmlns:a16="http://schemas.microsoft.com/office/drawing/2014/main" id="{1F2E8280-F823-449C-90C8-B37A1B9F04B4}"/>
              </a:ext>
            </a:extLst>
          </p:cNvPr>
          <p:cNvPicPr>
            <a:picLocks noChangeAspect="1"/>
          </p:cNvPicPr>
          <p:nvPr/>
        </p:nvPicPr>
        <p:blipFill rotWithShape="1">
          <a:blip r:embed="rId3">
            <a:extLst>
              <a:ext uri="{28A0092B-C50C-407E-A947-70E740481C1C}">
                <a14:useLocalDpi xmlns:a14="http://schemas.microsoft.com/office/drawing/2010/main" val="0"/>
              </a:ext>
            </a:extLst>
          </a:blip>
          <a:srcRect l="43921" t="443" r="5074" b="-443"/>
          <a:stretch/>
        </p:blipFill>
        <p:spPr>
          <a:xfrm>
            <a:off x="4480019" y="1728415"/>
            <a:ext cx="4663981" cy="3401169"/>
          </a:xfrm>
          <a:prstGeom prst="rect">
            <a:avLst/>
          </a:prstGeom>
        </p:spPr>
      </p:pic>
      <p:sp>
        <p:nvSpPr>
          <p:cNvPr id="4" name="Slide Number Placeholder 3">
            <a:extLst>
              <a:ext uri="{FF2B5EF4-FFF2-40B4-BE49-F238E27FC236}">
                <a16:creationId xmlns:a16="http://schemas.microsoft.com/office/drawing/2014/main" id="{AD0EEF41-20E3-4536-8FC8-4616A8FBD700}"/>
              </a:ext>
            </a:extLst>
          </p:cNvPr>
          <p:cNvSpPr>
            <a:spLocks noGrp="1"/>
          </p:cNvSpPr>
          <p:nvPr>
            <p:ph type="sldNum" sz="quarter" idx="12"/>
          </p:nvPr>
        </p:nvSpPr>
        <p:spPr/>
        <p:txBody>
          <a:bodyPr/>
          <a:lstStyle/>
          <a:p>
            <a:fld id="{D007DB08-49D0-4916-B619-92A70185E7DA}" type="slidenum">
              <a:rPr lang="en-GB" smtClean="0"/>
              <a:t>18</a:t>
            </a:fld>
            <a:endParaRPr lang="en-GB" dirty="0"/>
          </a:p>
        </p:txBody>
      </p:sp>
      <p:sp>
        <p:nvSpPr>
          <p:cNvPr id="12" name="Title 1">
            <a:extLst>
              <a:ext uri="{FF2B5EF4-FFF2-40B4-BE49-F238E27FC236}">
                <a16:creationId xmlns:a16="http://schemas.microsoft.com/office/drawing/2014/main" id="{59479929-9BED-4FC1-9270-25051C16BAE8}"/>
              </a:ext>
            </a:extLst>
          </p:cNvPr>
          <p:cNvSpPr txBox="1">
            <a:spLocks/>
          </p:cNvSpPr>
          <p:nvPr/>
        </p:nvSpPr>
        <p:spPr>
          <a:xfrm>
            <a:off x="0" y="0"/>
            <a:ext cx="9144000" cy="941453"/>
          </a:xfrm>
          <a:prstGeom prst="rect">
            <a:avLst/>
          </a:prstGeom>
        </p:spPr>
        <p:txBody>
          <a:bodyPr anchor="ctr" anchorCtr="0"/>
          <a:lstStyle>
            <a:lvl1pPr algn="l" defTabSz="457200" rtl="0" eaLnBrk="1" latinLnBrk="0" hangingPunct="1">
              <a:spcBef>
                <a:spcPct val="0"/>
              </a:spcBef>
              <a:buNone/>
              <a:defRPr sz="2800" b="1" kern="1200">
                <a:solidFill>
                  <a:srgbClr val="0085CA"/>
                </a:solidFill>
                <a:latin typeface="Arial"/>
                <a:ea typeface="+mj-ea"/>
                <a:cs typeface="Arial"/>
              </a:defRPr>
            </a:lvl1pPr>
          </a:lstStyle>
          <a:p>
            <a:pPr algn="ctr"/>
            <a:r>
              <a:rPr lang="en-GB" dirty="0"/>
              <a:t>Charge Injection</a:t>
            </a:r>
          </a:p>
        </p:txBody>
      </p:sp>
    </p:spTree>
    <p:extLst>
      <p:ext uri="{BB962C8B-B14F-4D97-AF65-F5344CB8AC3E}">
        <p14:creationId xmlns:p14="http://schemas.microsoft.com/office/powerpoint/2010/main" val="369259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A345F9-EC56-48F1-82C3-E63B0FF5C4E4}"/>
              </a:ext>
            </a:extLst>
          </p:cNvPr>
          <p:cNvPicPr/>
          <p:nvPr/>
        </p:nvPicPr>
        <p:blipFill rotWithShape="1">
          <a:blip r:embed="rId3">
            <a:extLst>
              <a:ext uri="{28A0092B-C50C-407E-A947-70E740481C1C}">
                <a14:useLocalDpi xmlns:a14="http://schemas.microsoft.com/office/drawing/2010/main" val="0"/>
              </a:ext>
            </a:extLst>
          </a:blip>
          <a:srcRect l="6216" t="7541" r="7656" b="3409"/>
          <a:stretch/>
        </p:blipFill>
        <p:spPr bwMode="auto">
          <a:xfrm>
            <a:off x="1471696" y="1237864"/>
            <a:ext cx="6200607" cy="5017272"/>
          </a:xfrm>
          <a:prstGeom prst="rect">
            <a:avLst/>
          </a:prstGeom>
          <a:noFill/>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id="{0F7A9AFE-9B46-4823-88CB-90C7BC8D3F81}"/>
              </a:ext>
            </a:extLst>
          </p:cNvPr>
          <p:cNvGrpSpPr/>
          <p:nvPr/>
        </p:nvGrpSpPr>
        <p:grpSpPr>
          <a:xfrm>
            <a:off x="2862234" y="1885181"/>
            <a:ext cx="4005696" cy="2311756"/>
            <a:chOff x="2862234" y="1567681"/>
            <a:chExt cx="4005696" cy="2311756"/>
          </a:xfrm>
        </p:grpSpPr>
        <p:sp>
          <p:nvSpPr>
            <p:cNvPr id="7" name="Freeform: Shape 6">
              <a:extLst>
                <a:ext uri="{FF2B5EF4-FFF2-40B4-BE49-F238E27FC236}">
                  <a16:creationId xmlns:a16="http://schemas.microsoft.com/office/drawing/2014/main" id="{6E4793C9-AF4C-4AC9-80FD-0B29910DAEFA}"/>
                </a:ext>
              </a:extLst>
            </p:cNvPr>
            <p:cNvSpPr/>
            <p:nvPr/>
          </p:nvSpPr>
          <p:spPr>
            <a:xfrm>
              <a:off x="2862234" y="2190239"/>
              <a:ext cx="1201901" cy="1689198"/>
            </a:xfrm>
            <a:custGeom>
              <a:avLst/>
              <a:gdLst>
                <a:gd name="connsiteX0" fmla="*/ 1168701 w 1201901"/>
                <a:gd name="connsiteY0" fmla="*/ 6485 h 1689198"/>
                <a:gd name="connsiteX1" fmla="*/ 973917 w 1201901"/>
                <a:gd name="connsiteY1" fmla="*/ 1075 h 1689198"/>
                <a:gd name="connsiteX2" fmla="*/ 957686 w 1201901"/>
                <a:gd name="connsiteY2" fmla="*/ 17307 h 1689198"/>
                <a:gd name="connsiteX3" fmla="*/ 936043 w 1201901"/>
                <a:gd name="connsiteY3" fmla="*/ 33539 h 1689198"/>
                <a:gd name="connsiteX4" fmla="*/ 881936 w 1201901"/>
                <a:gd name="connsiteY4" fmla="*/ 49770 h 1689198"/>
                <a:gd name="connsiteX5" fmla="*/ 865704 w 1201901"/>
                <a:gd name="connsiteY5" fmla="*/ 55181 h 1689198"/>
                <a:gd name="connsiteX6" fmla="*/ 854883 w 1201901"/>
                <a:gd name="connsiteY6" fmla="*/ 71413 h 1689198"/>
                <a:gd name="connsiteX7" fmla="*/ 838651 w 1201901"/>
                <a:gd name="connsiteY7" fmla="*/ 82234 h 1689198"/>
                <a:gd name="connsiteX8" fmla="*/ 833241 w 1201901"/>
                <a:gd name="connsiteY8" fmla="*/ 98466 h 1689198"/>
                <a:gd name="connsiteX9" fmla="*/ 822419 w 1201901"/>
                <a:gd name="connsiteY9" fmla="*/ 114698 h 1689198"/>
                <a:gd name="connsiteX10" fmla="*/ 817009 w 1201901"/>
                <a:gd name="connsiteY10" fmla="*/ 130930 h 1689198"/>
                <a:gd name="connsiteX11" fmla="*/ 789955 w 1201901"/>
                <a:gd name="connsiteY11" fmla="*/ 157983 h 1689198"/>
                <a:gd name="connsiteX12" fmla="*/ 784545 w 1201901"/>
                <a:gd name="connsiteY12" fmla="*/ 174215 h 1689198"/>
                <a:gd name="connsiteX13" fmla="*/ 768313 w 1201901"/>
                <a:gd name="connsiteY13" fmla="*/ 185037 h 1689198"/>
                <a:gd name="connsiteX14" fmla="*/ 757491 w 1201901"/>
                <a:gd name="connsiteY14" fmla="*/ 195858 h 1689198"/>
                <a:gd name="connsiteX15" fmla="*/ 741259 w 1201901"/>
                <a:gd name="connsiteY15" fmla="*/ 228322 h 1689198"/>
                <a:gd name="connsiteX16" fmla="*/ 714206 w 1201901"/>
                <a:gd name="connsiteY16" fmla="*/ 255375 h 1689198"/>
                <a:gd name="connsiteX17" fmla="*/ 703385 w 1201901"/>
                <a:gd name="connsiteY17" fmla="*/ 266197 h 1689198"/>
                <a:gd name="connsiteX18" fmla="*/ 687153 w 1201901"/>
                <a:gd name="connsiteY18" fmla="*/ 282428 h 1689198"/>
                <a:gd name="connsiteX19" fmla="*/ 676332 w 1201901"/>
                <a:gd name="connsiteY19" fmla="*/ 298660 h 1689198"/>
                <a:gd name="connsiteX20" fmla="*/ 665510 w 1201901"/>
                <a:gd name="connsiteY20" fmla="*/ 309482 h 1689198"/>
                <a:gd name="connsiteX21" fmla="*/ 627636 w 1201901"/>
                <a:gd name="connsiteY21" fmla="*/ 352767 h 1689198"/>
                <a:gd name="connsiteX22" fmla="*/ 616815 w 1201901"/>
                <a:gd name="connsiteY22" fmla="*/ 385231 h 1689198"/>
                <a:gd name="connsiteX23" fmla="*/ 595172 w 1201901"/>
                <a:gd name="connsiteY23" fmla="*/ 417695 h 1689198"/>
                <a:gd name="connsiteX24" fmla="*/ 584351 w 1201901"/>
                <a:gd name="connsiteY24" fmla="*/ 450159 h 1689198"/>
                <a:gd name="connsiteX25" fmla="*/ 573529 w 1201901"/>
                <a:gd name="connsiteY25" fmla="*/ 482623 h 1689198"/>
                <a:gd name="connsiteX26" fmla="*/ 568119 w 1201901"/>
                <a:gd name="connsiteY26" fmla="*/ 498854 h 1689198"/>
                <a:gd name="connsiteX27" fmla="*/ 562708 w 1201901"/>
                <a:gd name="connsiteY27" fmla="*/ 547550 h 1689198"/>
                <a:gd name="connsiteX28" fmla="*/ 557297 w 1201901"/>
                <a:gd name="connsiteY28" fmla="*/ 563782 h 1689198"/>
                <a:gd name="connsiteX29" fmla="*/ 551887 w 1201901"/>
                <a:gd name="connsiteY29" fmla="*/ 596246 h 1689198"/>
                <a:gd name="connsiteX30" fmla="*/ 541065 w 1201901"/>
                <a:gd name="connsiteY30" fmla="*/ 628710 h 1689198"/>
                <a:gd name="connsiteX31" fmla="*/ 519423 w 1201901"/>
                <a:gd name="connsiteY31" fmla="*/ 661174 h 1689198"/>
                <a:gd name="connsiteX32" fmla="*/ 514012 w 1201901"/>
                <a:gd name="connsiteY32" fmla="*/ 677406 h 1689198"/>
                <a:gd name="connsiteX33" fmla="*/ 492370 w 1201901"/>
                <a:gd name="connsiteY33" fmla="*/ 709870 h 1689198"/>
                <a:gd name="connsiteX34" fmla="*/ 486959 w 1201901"/>
                <a:gd name="connsiteY34" fmla="*/ 726102 h 1689198"/>
                <a:gd name="connsiteX35" fmla="*/ 476138 w 1201901"/>
                <a:gd name="connsiteY35" fmla="*/ 742334 h 1689198"/>
                <a:gd name="connsiteX36" fmla="*/ 470727 w 1201901"/>
                <a:gd name="connsiteY36" fmla="*/ 758566 h 1689198"/>
                <a:gd name="connsiteX37" fmla="*/ 459906 w 1201901"/>
                <a:gd name="connsiteY37" fmla="*/ 774798 h 1689198"/>
                <a:gd name="connsiteX38" fmla="*/ 443674 w 1201901"/>
                <a:gd name="connsiteY38" fmla="*/ 823494 h 1689198"/>
                <a:gd name="connsiteX39" fmla="*/ 438263 w 1201901"/>
                <a:gd name="connsiteY39" fmla="*/ 839725 h 1689198"/>
                <a:gd name="connsiteX40" fmla="*/ 427442 w 1201901"/>
                <a:gd name="connsiteY40" fmla="*/ 855957 h 1689198"/>
                <a:gd name="connsiteX41" fmla="*/ 416620 w 1201901"/>
                <a:gd name="connsiteY41" fmla="*/ 893832 h 1689198"/>
                <a:gd name="connsiteX42" fmla="*/ 411210 w 1201901"/>
                <a:gd name="connsiteY42" fmla="*/ 910064 h 1689198"/>
                <a:gd name="connsiteX43" fmla="*/ 400388 w 1201901"/>
                <a:gd name="connsiteY43" fmla="*/ 926296 h 1689198"/>
                <a:gd name="connsiteX44" fmla="*/ 389567 w 1201901"/>
                <a:gd name="connsiteY44" fmla="*/ 958760 h 1689198"/>
                <a:gd name="connsiteX45" fmla="*/ 378746 w 1201901"/>
                <a:gd name="connsiteY45" fmla="*/ 1002045 h 1689198"/>
                <a:gd name="connsiteX46" fmla="*/ 367925 w 1201901"/>
                <a:gd name="connsiteY46" fmla="*/ 1018277 h 1689198"/>
                <a:gd name="connsiteX47" fmla="*/ 351693 w 1201901"/>
                <a:gd name="connsiteY47" fmla="*/ 1066973 h 1689198"/>
                <a:gd name="connsiteX48" fmla="*/ 335461 w 1201901"/>
                <a:gd name="connsiteY48" fmla="*/ 1115669 h 1689198"/>
                <a:gd name="connsiteX49" fmla="*/ 330050 w 1201901"/>
                <a:gd name="connsiteY49" fmla="*/ 1131901 h 1689198"/>
                <a:gd name="connsiteX50" fmla="*/ 324639 w 1201901"/>
                <a:gd name="connsiteY50" fmla="*/ 1148133 h 1689198"/>
                <a:gd name="connsiteX51" fmla="*/ 319229 w 1201901"/>
                <a:gd name="connsiteY51" fmla="*/ 1196828 h 1689198"/>
                <a:gd name="connsiteX52" fmla="*/ 308407 w 1201901"/>
                <a:gd name="connsiteY52" fmla="*/ 1229292 h 1689198"/>
                <a:gd name="connsiteX53" fmla="*/ 302997 w 1201901"/>
                <a:gd name="connsiteY53" fmla="*/ 1245524 h 1689198"/>
                <a:gd name="connsiteX54" fmla="*/ 292175 w 1201901"/>
                <a:gd name="connsiteY54" fmla="*/ 1267167 h 1689198"/>
                <a:gd name="connsiteX55" fmla="*/ 265122 w 1201901"/>
                <a:gd name="connsiteY55" fmla="*/ 1305041 h 1689198"/>
                <a:gd name="connsiteX56" fmla="*/ 254301 w 1201901"/>
                <a:gd name="connsiteY56" fmla="*/ 1315863 h 1689198"/>
                <a:gd name="connsiteX57" fmla="*/ 248890 w 1201901"/>
                <a:gd name="connsiteY57" fmla="*/ 1332095 h 1689198"/>
                <a:gd name="connsiteX58" fmla="*/ 221837 w 1201901"/>
                <a:gd name="connsiteY58" fmla="*/ 1359148 h 1689198"/>
                <a:gd name="connsiteX59" fmla="*/ 216426 w 1201901"/>
                <a:gd name="connsiteY59" fmla="*/ 1375380 h 1689198"/>
                <a:gd name="connsiteX60" fmla="*/ 189373 w 1201901"/>
                <a:gd name="connsiteY60" fmla="*/ 1413254 h 1689198"/>
                <a:gd name="connsiteX61" fmla="*/ 183962 w 1201901"/>
                <a:gd name="connsiteY61" fmla="*/ 1429486 h 1689198"/>
                <a:gd name="connsiteX62" fmla="*/ 156909 w 1201901"/>
                <a:gd name="connsiteY62" fmla="*/ 1451129 h 1689198"/>
                <a:gd name="connsiteX63" fmla="*/ 135267 w 1201901"/>
                <a:gd name="connsiteY63" fmla="*/ 1467361 h 1689198"/>
                <a:gd name="connsiteX64" fmla="*/ 124445 w 1201901"/>
                <a:gd name="connsiteY64" fmla="*/ 1478182 h 1689198"/>
                <a:gd name="connsiteX65" fmla="*/ 108213 w 1201901"/>
                <a:gd name="connsiteY65" fmla="*/ 1489004 h 1689198"/>
                <a:gd name="connsiteX66" fmla="*/ 81160 w 1201901"/>
                <a:gd name="connsiteY66" fmla="*/ 1516057 h 1689198"/>
                <a:gd name="connsiteX67" fmla="*/ 54107 w 1201901"/>
                <a:gd name="connsiteY67" fmla="*/ 1548521 h 1689198"/>
                <a:gd name="connsiteX68" fmla="*/ 37875 w 1201901"/>
                <a:gd name="connsiteY68" fmla="*/ 1559342 h 1689198"/>
                <a:gd name="connsiteX69" fmla="*/ 32464 w 1201901"/>
                <a:gd name="connsiteY69" fmla="*/ 1575574 h 1689198"/>
                <a:gd name="connsiteX70" fmla="*/ 0 w 1201901"/>
                <a:gd name="connsiteY70" fmla="*/ 1586395 h 1689198"/>
                <a:gd name="connsiteX71" fmla="*/ 27054 w 1201901"/>
                <a:gd name="connsiteY71" fmla="*/ 1591806 h 1689198"/>
                <a:gd name="connsiteX72" fmla="*/ 48696 w 1201901"/>
                <a:gd name="connsiteY72" fmla="*/ 1624270 h 1689198"/>
                <a:gd name="connsiteX73" fmla="*/ 70339 w 1201901"/>
                <a:gd name="connsiteY73" fmla="*/ 1640502 h 1689198"/>
                <a:gd name="connsiteX74" fmla="*/ 91981 w 1201901"/>
                <a:gd name="connsiteY74" fmla="*/ 1651323 h 1689198"/>
                <a:gd name="connsiteX75" fmla="*/ 124445 w 1201901"/>
                <a:gd name="connsiteY75" fmla="*/ 1667555 h 1689198"/>
                <a:gd name="connsiteX76" fmla="*/ 162320 w 1201901"/>
                <a:gd name="connsiteY76" fmla="*/ 1672966 h 1689198"/>
                <a:gd name="connsiteX77" fmla="*/ 194784 w 1201901"/>
                <a:gd name="connsiteY77" fmla="*/ 1683787 h 1689198"/>
                <a:gd name="connsiteX78" fmla="*/ 211016 w 1201901"/>
                <a:gd name="connsiteY78" fmla="*/ 1689198 h 1689198"/>
                <a:gd name="connsiteX79" fmla="*/ 265122 w 1201901"/>
                <a:gd name="connsiteY79" fmla="*/ 1683787 h 1689198"/>
                <a:gd name="connsiteX80" fmla="*/ 281354 w 1201901"/>
                <a:gd name="connsiteY80" fmla="*/ 1678376 h 1689198"/>
                <a:gd name="connsiteX81" fmla="*/ 297586 w 1201901"/>
                <a:gd name="connsiteY81" fmla="*/ 1662144 h 1689198"/>
                <a:gd name="connsiteX82" fmla="*/ 319229 w 1201901"/>
                <a:gd name="connsiteY82" fmla="*/ 1635091 h 1689198"/>
                <a:gd name="connsiteX83" fmla="*/ 335461 w 1201901"/>
                <a:gd name="connsiteY83" fmla="*/ 1629681 h 1689198"/>
                <a:gd name="connsiteX84" fmla="*/ 367925 w 1201901"/>
                <a:gd name="connsiteY84" fmla="*/ 1591806 h 1689198"/>
                <a:gd name="connsiteX85" fmla="*/ 384157 w 1201901"/>
                <a:gd name="connsiteY85" fmla="*/ 1575574 h 1689198"/>
                <a:gd name="connsiteX86" fmla="*/ 411210 w 1201901"/>
                <a:gd name="connsiteY86" fmla="*/ 1543110 h 1689198"/>
                <a:gd name="connsiteX87" fmla="*/ 416620 w 1201901"/>
                <a:gd name="connsiteY87" fmla="*/ 1526878 h 1689198"/>
                <a:gd name="connsiteX88" fmla="*/ 438263 w 1201901"/>
                <a:gd name="connsiteY88" fmla="*/ 1499825 h 1689198"/>
                <a:gd name="connsiteX89" fmla="*/ 449084 w 1201901"/>
                <a:gd name="connsiteY89" fmla="*/ 1467361 h 1689198"/>
                <a:gd name="connsiteX90" fmla="*/ 454495 w 1201901"/>
                <a:gd name="connsiteY90" fmla="*/ 1451129 h 1689198"/>
                <a:gd name="connsiteX91" fmla="*/ 459906 w 1201901"/>
                <a:gd name="connsiteY91" fmla="*/ 1429486 h 1689198"/>
                <a:gd name="connsiteX92" fmla="*/ 465316 w 1201901"/>
                <a:gd name="connsiteY92" fmla="*/ 1391612 h 1689198"/>
                <a:gd name="connsiteX93" fmla="*/ 470727 w 1201901"/>
                <a:gd name="connsiteY93" fmla="*/ 1359148 h 1689198"/>
                <a:gd name="connsiteX94" fmla="*/ 476138 w 1201901"/>
                <a:gd name="connsiteY94" fmla="*/ 1321273 h 1689198"/>
                <a:gd name="connsiteX95" fmla="*/ 486959 w 1201901"/>
                <a:gd name="connsiteY95" fmla="*/ 1305041 h 1689198"/>
                <a:gd name="connsiteX96" fmla="*/ 508602 w 1201901"/>
                <a:gd name="connsiteY96" fmla="*/ 1261756 h 1689198"/>
                <a:gd name="connsiteX97" fmla="*/ 530244 w 1201901"/>
                <a:gd name="connsiteY97" fmla="*/ 1229292 h 1689198"/>
                <a:gd name="connsiteX98" fmla="*/ 541065 w 1201901"/>
                <a:gd name="connsiteY98" fmla="*/ 1213060 h 1689198"/>
                <a:gd name="connsiteX99" fmla="*/ 551887 w 1201901"/>
                <a:gd name="connsiteY99" fmla="*/ 1169775 h 1689198"/>
                <a:gd name="connsiteX100" fmla="*/ 562708 w 1201901"/>
                <a:gd name="connsiteY100" fmla="*/ 1148133 h 1689198"/>
                <a:gd name="connsiteX101" fmla="*/ 578940 w 1201901"/>
                <a:gd name="connsiteY101" fmla="*/ 1110258 h 1689198"/>
                <a:gd name="connsiteX102" fmla="*/ 589761 w 1201901"/>
                <a:gd name="connsiteY102" fmla="*/ 1039920 h 1689198"/>
                <a:gd name="connsiteX103" fmla="*/ 600583 w 1201901"/>
                <a:gd name="connsiteY103" fmla="*/ 1007456 h 1689198"/>
                <a:gd name="connsiteX104" fmla="*/ 611404 w 1201901"/>
                <a:gd name="connsiteY104" fmla="*/ 974992 h 1689198"/>
                <a:gd name="connsiteX105" fmla="*/ 622225 w 1201901"/>
                <a:gd name="connsiteY105" fmla="*/ 958760 h 1689198"/>
                <a:gd name="connsiteX106" fmla="*/ 643868 w 1201901"/>
                <a:gd name="connsiteY106" fmla="*/ 915475 h 1689198"/>
                <a:gd name="connsiteX107" fmla="*/ 654689 w 1201901"/>
                <a:gd name="connsiteY107" fmla="*/ 893832 h 1689198"/>
                <a:gd name="connsiteX108" fmla="*/ 660100 w 1201901"/>
                <a:gd name="connsiteY108" fmla="*/ 877600 h 1689198"/>
                <a:gd name="connsiteX109" fmla="*/ 687153 w 1201901"/>
                <a:gd name="connsiteY109" fmla="*/ 839725 h 1689198"/>
                <a:gd name="connsiteX110" fmla="*/ 697974 w 1201901"/>
                <a:gd name="connsiteY110" fmla="*/ 823494 h 1689198"/>
                <a:gd name="connsiteX111" fmla="*/ 708796 w 1201901"/>
                <a:gd name="connsiteY111" fmla="*/ 791030 h 1689198"/>
                <a:gd name="connsiteX112" fmla="*/ 714206 w 1201901"/>
                <a:gd name="connsiteY112" fmla="*/ 774798 h 1689198"/>
                <a:gd name="connsiteX113" fmla="*/ 725028 w 1201901"/>
                <a:gd name="connsiteY113" fmla="*/ 758566 h 1689198"/>
                <a:gd name="connsiteX114" fmla="*/ 735849 w 1201901"/>
                <a:gd name="connsiteY114" fmla="*/ 617889 h 1689198"/>
                <a:gd name="connsiteX115" fmla="*/ 746670 w 1201901"/>
                <a:gd name="connsiteY115" fmla="*/ 585425 h 1689198"/>
                <a:gd name="connsiteX116" fmla="*/ 762902 w 1201901"/>
                <a:gd name="connsiteY116" fmla="*/ 547550 h 1689198"/>
                <a:gd name="connsiteX117" fmla="*/ 789955 w 1201901"/>
                <a:gd name="connsiteY117" fmla="*/ 515086 h 1689198"/>
                <a:gd name="connsiteX118" fmla="*/ 795366 w 1201901"/>
                <a:gd name="connsiteY118" fmla="*/ 498854 h 1689198"/>
                <a:gd name="connsiteX119" fmla="*/ 806187 w 1201901"/>
                <a:gd name="connsiteY119" fmla="*/ 482623 h 1689198"/>
                <a:gd name="connsiteX120" fmla="*/ 822419 w 1201901"/>
                <a:gd name="connsiteY120" fmla="*/ 455569 h 1689198"/>
                <a:gd name="connsiteX121" fmla="*/ 827830 w 1201901"/>
                <a:gd name="connsiteY121" fmla="*/ 433927 h 1689198"/>
                <a:gd name="connsiteX122" fmla="*/ 849473 w 1201901"/>
                <a:gd name="connsiteY122" fmla="*/ 401463 h 1689198"/>
                <a:gd name="connsiteX123" fmla="*/ 860294 w 1201901"/>
                <a:gd name="connsiteY123" fmla="*/ 368999 h 1689198"/>
                <a:gd name="connsiteX124" fmla="*/ 871115 w 1201901"/>
                <a:gd name="connsiteY124" fmla="*/ 352767 h 1689198"/>
                <a:gd name="connsiteX125" fmla="*/ 887347 w 1201901"/>
                <a:gd name="connsiteY125" fmla="*/ 320303 h 1689198"/>
                <a:gd name="connsiteX126" fmla="*/ 903579 w 1201901"/>
                <a:gd name="connsiteY126" fmla="*/ 282428 h 1689198"/>
                <a:gd name="connsiteX127" fmla="*/ 919811 w 1201901"/>
                <a:gd name="connsiteY127" fmla="*/ 255375 h 1689198"/>
                <a:gd name="connsiteX128" fmla="*/ 941454 w 1201901"/>
                <a:gd name="connsiteY128" fmla="*/ 228322 h 1689198"/>
                <a:gd name="connsiteX129" fmla="*/ 952275 w 1201901"/>
                <a:gd name="connsiteY129" fmla="*/ 212090 h 1689198"/>
                <a:gd name="connsiteX130" fmla="*/ 968507 w 1201901"/>
                <a:gd name="connsiteY130" fmla="*/ 195858 h 1689198"/>
                <a:gd name="connsiteX131" fmla="*/ 990149 w 1201901"/>
                <a:gd name="connsiteY131" fmla="*/ 163394 h 1689198"/>
                <a:gd name="connsiteX132" fmla="*/ 1000971 w 1201901"/>
                <a:gd name="connsiteY132" fmla="*/ 147162 h 1689198"/>
                <a:gd name="connsiteX133" fmla="*/ 1011792 w 1201901"/>
                <a:gd name="connsiteY133" fmla="*/ 130930 h 1689198"/>
                <a:gd name="connsiteX134" fmla="*/ 1017203 w 1201901"/>
                <a:gd name="connsiteY134" fmla="*/ 114698 h 1689198"/>
                <a:gd name="connsiteX135" fmla="*/ 1049667 w 1201901"/>
                <a:gd name="connsiteY135" fmla="*/ 103877 h 1689198"/>
                <a:gd name="connsiteX136" fmla="*/ 1065899 w 1201901"/>
                <a:gd name="connsiteY136" fmla="*/ 98466 h 1689198"/>
                <a:gd name="connsiteX137" fmla="*/ 1098362 w 1201901"/>
                <a:gd name="connsiteY137" fmla="*/ 82234 h 1689198"/>
                <a:gd name="connsiteX138" fmla="*/ 1141648 w 1201901"/>
                <a:gd name="connsiteY138" fmla="*/ 76824 h 1689198"/>
                <a:gd name="connsiteX139" fmla="*/ 1168701 w 1201901"/>
                <a:gd name="connsiteY139" fmla="*/ 60592 h 1689198"/>
                <a:gd name="connsiteX140" fmla="*/ 1201165 w 1201901"/>
                <a:gd name="connsiteY140" fmla="*/ 22717 h 1689198"/>
                <a:gd name="connsiteX141" fmla="*/ 1168701 w 1201901"/>
                <a:gd name="connsiteY141" fmla="*/ 6485 h 168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01901" h="1689198">
                  <a:moveTo>
                    <a:pt x="1168701" y="6485"/>
                  </a:moveTo>
                  <a:cubicBezTo>
                    <a:pt x="1130826" y="2878"/>
                    <a:pt x="1038785" y="-2252"/>
                    <a:pt x="973917" y="1075"/>
                  </a:cubicBezTo>
                  <a:cubicBezTo>
                    <a:pt x="966275" y="1467"/>
                    <a:pt x="963495" y="12327"/>
                    <a:pt x="957686" y="17307"/>
                  </a:cubicBezTo>
                  <a:cubicBezTo>
                    <a:pt x="950839" y="23176"/>
                    <a:pt x="944109" y="29506"/>
                    <a:pt x="936043" y="33539"/>
                  </a:cubicBezTo>
                  <a:cubicBezTo>
                    <a:pt x="918893" y="42114"/>
                    <a:pt x="900062" y="44591"/>
                    <a:pt x="881936" y="49770"/>
                  </a:cubicBezTo>
                  <a:cubicBezTo>
                    <a:pt x="876452" y="51337"/>
                    <a:pt x="871115" y="53377"/>
                    <a:pt x="865704" y="55181"/>
                  </a:cubicBezTo>
                  <a:cubicBezTo>
                    <a:pt x="862097" y="60592"/>
                    <a:pt x="859481" y="66815"/>
                    <a:pt x="854883" y="71413"/>
                  </a:cubicBezTo>
                  <a:cubicBezTo>
                    <a:pt x="850285" y="76011"/>
                    <a:pt x="842713" y="77156"/>
                    <a:pt x="838651" y="82234"/>
                  </a:cubicBezTo>
                  <a:cubicBezTo>
                    <a:pt x="835088" y="86688"/>
                    <a:pt x="835792" y="93365"/>
                    <a:pt x="833241" y="98466"/>
                  </a:cubicBezTo>
                  <a:cubicBezTo>
                    <a:pt x="830333" y="104282"/>
                    <a:pt x="826026" y="109287"/>
                    <a:pt x="822419" y="114698"/>
                  </a:cubicBezTo>
                  <a:cubicBezTo>
                    <a:pt x="820616" y="120109"/>
                    <a:pt x="820431" y="126367"/>
                    <a:pt x="817009" y="130930"/>
                  </a:cubicBezTo>
                  <a:cubicBezTo>
                    <a:pt x="809357" y="141132"/>
                    <a:pt x="789955" y="157983"/>
                    <a:pt x="789955" y="157983"/>
                  </a:cubicBezTo>
                  <a:cubicBezTo>
                    <a:pt x="788152" y="163394"/>
                    <a:pt x="788108" y="169761"/>
                    <a:pt x="784545" y="174215"/>
                  </a:cubicBezTo>
                  <a:cubicBezTo>
                    <a:pt x="780483" y="179293"/>
                    <a:pt x="773391" y="180975"/>
                    <a:pt x="768313" y="185037"/>
                  </a:cubicBezTo>
                  <a:cubicBezTo>
                    <a:pt x="764330" y="188224"/>
                    <a:pt x="761098" y="192251"/>
                    <a:pt x="757491" y="195858"/>
                  </a:cubicBezTo>
                  <a:cubicBezTo>
                    <a:pt x="752383" y="211185"/>
                    <a:pt x="752556" y="215411"/>
                    <a:pt x="741259" y="228322"/>
                  </a:cubicBezTo>
                  <a:cubicBezTo>
                    <a:pt x="732861" y="237919"/>
                    <a:pt x="723224" y="246357"/>
                    <a:pt x="714206" y="255375"/>
                  </a:cubicBezTo>
                  <a:lnTo>
                    <a:pt x="703385" y="266197"/>
                  </a:lnTo>
                  <a:cubicBezTo>
                    <a:pt x="697974" y="271608"/>
                    <a:pt x="691397" y="276061"/>
                    <a:pt x="687153" y="282428"/>
                  </a:cubicBezTo>
                  <a:cubicBezTo>
                    <a:pt x="683546" y="287839"/>
                    <a:pt x="680394" y="293582"/>
                    <a:pt x="676332" y="298660"/>
                  </a:cubicBezTo>
                  <a:cubicBezTo>
                    <a:pt x="673145" y="302644"/>
                    <a:pt x="668571" y="305401"/>
                    <a:pt x="665510" y="309482"/>
                  </a:cubicBezTo>
                  <a:cubicBezTo>
                    <a:pt x="633948" y="351565"/>
                    <a:pt x="657846" y="332628"/>
                    <a:pt x="627636" y="352767"/>
                  </a:cubicBezTo>
                  <a:cubicBezTo>
                    <a:pt x="624029" y="363588"/>
                    <a:pt x="623142" y="375740"/>
                    <a:pt x="616815" y="385231"/>
                  </a:cubicBezTo>
                  <a:cubicBezTo>
                    <a:pt x="609601" y="396052"/>
                    <a:pt x="599285" y="405357"/>
                    <a:pt x="595172" y="417695"/>
                  </a:cubicBezTo>
                  <a:lnTo>
                    <a:pt x="584351" y="450159"/>
                  </a:lnTo>
                  <a:lnTo>
                    <a:pt x="573529" y="482623"/>
                  </a:lnTo>
                  <a:lnTo>
                    <a:pt x="568119" y="498854"/>
                  </a:lnTo>
                  <a:cubicBezTo>
                    <a:pt x="566315" y="515086"/>
                    <a:pt x="565393" y="531440"/>
                    <a:pt x="562708" y="547550"/>
                  </a:cubicBezTo>
                  <a:cubicBezTo>
                    <a:pt x="561770" y="553176"/>
                    <a:pt x="558534" y="558214"/>
                    <a:pt x="557297" y="563782"/>
                  </a:cubicBezTo>
                  <a:cubicBezTo>
                    <a:pt x="554917" y="574491"/>
                    <a:pt x="554548" y="585603"/>
                    <a:pt x="551887" y="596246"/>
                  </a:cubicBezTo>
                  <a:cubicBezTo>
                    <a:pt x="549120" y="607312"/>
                    <a:pt x="547392" y="619219"/>
                    <a:pt x="541065" y="628710"/>
                  </a:cubicBezTo>
                  <a:cubicBezTo>
                    <a:pt x="533851" y="639531"/>
                    <a:pt x="523536" y="648836"/>
                    <a:pt x="519423" y="661174"/>
                  </a:cubicBezTo>
                  <a:cubicBezTo>
                    <a:pt x="517619" y="666585"/>
                    <a:pt x="516782" y="672420"/>
                    <a:pt x="514012" y="677406"/>
                  </a:cubicBezTo>
                  <a:cubicBezTo>
                    <a:pt x="507696" y="688775"/>
                    <a:pt x="496483" y="697532"/>
                    <a:pt x="492370" y="709870"/>
                  </a:cubicBezTo>
                  <a:cubicBezTo>
                    <a:pt x="490566" y="715281"/>
                    <a:pt x="489510" y="721001"/>
                    <a:pt x="486959" y="726102"/>
                  </a:cubicBezTo>
                  <a:cubicBezTo>
                    <a:pt x="484051" y="731918"/>
                    <a:pt x="479046" y="736518"/>
                    <a:pt x="476138" y="742334"/>
                  </a:cubicBezTo>
                  <a:cubicBezTo>
                    <a:pt x="473587" y="747435"/>
                    <a:pt x="473278" y="753465"/>
                    <a:pt x="470727" y="758566"/>
                  </a:cubicBezTo>
                  <a:cubicBezTo>
                    <a:pt x="467819" y="764382"/>
                    <a:pt x="462547" y="768856"/>
                    <a:pt x="459906" y="774798"/>
                  </a:cubicBezTo>
                  <a:cubicBezTo>
                    <a:pt x="459894" y="774825"/>
                    <a:pt x="446384" y="815364"/>
                    <a:pt x="443674" y="823494"/>
                  </a:cubicBezTo>
                  <a:cubicBezTo>
                    <a:pt x="441871" y="828904"/>
                    <a:pt x="441426" y="834980"/>
                    <a:pt x="438263" y="839725"/>
                  </a:cubicBezTo>
                  <a:cubicBezTo>
                    <a:pt x="434656" y="845136"/>
                    <a:pt x="430350" y="850141"/>
                    <a:pt x="427442" y="855957"/>
                  </a:cubicBezTo>
                  <a:cubicBezTo>
                    <a:pt x="423117" y="864606"/>
                    <a:pt x="418932" y="885741"/>
                    <a:pt x="416620" y="893832"/>
                  </a:cubicBezTo>
                  <a:cubicBezTo>
                    <a:pt x="415053" y="899316"/>
                    <a:pt x="413761" y="904963"/>
                    <a:pt x="411210" y="910064"/>
                  </a:cubicBezTo>
                  <a:cubicBezTo>
                    <a:pt x="408302" y="915880"/>
                    <a:pt x="403995" y="920885"/>
                    <a:pt x="400388" y="926296"/>
                  </a:cubicBezTo>
                  <a:cubicBezTo>
                    <a:pt x="396781" y="937117"/>
                    <a:pt x="391804" y="947575"/>
                    <a:pt x="389567" y="958760"/>
                  </a:cubicBezTo>
                  <a:cubicBezTo>
                    <a:pt x="387508" y="969055"/>
                    <a:pt x="384293" y="990951"/>
                    <a:pt x="378746" y="1002045"/>
                  </a:cubicBezTo>
                  <a:cubicBezTo>
                    <a:pt x="375838" y="1007861"/>
                    <a:pt x="370566" y="1012335"/>
                    <a:pt x="367925" y="1018277"/>
                  </a:cubicBezTo>
                  <a:cubicBezTo>
                    <a:pt x="367914" y="1018302"/>
                    <a:pt x="354403" y="1058844"/>
                    <a:pt x="351693" y="1066973"/>
                  </a:cubicBezTo>
                  <a:lnTo>
                    <a:pt x="335461" y="1115669"/>
                  </a:lnTo>
                  <a:lnTo>
                    <a:pt x="330050" y="1131901"/>
                  </a:lnTo>
                  <a:lnTo>
                    <a:pt x="324639" y="1148133"/>
                  </a:lnTo>
                  <a:cubicBezTo>
                    <a:pt x="322836" y="1164365"/>
                    <a:pt x="322432" y="1180814"/>
                    <a:pt x="319229" y="1196828"/>
                  </a:cubicBezTo>
                  <a:cubicBezTo>
                    <a:pt x="316992" y="1208013"/>
                    <a:pt x="312014" y="1218471"/>
                    <a:pt x="308407" y="1229292"/>
                  </a:cubicBezTo>
                  <a:cubicBezTo>
                    <a:pt x="306603" y="1234703"/>
                    <a:pt x="305548" y="1240423"/>
                    <a:pt x="302997" y="1245524"/>
                  </a:cubicBezTo>
                  <a:cubicBezTo>
                    <a:pt x="299390" y="1252738"/>
                    <a:pt x="296177" y="1260164"/>
                    <a:pt x="292175" y="1267167"/>
                  </a:cubicBezTo>
                  <a:cubicBezTo>
                    <a:pt x="287061" y="1276116"/>
                    <a:pt x="270405" y="1298702"/>
                    <a:pt x="265122" y="1305041"/>
                  </a:cubicBezTo>
                  <a:cubicBezTo>
                    <a:pt x="261856" y="1308960"/>
                    <a:pt x="257908" y="1312256"/>
                    <a:pt x="254301" y="1315863"/>
                  </a:cubicBezTo>
                  <a:cubicBezTo>
                    <a:pt x="252497" y="1321274"/>
                    <a:pt x="252453" y="1327641"/>
                    <a:pt x="248890" y="1332095"/>
                  </a:cubicBezTo>
                  <a:cubicBezTo>
                    <a:pt x="220033" y="1368166"/>
                    <a:pt x="243480" y="1315863"/>
                    <a:pt x="221837" y="1359148"/>
                  </a:cubicBezTo>
                  <a:cubicBezTo>
                    <a:pt x="219286" y="1364249"/>
                    <a:pt x="219256" y="1370428"/>
                    <a:pt x="216426" y="1375380"/>
                  </a:cubicBezTo>
                  <a:cubicBezTo>
                    <a:pt x="206629" y="1392525"/>
                    <a:pt x="197743" y="1396514"/>
                    <a:pt x="189373" y="1413254"/>
                  </a:cubicBezTo>
                  <a:cubicBezTo>
                    <a:pt x="186822" y="1418355"/>
                    <a:pt x="186896" y="1424595"/>
                    <a:pt x="183962" y="1429486"/>
                  </a:cubicBezTo>
                  <a:cubicBezTo>
                    <a:pt x="178532" y="1438537"/>
                    <a:pt x="164653" y="1445597"/>
                    <a:pt x="156909" y="1451129"/>
                  </a:cubicBezTo>
                  <a:cubicBezTo>
                    <a:pt x="149571" y="1456370"/>
                    <a:pt x="142195" y="1461588"/>
                    <a:pt x="135267" y="1467361"/>
                  </a:cubicBezTo>
                  <a:cubicBezTo>
                    <a:pt x="131348" y="1470627"/>
                    <a:pt x="128428" y="1474995"/>
                    <a:pt x="124445" y="1478182"/>
                  </a:cubicBezTo>
                  <a:cubicBezTo>
                    <a:pt x="119367" y="1482244"/>
                    <a:pt x="113624" y="1485397"/>
                    <a:pt x="108213" y="1489004"/>
                  </a:cubicBezTo>
                  <a:cubicBezTo>
                    <a:pt x="88374" y="1518763"/>
                    <a:pt x="108213" y="1493513"/>
                    <a:pt x="81160" y="1516057"/>
                  </a:cubicBezTo>
                  <a:cubicBezTo>
                    <a:pt x="27976" y="1560377"/>
                    <a:pt x="96668" y="1505960"/>
                    <a:pt x="54107" y="1548521"/>
                  </a:cubicBezTo>
                  <a:cubicBezTo>
                    <a:pt x="49509" y="1553119"/>
                    <a:pt x="43286" y="1555735"/>
                    <a:pt x="37875" y="1559342"/>
                  </a:cubicBezTo>
                  <a:cubicBezTo>
                    <a:pt x="36071" y="1564753"/>
                    <a:pt x="37105" y="1572259"/>
                    <a:pt x="32464" y="1575574"/>
                  </a:cubicBezTo>
                  <a:cubicBezTo>
                    <a:pt x="23182" y="1582204"/>
                    <a:pt x="0" y="1586395"/>
                    <a:pt x="0" y="1586395"/>
                  </a:cubicBezTo>
                  <a:cubicBezTo>
                    <a:pt x="9018" y="1588199"/>
                    <a:pt x="19795" y="1586160"/>
                    <a:pt x="27054" y="1591806"/>
                  </a:cubicBezTo>
                  <a:cubicBezTo>
                    <a:pt x="37320" y="1599791"/>
                    <a:pt x="38292" y="1616467"/>
                    <a:pt x="48696" y="1624270"/>
                  </a:cubicBezTo>
                  <a:cubicBezTo>
                    <a:pt x="55910" y="1629681"/>
                    <a:pt x="62692" y="1635723"/>
                    <a:pt x="70339" y="1640502"/>
                  </a:cubicBezTo>
                  <a:cubicBezTo>
                    <a:pt x="77179" y="1644777"/>
                    <a:pt x="84978" y="1647321"/>
                    <a:pt x="91981" y="1651323"/>
                  </a:cubicBezTo>
                  <a:cubicBezTo>
                    <a:pt x="109167" y="1661144"/>
                    <a:pt x="105369" y="1663740"/>
                    <a:pt x="124445" y="1667555"/>
                  </a:cubicBezTo>
                  <a:cubicBezTo>
                    <a:pt x="136951" y="1670056"/>
                    <a:pt x="149695" y="1671162"/>
                    <a:pt x="162320" y="1672966"/>
                  </a:cubicBezTo>
                  <a:lnTo>
                    <a:pt x="194784" y="1683787"/>
                  </a:lnTo>
                  <a:lnTo>
                    <a:pt x="211016" y="1689198"/>
                  </a:lnTo>
                  <a:cubicBezTo>
                    <a:pt x="229051" y="1687394"/>
                    <a:pt x="247207" y="1686543"/>
                    <a:pt x="265122" y="1683787"/>
                  </a:cubicBezTo>
                  <a:cubicBezTo>
                    <a:pt x="270759" y="1682920"/>
                    <a:pt x="276609" y="1681540"/>
                    <a:pt x="281354" y="1678376"/>
                  </a:cubicBezTo>
                  <a:cubicBezTo>
                    <a:pt x="287721" y="1674131"/>
                    <a:pt x="292687" y="1668022"/>
                    <a:pt x="297586" y="1662144"/>
                  </a:cubicBezTo>
                  <a:cubicBezTo>
                    <a:pt x="304960" y="1653295"/>
                    <a:pt x="308732" y="1641388"/>
                    <a:pt x="319229" y="1635091"/>
                  </a:cubicBezTo>
                  <a:cubicBezTo>
                    <a:pt x="324120" y="1632157"/>
                    <a:pt x="330050" y="1631484"/>
                    <a:pt x="335461" y="1629681"/>
                  </a:cubicBezTo>
                  <a:cubicBezTo>
                    <a:pt x="351941" y="1604960"/>
                    <a:pt x="341684" y="1618047"/>
                    <a:pt x="367925" y="1591806"/>
                  </a:cubicBezTo>
                  <a:cubicBezTo>
                    <a:pt x="373336" y="1586395"/>
                    <a:pt x="379913" y="1581941"/>
                    <a:pt x="384157" y="1575574"/>
                  </a:cubicBezTo>
                  <a:cubicBezTo>
                    <a:pt x="399222" y="1552975"/>
                    <a:pt x="390380" y="1563940"/>
                    <a:pt x="411210" y="1543110"/>
                  </a:cubicBezTo>
                  <a:cubicBezTo>
                    <a:pt x="413013" y="1537699"/>
                    <a:pt x="413686" y="1531769"/>
                    <a:pt x="416620" y="1526878"/>
                  </a:cubicBezTo>
                  <a:cubicBezTo>
                    <a:pt x="435896" y="1494751"/>
                    <a:pt x="419697" y="1541599"/>
                    <a:pt x="438263" y="1499825"/>
                  </a:cubicBezTo>
                  <a:cubicBezTo>
                    <a:pt x="442896" y="1489401"/>
                    <a:pt x="445477" y="1478182"/>
                    <a:pt x="449084" y="1467361"/>
                  </a:cubicBezTo>
                  <a:cubicBezTo>
                    <a:pt x="450888" y="1461950"/>
                    <a:pt x="453112" y="1456662"/>
                    <a:pt x="454495" y="1451129"/>
                  </a:cubicBezTo>
                  <a:cubicBezTo>
                    <a:pt x="456299" y="1443915"/>
                    <a:pt x="458576" y="1436802"/>
                    <a:pt x="459906" y="1429486"/>
                  </a:cubicBezTo>
                  <a:cubicBezTo>
                    <a:pt x="462187" y="1416939"/>
                    <a:pt x="463377" y="1404217"/>
                    <a:pt x="465316" y="1391612"/>
                  </a:cubicBezTo>
                  <a:cubicBezTo>
                    <a:pt x="466984" y="1380769"/>
                    <a:pt x="469059" y="1369991"/>
                    <a:pt x="470727" y="1359148"/>
                  </a:cubicBezTo>
                  <a:cubicBezTo>
                    <a:pt x="472666" y="1346543"/>
                    <a:pt x="472473" y="1333488"/>
                    <a:pt x="476138" y="1321273"/>
                  </a:cubicBezTo>
                  <a:cubicBezTo>
                    <a:pt x="478007" y="1315044"/>
                    <a:pt x="483845" y="1310750"/>
                    <a:pt x="486959" y="1305041"/>
                  </a:cubicBezTo>
                  <a:cubicBezTo>
                    <a:pt x="494684" y="1290879"/>
                    <a:pt x="499654" y="1275178"/>
                    <a:pt x="508602" y="1261756"/>
                  </a:cubicBezTo>
                  <a:lnTo>
                    <a:pt x="530244" y="1229292"/>
                  </a:lnTo>
                  <a:lnTo>
                    <a:pt x="541065" y="1213060"/>
                  </a:lnTo>
                  <a:cubicBezTo>
                    <a:pt x="544241" y="1197179"/>
                    <a:pt x="545647" y="1184334"/>
                    <a:pt x="551887" y="1169775"/>
                  </a:cubicBezTo>
                  <a:cubicBezTo>
                    <a:pt x="555064" y="1162362"/>
                    <a:pt x="559876" y="1155685"/>
                    <a:pt x="562708" y="1148133"/>
                  </a:cubicBezTo>
                  <a:cubicBezTo>
                    <a:pt x="577682" y="1108202"/>
                    <a:pt x="557011" y="1143153"/>
                    <a:pt x="578940" y="1110258"/>
                  </a:cubicBezTo>
                  <a:cubicBezTo>
                    <a:pt x="580083" y="1102261"/>
                    <a:pt x="587261" y="1049920"/>
                    <a:pt x="589761" y="1039920"/>
                  </a:cubicBezTo>
                  <a:cubicBezTo>
                    <a:pt x="592528" y="1028854"/>
                    <a:pt x="596976" y="1018277"/>
                    <a:pt x="600583" y="1007456"/>
                  </a:cubicBezTo>
                  <a:cubicBezTo>
                    <a:pt x="600585" y="1007451"/>
                    <a:pt x="611401" y="974996"/>
                    <a:pt x="611404" y="974992"/>
                  </a:cubicBezTo>
                  <a:cubicBezTo>
                    <a:pt x="615011" y="969581"/>
                    <a:pt x="619584" y="964702"/>
                    <a:pt x="622225" y="958760"/>
                  </a:cubicBezTo>
                  <a:cubicBezTo>
                    <a:pt x="642119" y="913997"/>
                    <a:pt x="621644" y="937697"/>
                    <a:pt x="643868" y="915475"/>
                  </a:cubicBezTo>
                  <a:cubicBezTo>
                    <a:pt x="647475" y="908261"/>
                    <a:pt x="651512" y="901246"/>
                    <a:pt x="654689" y="893832"/>
                  </a:cubicBezTo>
                  <a:cubicBezTo>
                    <a:pt x="656936" y="888590"/>
                    <a:pt x="657549" y="882701"/>
                    <a:pt x="660100" y="877600"/>
                  </a:cubicBezTo>
                  <a:cubicBezTo>
                    <a:pt x="664351" y="869098"/>
                    <a:pt x="683067" y="845445"/>
                    <a:pt x="687153" y="839725"/>
                  </a:cubicBezTo>
                  <a:cubicBezTo>
                    <a:pt x="690932" y="834434"/>
                    <a:pt x="695333" y="829436"/>
                    <a:pt x="697974" y="823494"/>
                  </a:cubicBezTo>
                  <a:cubicBezTo>
                    <a:pt x="702607" y="813070"/>
                    <a:pt x="705189" y="801851"/>
                    <a:pt x="708796" y="791030"/>
                  </a:cubicBezTo>
                  <a:cubicBezTo>
                    <a:pt x="710600" y="785619"/>
                    <a:pt x="711042" y="779543"/>
                    <a:pt x="714206" y="774798"/>
                  </a:cubicBezTo>
                  <a:lnTo>
                    <a:pt x="725028" y="758566"/>
                  </a:lnTo>
                  <a:cubicBezTo>
                    <a:pt x="745121" y="698279"/>
                    <a:pt x="718873" y="781987"/>
                    <a:pt x="735849" y="617889"/>
                  </a:cubicBezTo>
                  <a:cubicBezTo>
                    <a:pt x="737023" y="606543"/>
                    <a:pt x="743063" y="596246"/>
                    <a:pt x="746670" y="585425"/>
                  </a:cubicBezTo>
                  <a:cubicBezTo>
                    <a:pt x="751085" y="572181"/>
                    <a:pt x="754547" y="559248"/>
                    <a:pt x="762902" y="547550"/>
                  </a:cubicBezTo>
                  <a:cubicBezTo>
                    <a:pt x="782848" y="519625"/>
                    <a:pt x="775641" y="543715"/>
                    <a:pt x="789955" y="515086"/>
                  </a:cubicBezTo>
                  <a:cubicBezTo>
                    <a:pt x="792506" y="509985"/>
                    <a:pt x="792815" y="503955"/>
                    <a:pt x="795366" y="498854"/>
                  </a:cubicBezTo>
                  <a:cubicBezTo>
                    <a:pt x="798274" y="493038"/>
                    <a:pt x="803279" y="488439"/>
                    <a:pt x="806187" y="482623"/>
                  </a:cubicBezTo>
                  <a:cubicBezTo>
                    <a:pt x="820236" y="454526"/>
                    <a:pt x="801282" y="476708"/>
                    <a:pt x="822419" y="455569"/>
                  </a:cubicBezTo>
                  <a:cubicBezTo>
                    <a:pt x="824223" y="448355"/>
                    <a:pt x="824504" y="440578"/>
                    <a:pt x="827830" y="433927"/>
                  </a:cubicBezTo>
                  <a:cubicBezTo>
                    <a:pt x="833646" y="422294"/>
                    <a:pt x="849473" y="401463"/>
                    <a:pt x="849473" y="401463"/>
                  </a:cubicBezTo>
                  <a:cubicBezTo>
                    <a:pt x="853080" y="390642"/>
                    <a:pt x="853967" y="378490"/>
                    <a:pt x="860294" y="368999"/>
                  </a:cubicBezTo>
                  <a:cubicBezTo>
                    <a:pt x="863901" y="363588"/>
                    <a:pt x="868207" y="358583"/>
                    <a:pt x="871115" y="352767"/>
                  </a:cubicBezTo>
                  <a:cubicBezTo>
                    <a:pt x="893516" y="307965"/>
                    <a:pt x="856336" y="366821"/>
                    <a:pt x="887347" y="320303"/>
                  </a:cubicBezTo>
                  <a:cubicBezTo>
                    <a:pt x="898607" y="275263"/>
                    <a:pt x="884897" y="319790"/>
                    <a:pt x="903579" y="282428"/>
                  </a:cubicBezTo>
                  <a:cubicBezTo>
                    <a:pt x="917627" y="254334"/>
                    <a:pt x="898675" y="276513"/>
                    <a:pt x="919811" y="255375"/>
                  </a:cubicBezTo>
                  <a:cubicBezTo>
                    <a:pt x="930345" y="223774"/>
                    <a:pt x="916980" y="252796"/>
                    <a:pt x="941454" y="228322"/>
                  </a:cubicBezTo>
                  <a:cubicBezTo>
                    <a:pt x="946052" y="223724"/>
                    <a:pt x="948112" y="217086"/>
                    <a:pt x="952275" y="212090"/>
                  </a:cubicBezTo>
                  <a:cubicBezTo>
                    <a:pt x="957174" y="206212"/>
                    <a:pt x="963809" y="201898"/>
                    <a:pt x="968507" y="195858"/>
                  </a:cubicBezTo>
                  <a:cubicBezTo>
                    <a:pt x="976492" y="185592"/>
                    <a:pt x="982935" y="174215"/>
                    <a:pt x="990149" y="163394"/>
                  </a:cubicBezTo>
                  <a:lnTo>
                    <a:pt x="1000971" y="147162"/>
                  </a:lnTo>
                  <a:cubicBezTo>
                    <a:pt x="1004578" y="141751"/>
                    <a:pt x="1009736" y="137099"/>
                    <a:pt x="1011792" y="130930"/>
                  </a:cubicBezTo>
                  <a:cubicBezTo>
                    <a:pt x="1013596" y="125519"/>
                    <a:pt x="1012562" y="118013"/>
                    <a:pt x="1017203" y="114698"/>
                  </a:cubicBezTo>
                  <a:cubicBezTo>
                    <a:pt x="1026485" y="108068"/>
                    <a:pt x="1038846" y="107484"/>
                    <a:pt x="1049667" y="103877"/>
                  </a:cubicBezTo>
                  <a:cubicBezTo>
                    <a:pt x="1055078" y="102073"/>
                    <a:pt x="1061154" y="101630"/>
                    <a:pt x="1065899" y="98466"/>
                  </a:cubicBezTo>
                  <a:cubicBezTo>
                    <a:pt x="1078893" y="89803"/>
                    <a:pt x="1082962" y="85034"/>
                    <a:pt x="1098362" y="82234"/>
                  </a:cubicBezTo>
                  <a:cubicBezTo>
                    <a:pt x="1112668" y="79633"/>
                    <a:pt x="1127219" y="78627"/>
                    <a:pt x="1141648" y="76824"/>
                  </a:cubicBezTo>
                  <a:cubicBezTo>
                    <a:pt x="1181624" y="36844"/>
                    <a:pt x="1119543" y="95704"/>
                    <a:pt x="1168701" y="60592"/>
                  </a:cubicBezTo>
                  <a:cubicBezTo>
                    <a:pt x="1179055" y="53197"/>
                    <a:pt x="1194811" y="35427"/>
                    <a:pt x="1201165" y="22717"/>
                  </a:cubicBezTo>
                  <a:cubicBezTo>
                    <a:pt x="1202306" y="20435"/>
                    <a:pt x="1206576" y="10092"/>
                    <a:pt x="1168701" y="6485"/>
                  </a:cubicBezTo>
                  <a:close/>
                </a:path>
              </a:pathLst>
            </a:custGeom>
            <a:pattFill prst="wdDn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29633A97-E32F-4F68-AAE6-AE46FA214467}"/>
                </a:ext>
              </a:extLst>
            </p:cNvPr>
            <p:cNvSpPr/>
            <p:nvPr/>
          </p:nvSpPr>
          <p:spPr>
            <a:xfrm>
              <a:off x="4911098" y="2764842"/>
              <a:ext cx="462508" cy="769199"/>
            </a:xfrm>
            <a:custGeom>
              <a:avLst/>
              <a:gdLst>
                <a:gd name="connsiteX0" fmla="*/ 23416 w 462508"/>
                <a:gd name="connsiteY0" fmla="*/ 48738 h 769242"/>
                <a:gd name="connsiteX1" fmla="*/ 88343 w 462508"/>
                <a:gd name="connsiteY1" fmla="*/ 259754 h 769242"/>
                <a:gd name="connsiteX2" fmla="*/ 115397 w 462508"/>
                <a:gd name="connsiteY2" fmla="*/ 286807 h 769242"/>
                <a:gd name="connsiteX3" fmla="*/ 131629 w 462508"/>
                <a:gd name="connsiteY3" fmla="*/ 292218 h 769242"/>
                <a:gd name="connsiteX4" fmla="*/ 158682 w 462508"/>
                <a:gd name="connsiteY4" fmla="*/ 324682 h 769242"/>
                <a:gd name="connsiteX5" fmla="*/ 191146 w 462508"/>
                <a:gd name="connsiteY5" fmla="*/ 351735 h 769242"/>
                <a:gd name="connsiteX6" fmla="*/ 207378 w 462508"/>
                <a:gd name="connsiteY6" fmla="*/ 384199 h 769242"/>
                <a:gd name="connsiteX7" fmla="*/ 234431 w 462508"/>
                <a:gd name="connsiteY7" fmla="*/ 400431 h 769242"/>
                <a:gd name="connsiteX8" fmla="*/ 250663 w 462508"/>
                <a:gd name="connsiteY8" fmla="*/ 416663 h 769242"/>
                <a:gd name="connsiteX9" fmla="*/ 299359 w 462508"/>
                <a:gd name="connsiteY9" fmla="*/ 459948 h 769242"/>
                <a:gd name="connsiteX10" fmla="*/ 310180 w 462508"/>
                <a:gd name="connsiteY10" fmla="*/ 476180 h 769242"/>
                <a:gd name="connsiteX11" fmla="*/ 342644 w 462508"/>
                <a:gd name="connsiteY11" fmla="*/ 497822 h 769242"/>
                <a:gd name="connsiteX12" fmla="*/ 358876 w 462508"/>
                <a:gd name="connsiteY12" fmla="*/ 530286 h 769242"/>
                <a:gd name="connsiteX13" fmla="*/ 369697 w 462508"/>
                <a:gd name="connsiteY13" fmla="*/ 541108 h 769242"/>
                <a:gd name="connsiteX14" fmla="*/ 391340 w 462508"/>
                <a:gd name="connsiteY14" fmla="*/ 573572 h 769242"/>
                <a:gd name="connsiteX15" fmla="*/ 407572 w 462508"/>
                <a:gd name="connsiteY15" fmla="*/ 606036 h 769242"/>
                <a:gd name="connsiteX16" fmla="*/ 445446 w 462508"/>
                <a:gd name="connsiteY16" fmla="*/ 719659 h 769242"/>
                <a:gd name="connsiteX17" fmla="*/ 456268 w 462508"/>
                <a:gd name="connsiteY17" fmla="*/ 752123 h 769242"/>
                <a:gd name="connsiteX18" fmla="*/ 461678 w 462508"/>
                <a:gd name="connsiteY18" fmla="*/ 768355 h 769242"/>
                <a:gd name="connsiteX19" fmla="*/ 450857 w 462508"/>
                <a:gd name="connsiteY19" fmla="*/ 752123 h 769242"/>
                <a:gd name="connsiteX20" fmla="*/ 434625 w 462508"/>
                <a:gd name="connsiteY20" fmla="*/ 584393 h 769242"/>
                <a:gd name="connsiteX21" fmla="*/ 423804 w 462508"/>
                <a:gd name="connsiteY21" fmla="*/ 562750 h 769242"/>
                <a:gd name="connsiteX22" fmla="*/ 418393 w 462508"/>
                <a:gd name="connsiteY22" fmla="*/ 546518 h 769242"/>
                <a:gd name="connsiteX23" fmla="*/ 402161 w 462508"/>
                <a:gd name="connsiteY23" fmla="*/ 535697 h 769242"/>
                <a:gd name="connsiteX24" fmla="*/ 380519 w 462508"/>
                <a:gd name="connsiteY24" fmla="*/ 503233 h 769242"/>
                <a:gd name="connsiteX25" fmla="*/ 369697 w 462508"/>
                <a:gd name="connsiteY25" fmla="*/ 487001 h 769242"/>
                <a:gd name="connsiteX26" fmla="*/ 353465 w 462508"/>
                <a:gd name="connsiteY26" fmla="*/ 443716 h 769242"/>
                <a:gd name="connsiteX27" fmla="*/ 348055 w 462508"/>
                <a:gd name="connsiteY27" fmla="*/ 427484 h 769242"/>
                <a:gd name="connsiteX28" fmla="*/ 326412 w 462508"/>
                <a:gd name="connsiteY28" fmla="*/ 411252 h 769242"/>
                <a:gd name="connsiteX29" fmla="*/ 304769 w 462508"/>
                <a:gd name="connsiteY29" fmla="*/ 378788 h 769242"/>
                <a:gd name="connsiteX30" fmla="*/ 288538 w 462508"/>
                <a:gd name="connsiteY30" fmla="*/ 373378 h 769242"/>
                <a:gd name="connsiteX31" fmla="*/ 261484 w 462508"/>
                <a:gd name="connsiteY31" fmla="*/ 351735 h 769242"/>
                <a:gd name="connsiteX32" fmla="*/ 245252 w 462508"/>
                <a:gd name="connsiteY32" fmla="*/ 346324 h 769242"/>
                <a:gd name="connsiteX33" fmla="*/ 207378 w 462508"/>
                <a:gd name="connsiteY33" fmla="*/ 303039 h 769242"/>
                <a:gd name="connsiteX34" fmla="*/ 169503 w 462508"/>
                <a:gd name="connsiteY34" fmla="*/ 275986 h 769242"/>
                <a:gd name="connsiteX35" fmla="*/ 142450 w 462508"/>
                <a:gd name="connsiteY35" fmla="*/ 248933 h 769242"/>
                <a:gd name="connsiteX36" fmla="*/ 120807 w 462508"/>
                <a:gd name="connsiteY36" fmla="*/ 221879 h 769242"/>
                <a:gd name="connsiteX37" fmla="*/ 104575 w 462508"/>
                <a:gd name="connsiteY37" fmla="*/ 211058 h 769242"/>
                <a:gd name="connsiteX38" fmla="*/ 99165 w 462508"/>
                <a:gd name="connsiteY38" fmla="*/ 194826 h 769242"/>
                <a:gd name="connsiteX39" fmla="*/ 72111 w 462508"/>
                <a:gd name="connsiteY39" fmla="*/ 156951 h 769242"/>
                <a:gd name="connsiteX40" fmla="*/ 55880 w 462508"/>
                <a:gd name="connsiteY40" fmla="*/ 124488 h 769242"/>
                <a:gd name="connsiteX41" fmla="*/ 39648 w 462508"/>
                <a:gd name="connsiteY41" fmla="*/ 97434 h 769242"/>
                <a:gd name="connsiteX42" fmla="*/ 23416 w 462508"/>
                <a:gd name="connsiteY42" fmla="*/ 48738 h 769242"/>
                <a:gd name="connsiteX43" fmla="*/ 18005 w 462508"/>
                <a:gd name="connsiteY43" fmla="*/ 32507 h 769242"/>
                <a:gd name="connsiteX44" fmla="*/ 7184 w 462508"/>
                <a:gd name="connsiteY44" fmla="*/ 16275 h 769242"/>
                <a:gd name="connsiteX45" fmla="*/ 7184 w 462508"/>
                <a:gd name="connsiteY45" fmla="*/ 43 h 76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2508" h="769242">
                  <a:moveTo>
                    <a:pt x="23416" y="48738"/>
                  </a:moveTo>
                  <a:cubicBezTo>
                    <a:pt x="45058" y="119077"/>
                    <a:pt x="61820" y="191107"/>
                    <a:pt x="88343" y="259754"/>
                  </a:cubicBezTo>
                  <a:cubicBezTo>
                    <a:pt x="92939" y="271650"/>
                    <a:pt x="103298" y="282774"/>
                    <a:pt x="115397" y="286807"/>
                  </a:cubicBezTo>
                  <a:lnTo>
                    <a:pt x="131629" y="292218"/>
                  </a:lnTo>
                  <a:cubicBezTo>
                    <a:pt x="140784" y="304424"/>
                    <a:pt x="147220" y="315130"/>
                    <a:pt x="158682" y="324682"/>
                  </a:cubicBezTo>
                  <a:cubicBezTo>
                    <a:pt x="197281" y="356849"/>
                    <a:pt x="166663" y="327255"/>
                    <a:pt x="191146" y="351735"/>
                  </a:cubicBezTo>
                  <a:cubicBezTo>
                    <a:pt x="194934" y="363099"/>
                    <a:pt x="197587" y="375807"/>
                    <a:pt x="207378" y="384199"/>
                  </a:cubicBezTo>
                  <a:cubicBezTo>
                    <a:pt x="215363" y="391043"/>
                    <a:pt x="226018" y="394121"/>
                    <a:pt x="234431" y="400431"/>
                  </a:cubicBezTo>
                  <a:cubicBezTo>
                    <a:pt x="240552" y="405022"/>
                    <a:pt x="244785" y="411764"/>
                    <a:pt x="250663" y="416663"/>
                  </a:cubicBezTo>
                  <a:cubicBezTo>
                    <a:pt x="275059" y="436992"/>
                    <a:pt x="273052" y="420486"/>
                    <a:pt x="299359" y="459948"/>
                  </a:cubicBezTo>
                  <a:cubicBezTo>
                    <a:pt x="302966" y="465359"/>
                    <a:pt x="305286" y="471898"/>
                    <a:pt x="310180" y="476180"/>
                  </a:cubicBezTo>
                  <a:cubicBezTo>
                    <a:pt x="319968" y="484744"/>
                    <a:pt x="342644" y="497822"/>
                    <a:pt x="342644" y="497822"/>
                  </a:cubicBezTo>
                  <a:cubicBezTo>
                    <a:pt x="348359" y="514966"/>
                    <a:pt x="346889" y="515302"/>
                    <a:pt x="358876" y="530286"/>
                  </a:cubicBezTo>
                  <a:cubicBezTo>
                    <a:pt x="362063" y="534270"/>
                    <a:pt x="366636" y="537027"/>
                    <a:pt x="369697" y="541108"/>
                  </a:cubicBezTo>
                  <a:cubicBezTo>
                    <a:pt x="377500" y="551513"/>
                    <a:pt x="387227" y="561234"/>
                    <a:pt x="391340" y="573572"/>
                  </a:cubicBezTo>
                  <a:cubicBezTo>
                    <a:pt x="398807" y="595973"/>
                    <a:pt x="393587" y="585058"/>
                    <a:pt x="407572" y="606036"/>
                  </a:cubicBezTo>
                  <a:lnTo>
                    <a:pt x="445446" y="719659"/>
                  </a:lnTo>
                  <a:lnTo>
                    <a:pt x="456268" y="752123"/>
                  </a:lnTo>
                  <a:cubicBezTo>
                    <a:pt x="458071" y="757534"/>
                    <a:pt x="464842" y="773100"/>
                    <a:pt x="461678" y="768355"/>
                  </a:cubicBezTo>
                  <a:lnTo>
                    <a:pt x="450857" y="752123"/>
                  </a:lnTo>
                  <a:cubicBezTo>
                    <a:pt x="450492" y="747016"/>
                    <a:pt x="454823" y="631522"/>
                    <a:pt x="434625" y="584393"/>
                  </a:cubicBezTo>
                  <a:cubicBezTo>
                    <a:pt x="431448" y="576979"/>
                    <a:pt x="426981" y="570164"/>
                    <a:pt x="423804" y="562750"/>
                  </a:cubicBezTo>
                  <a:cubicBezTo>
                    <a:pt x="421557" y="557508"/>
                    <a:pt x="421956" y="550972"/>
                    <a:pt x="418393" y="546518"/>
                  </a:cubicBezTo>
                  <a:cubicBezTo>
                    <a:pt x="414331" y="541440"/>
                    <a:pt x="407572" y="539304"/>
                    <a:pt x="402161" y="535697"/>
                  </a:cubicBezTo>
                  <a:lnTo>
                    <a:pt x="380519" y="503233"/>
                  </a:lnTo>
                  <a:lnTo>
                    <a:pt x="369697" y="487001"/>
                  </a:lnTo>
                  <a:cubicBezTo>
                    <a:pt x="359722" y="447097"/>
                    <a:pt x="370442" y="483330"/>
                    <a:pt x="353465" y="443716"/>
                  </a:cubicBezTo>
                  <a:cubicBezTo>
                    <a:pt x="351218" y="438474"/>
                    <a:pt x="351706" y="431865"/>
                    <a:pt x="348055" y="427484"/>
                  </a:cubicBezTo>
                  <a:cubicBezTo>
                    <a:pt x="342282" y="420556"/>
                    <a:pt x="333626" y="416663"/>
                    <a:pt x="326412" y="411252"/>
                  </a:cubicBezTo>
                  <a:cubicBezTo>
                    <a:pt x="320739" y="394234"/>
                    <a:pt x="322139" y="390368"/>
                    <a:pt x="304769" y="378788"/>
                  </a:cubicBezTo>
                  <a:cubicBezTo>
                    <a:pt x="300024" y="375625"/>
                    <a:pt x="293948" y="375181"/>
                    <a:pt x="288538" y="373378"/>
                  </a:cubicBezTo>
                  <a:cubicBezTo>
                    <a:pt x="278472" y="363312"/>
                    <a:pt x="275136" y="358561"/>
                    <a:pt x="261484" y="351735"/>
                  </a:cubicBezTo>
                  <a:cubicBezTo>
                    <a:pt x="256383" y="349184"/>
                    <a:pt x="250663" y="348128"/>
                    <a:pt x="245252" y="346324"/>
                  </a:cubicBezTo>
                  <a:cubicBezTo>
                    <a:pt x="203972" y="284402"/>
                    <a:pt x="242447" y="333098"/>
                    <a:pt x="207378" y="303039"/>
                  </a:cubicBezTo>
                  <a:cubicBezTo>
                    <a:pt x="174700" y="275029"/>
                    <a:pt x="199329" y="285927"/>
                    <a:pt x="169503" y="275986"/>
                  </a:cubicBezTo>
                  <a:cubicBezTo>
                    <a:pt x="150951" y="248158"/>
                    <a:pt x="168216" y="269547"/>
                    <a:pt x="142450" y="248933"/>
                  </a:cubicBezTo>
                  <a:cubicBezTo>
                    <a:pt x="115682" y="227518"/>
                    <a:pt x="148926" y="249997"/>
                    <a:pt x="120807" y="221879"/>
                  </a:cubicBezTo>
                  <a:cubicBezTo>
                    <a:pt x="116209" y="217281"/>
                    <a:pt x="109986" y="214665"/>
                    <a:pt x="104575" y="211058"/>
                  </a:cubicBezTo>
                  <a:cubicBezTo>
                    <a:pt x="102772" y="205647"/>
                    <a:pt x="101716" y="199927"/>
                    <a:pt x="99165" y="194826"/>
                  </a:cubicBezTo>
                  <a:cubicBezTo>
                    <a:pt x="95211" y="186919"/>
                    <a:pt x="75783" y="161847"/>
                    <a:pt x="72111" y="156951"/>
                  </a:cubicBezTo>
                  <a:cubicBezTo>
                    <a:pt x="58514" y="116158"/>
                    <a:pt x="76855" y="166437"/>
                    <a:pt x="55880" y="124488"/>
                  </a:cubicBezTo>
                  <a:cubicBezTo>
                    <a:pt x="41832" y="96392"/>
                    <a:pt x="60784" y="118572"/>
                    <a:pt x="39648" y="97434"/>
                  </a:cubicBezTo>
                  <a:lnTo>
                    <a:pt x="23416" y="48738"/>
                  </a:lnTo>
                  <a:cubicBezTo>
                    <a:pt x="21613" y="43328"/>
                    <a:pt x="21168" y="37252"/>
                    <a:pt x="18005" y="32507"/>
                  </a:cubicBezTo>
                  <a:cubicBezTo>
                    <a:pt x="14398" y="27096"/>
                    <a:pt x="10092" y="22091"/>
                    <a:pt x="7184" y="16275"/>
                  </a:cubicBezTo>
                  <a:cubicBezTo>
                    <a:pt x="-1788" y="-1668"/>
                    <a:pt x="-2985" y="43"/>
                    <a:pt x="7184" y="43"/>
                  </a:cubicBezTo>
                </a:path>
              </a:pathLst>
            </a:cu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D80DF603-77EA-4D23-B208-35D3572E844C}"/>
                </a:ext>
              </a:extLst>
            </p:cNvPr>
            <p:cNvCxnSpPr>
              <a:cxnSpLocks/>
              <a:endCxn id="7" idx="113"/>
            </p:cNvCxnSpPr>
            <p:nvPr/>
          </p:nvCxnSpPr>
          <p:spPr>
            <a:xfrm flipH="1">
              <a:off x="3587262" y="1937013"/>
              <a:ext cx="1623196" cy="10117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BFEF5DD-25F5-429D-A6B5-B9A8C7E2E20D}"/>
                </a:ext>
              </a:extLst>
            </p:cNvPr>
            <p:cNvCxnSpPr>
              <a:cxnSpLocks/>
              <a:endCxn id="8" idx="30"/>
            </p:cNvCxnSpPr>
            <p:nvPr/>
          </p:nvCxnSpPr>
          <p:spPr>
            <a:xfrm flipH="1">
              <a:off x="5199636" y="1937013"/>
              <a:ext cx="10821" cy="12011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C90099-9688-474B-AE3C-217817EB1105}"/>
                </a:ext>
              </a:extLst>
            </p:cNvPr>
            <p:cNvSpPr txBox="1"/>
            <p:nvPr/>
          </p:nvSpPr>
          <p:spPr>
            <a:xfrm>
              <a:off x="3552984" y="1567681"/>
              <a:ext cx="3314946" cy="369332"/>
            </a:xfrm>
            <a:prstGeom prst="rect">
              <a:avLst/>
            </a:prstGeom>
            <a:noFill/>
          </p:spPr>
          <p:txBody>
            <a:bodyPr wrap="none" rtlCol="0">
              <a:spAutoFit/>
            </a:bodyPr>
            <a:lstStyle/>
            <a:p>
              <a:r>
                <a:rPr lang="en-GB" dirty="0"/>
                <a:t>5% increase in J</a:t>
              </a:r>
              <a:r>
                <a:rPr lang="en-GB" baseline="-25000" dirty="0"/>
                <a:t>sc</a:t>
              </a:r>
              <a:r>
                <a:rPr lang="en-GB" dirty="0"/>
                <a:t> over PEDOT:PSS</a:t>
              </a:r>
            </a:p>
          </p:txBody>
        </p:sp>
      </p:grpSp>
      <p:sp>
        <p:nvSpPr>
          <p:cNvPr id="4" name="Slide Number Placeholder 3">
            <a:extLst>
              <a:ext uri="{FF2B5EF4-FFF2-40B4-BE49-F238E27FC236}">
                <a16:creationId xmlns:a16="http://schemas.microsoft.com/office/drawing/2014/main" id="{72BC3323-6E87-444A-85D4-69795BE973C7}"/>
              </a:ext>
            </a:extLst>
          </p:cNvPr>
          <p:cNvSpPr>
            <a:spLocks noGrp="1"/>
          </p:cNvSpPr>
          <p:nvPr>
            <p:ph type="sldNum" sz="quarter" idx="12"/>
          </p:nvPr>
        </p:nvSpPr>
        <p:spPr/>
        <p:txBody>
          <a:bodyPr/>
          <a:lstStyle/>
          <a:p>
            <a:fld id="{D007DB08-49D0-4916-B619-92A70185E7DA}" type="slidenum">
              <a:rPr lang="en-GB" smtClean="0"/>
              <a:t>19</a:t>
            </a:fld>
            <a:endParaRPr lang="en-GB"/>
          </a:p>
        </p:txBody>
      </p:sp>
      <p:sp>
        <p:nvSpPr>
          <p:cNvPr id="13" name="Title 1">
            <a:extLst>
              <a:ext uri="{FF2B5EF4-FFF2-40B4-BE49-F238E27FC236}">
                <a16:creationId xmlns:a16="http://schemas.microsoft.com/office/drawing/2014/main" id="{74484D14-96E2-42AA-B887-97B1B3B4729F}"/>
              </a:ext>
            </a:extLst>
          </p:cNvPr>
          <p:cNvSpPr txBox="1">
            <a:spLocks/>
          </p:cNvSpPr>
          <p:nvPr/>
        </p:nvSpPr>
        <p:spPr>
          <a:xfrm>
            <a:off x="0" y="0"/>
            <a:ext cx="9144000" cy="941453"/>
          </a:xfrm>
          <a:prstGeom prst="rect">
            <a:avLst/>
          </a:prstGeom>
        </p:spPr>
        <p:txBody>
          <a:bodyPr anchor="ctr" anchorCtr="0"/>
          <a:lstStyle>
            <a:lvl1pPr algn="l" defTabSz="457200" rtl="0" eaLnBrk="1" latinLnBrk="0" hangingPunct="1">
              <a:spcBef>
                <a:spcPct val="0"/>
              </a:spcBef>
              <a:buNone/>
              <a:defRPr sz="2800" b="1" kern="1200">
                <a:solidFill>
                  <a:srgbClr val="0085CA"/>
                </a:solidFill>
                <a:latin typeface="Arial"/>
                <a:ea typeface="+mj-ea"/>
                <a:cs typeface="Arial"/>
              </a:defRPr>
            </a:lvl1pPr>
          </a:lstStyle>
          <a:p>
            <a:pPr algn="ctr"/>
            <a:r>
              <a:rPr lang="en-GB" dirty="0"/>
              <a:t>EQE</a:t>
            </a:r>
          </a:p>
        </p:txBody>
      </p:sp>
      <p:pic>
        <p:nvPicPr>
          <p:cNvPr id="16" name="Content Placeholder 4">
            <a:extLst>
              <a:ext uri="{FF2B5EF4-FFF2-40B4-BE49-F238E27FC236}">
                <a16:creationId xmlns:a16="http://schemas.microsoft.com/office/drawing/2014/main" id="{4F615061-827B-4EED-A240-C4471379923E}"/>
              </a:ext>
            </a:extLst>
          </p:cNvPr>
          <p:cNvPicPr>
            <a:picLocks noChangeAspect="1"/>
          </p:cNvPicPr>
          <p:nvPr/>
        </p:nvPicPr>
        <p:blipFill rotWithShape="1">
          <a:blip r:embed="rId4">
            <a:extLst>
              <a:ext uri="{28A0092B-C50C-407E-A947-70E740481C1C}">
                <a14:useLocalDpi xmlns:a14="http://schemas.microsoft.com/office/drawing/2010/main" val="0"/>
              </a:ext>
            </a:extLst>
          </a:blip>
          <a:srcRect l="6161" t="21032" r="56107" b="28157"/>
          <a:stretch/>
        </p:blipFill>
        <p:spPr>
          <a:xfrm>
            <a:off x="7374717" y="1"/>
            <a:ext cx="1772896" cy="1173335"/>
          </a:xfrm>
          <a:prstGeom prst="rect">
            <a:avLst/>
          </a:prstGeom>
        </p:spPr>
      </p:pic>
    </p:spTree>
    <p:extLst>
      <p:ext uri="{BB962C8B-B14F-4D97-AF65-F5344CB8AC3E}">
        <p14:creationId xmlns:p14="http://schemas.microsoft.com/office/powerpoint/2010/main" val="707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8EB99E5-EDCA-4162-BF10-980F8451E740}" type="slidenum">
              <a:rPr lang="en-GB" smtClean="0"/>
              <a:t>2</a:t>
            </a:fld>
            <a:endParaRPr lang="en-GB" dirty="0"/>
          </a:p>
        </p:txBody>
      </p:sp>
      <p:sp>
        <p:nvSpPr>
          <p:cNvPr id="6" name="Title 1"/>
          <p:cNvSpPr txBox="1">
            <a:spLocks/>
          </p:cNvSpPr>
          <p:nvPr/>
        </p:nvSpPr>
        <p:spPr>
          <a:xfrm>
            <a:off x="0" y="3473"/>
            <a:ext cx="9144000" cy="86809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it-IT" sz="2800" b="1" dirty="0" err="1">
                <a:solidFill>
                  <a:srgbClr val="0085CA"/>
                </a:solidFill>
                <a:latin typeface="Arial"/>
                <a:cs typeface="Arial"/>
              </a:rPr>
              <a:t>Outline</a:t>
            </a:r>
            <a:endParaRPr lang="en-GB" sz="2800" b="1" dirty="0">
              <a:solidFill>
                <a:srgbClr val="0085CA"/>
              </a:solidFill>
              <a:latin typeface="Arial"/>
              <a:cs typeface="Arial"/>
            </a:endParaRPr>
          </a:p>
        </p:txBody>
      </p:sp>
      <p:sp>
        <p:nvSpPr>
          <p:cNvPr id="7" name="TextBox 6"/>
          <p:cNvSpPr txBox="1"/>
          <p:nvPr/>
        </p:nvSpPr>
        <p:spPr>
          <a:xfrm>
            <a:off x="485800" y="1105286"/>
            <a:ext cx="8172400" cy="4647426"/>
          </a:xfrm>
          <a:prstGeom prst="rect">
            <a:avLst/>
          </a:prstGeom>
          <a:noFill/>
        </p:spPr>
        <p:txBody>
          <a:bodyPr wrap="square" rtlCol="0" anchor="ctr" anchorCtr="0">
            <a:spAutoFit/>
          </a:bodyPr>
          <a:lstStyle/>
          <a:p>
            <a:r>
              <a:rPr lang="en-US" sz="2800" dirty="0"/>
              <a:t>Introduction</a:t>
            </a:r>
          </a:p>
          <a:p>
            <a:endParaRPr lang="en-US" sz="2800" kern="1200" dirty="0"/>
          </a:p>
          <a:p>
            <a:r>
              <a:rPr lang="en-US" sz="2800" kern="1200" dirty="0"/>
              <a:t>Molybdenum Oxide</a:t>
            </a:r>
          </a:p>
          <a:p>
            <a:pPr marL="457200" indent="-457200">
              <a:buFont typeface="Arial" panose="020B0604020202020204" pitchFamily="34" charset="0"/>
              <a:buChar char="•"/>
            </a:pPr>
            <a:r>
              <a:rPr lang="en-US" sz="2000" dirty="0"/>
              <a:t>Scope</a:t>
            </a:r>
          </a:p>
          <a:p>
            <a:pPr marL="457200" indent="-457200">
              <a:buFont typeface="Arial" panose="020B0604020202020204" pitchFamily="34" charset="0"/>
              <a:buChar char="•"/>
            </a:pPr>
            <a:r>
              <a:rPr lang="en-US" sz="2000" kern="1200" dirty="0" err="1"/>
              <a:t>Characterisation</a:t>
            </a:r>
            <a:r>
              <a:rPr lang="en-US" sz="2000" kern="1200" dirty="0"/>
              <a:t>		(Compositional and Optical)</a:t>
            </a:r>
          </a:p>
          <a:p>
            <a:pPr marL="457200" indent="-457200">
              <a:buFont typeface="Arial" panose="020B0604020202020204" pitchFamily="34" charset="0"/>
              <a:buChar char="•"/>
            </a:pPr>
            <a:r>
              <a:rPr lang="en-US" sz="2000" dirty="0"/>
              <a:t>Devices 				(OPVs, OLEDs, Injection)</a:t>
            </a:r>
            <a:endParaRPr lang="en-US" sz="2000" kern="1200" dirty="0"/>
          </a:p>
          <a:p>
            <a:pPr marL="457200" indent="-457200">
              <a:buFont typeface="Arial" panose="020B0604020202020204" pitchFamily="34" charset="0"/>
              <a:buChar char="•"/>
            </a:pPr>
            <a:r>
              <a:rPr lang="en-US" sz="2000" dirty="0"/>
              <a:t>Conclusions</a:t>
            </a:r>
          </a:p>
          <a:p>
            <a:pPr marL="457200" indent="-457200">
              <a:buFont typeface="Arial" panose="020B0604020202020204" pitchFamily="34" charset="0"/>
              <a:buChar char="•"/>
            </a:pPr>
            <a:endParaRPr lang="en-US" sz="2000" kern="1200" dirty="0"/>
          </a:p>
          <a:p>
            <a:r>
              <a:rPr lang="en-US" sz="2800" dirty="0"/>
              <a:t>PEDOT:PSS/MoOx blend</a:t>
            </a:r>
          </a:p>
          <a:p>
            <a:pPr marL="342900" indent="-342900">
              <a:buFont typeface="Arial" panose="020B0604020202020204" pitchFamily="34" charset="0"/>
              <a:buChar char="•"/>
            </a:pPr>
            <a:r>
              <a:rPr lang="en-US" sz="2000" kern="1200" dirty="0"/>
              <a:t>Scope</a:t>
            </a:r>
          </a:p>
          <a:p>
            <a:pPr marL="342900" indent="-342900">
              <a:buFont typeface="Arial" panose="020B0604020202020204" pitchFamily="34" charset="0"/>
              <a:buChar char="•"/>
            </a:pPr>
            <a:r>
              <a:rPr lang="en-US" sz="2000" dirty="0" err="1"/>
              <a:t>Characterisation</a:t>
            </a:r>
            <a:r>
              <a:rPr lang="en-US" sz="2000" dirty="0"/>
              <a:t>			(Compositional, Optical, Morphological)</a:t>
            </a:r>
          </a:p>
          <a:p>
            <a:pPr marL="342900" indent="-342900">
              <a:buFont typeface="Arial" panose="020B0604020202020204" pitchFamily="34" charset="0"/>
              <a:buChar char="•"/>
            </a:pPr>
            <a:r>
              <a:rPr lang="en-US" sz="2000" dirty="0"/>
              <a:t>Devices					(OPVs, OLEDs, Injection)</a:t>
            </a:r>
          </a:p>
          <a:p>
            <a:pPr marL="342900" indent="-342900">
              <a:buFont typeface="Arial" panose="020B0604020202020204" pitchFamily="34" charset="0"/>
              <a:buChar char="•"/>
            </a:pPr>
            <a:r>
              <a:rPr lang="en-US" sz="2000" dirty="0"/>
              <a:t>Conclusions</a:t>
            </a:r>
          </a:p>
        </p:txBody>
      </p:sp>
    </p:spTree>
    <p:extLst>
      <p:ext uri="{BB962C8B-B14F-4D97-AF65-F5344CB8AC3E}">
        <p14:creationId xmlns:p14="http://schemas.microsoft.com/office/powerpoint/2010/main" val="36351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7">
                                            <p:txEl>
                                              <p:pRg st="2" end="2"/>
                                            </p:txEl>
                                          </p:spTgt>
                                        </p:tgtEl>
                                        <p:attrNameLst>
                                          <p:attrName>style.color</p:attrName>
                                        </p:attrNameLst>
                                      </p:cBhvr>
                                      <p:to>
                                        <a:srgbClr val="D7D7D7"/>
                                      </p:to>
                                    </p:animClr>
                                  </p:childTnLst>
                                </p:cTn>
                              </p:par>
                              <p:par>
                                <p:cTn id="7" presetID="3" presetClass="emph" presetSubtype="2" fill="hold" nodeType="withEffect">
                                  <p:stCondLst>
                                    <p:cond delay="0"/>
                                  </p:stCondLst>
                                  <p:childTnLst>
                                    <p:animClr clrSpc="rgb" dir="cw">
                                      <p:cBhvr override="childStyle">
                                        <p:cTn id="8" dur="250" fill="hold"/>
                                        <p:tgtEl>
                                          <p:spTgt spid="7">
                                            <p:txEl>
                                              <p:pRg st="3" end="3"/>
                                            </p:txEl>
                                          </p:spTgt>
                                        </p:tgtEl>
                                        <p:attrNameLst>
                                          <p:attrName>style.color</p:attrName>
                                        </p:attrNameLst>
                                      </p:cBhvr>
                                      <p:to>
                                        <a:srgbClr val="D7D7D7"/>
                                      </p:to>
                                    </p:animClr>
                                  </p:childTnLst>
                                </p:cTn>
                              </p:par>
                              <p:par>
                                <p:cTn id="9" presetID="3" presetClass="emph" presetSubtype="2" fill="hold" nodeType="withEffect">
                                  <p:stCondLst>
                                    <p:cond delay="0"/>
                                  </p:stCondLst>
                                  <p:childTnLst>
                                    <p:animClr clrSpc="rgb" dir="cw">
                                      <p:cBhvr override="childStyle">
                                        <p:cTn id="10" dur="250" fill="hold"/>
                                        <p:tgtEl>
                                          <p:spTgt spid="7">
                                            <p:txEl>
                                              <p:pRg st="4" end="4"/>
                                            </p:txEl>
                                          </p:spTgt>
                                        </p:tgtEl>
                                        <p:attrNameLst>
                                          <p:attrName>style.color</p:attrName>
                                        </p:attrNameLst>
                                      </p:cBhvr>
                                      <p:to>
                                        <a:srgbClr val="D7D7D7"/>
                                      </p:to>
                                    </p:animClr>
                                  </p:childTnLst>
                                </p:cTn>
                              </p:par>
                              <p:par>
                                <p:cTn id="11" presetID="3" presetClass="emph" presetSubtype="2" fill="hold" nodeType="withEffect">
                                  <p:stCondLst>
                                    <p:cond delay="0"/>
                                  </p:stCondLst>
                                  <p:childTnLst>
                                    <p:animClr clrSpc="rgb" dir="cw">
                                      <p:cBhvr override="childStyle">
                                        <p:cTn id="12" dur="250" fill="hold"/>
                                        <p:tgtEl>
                                          <p:spTgt spid="7">
                                            <p:txEl>
                                              <p:pRg st="5" end="5"/>
                                            </p:txEl>
                                          </p:spTgt>
                                        </p:tgtEl>
                                        <p:attrNameLst>
                                          <p:attrName>style.color</p:attrName>
                                        </p:attrNameLst>
                                      </p:cBhvr>
                                      <p:to>
                                        <a:srgbClr val="D7D7D7"/>
                                      </p:to>
                                    </p:animClr>
                                  </p:childTnLst>
                                </p:cTn>
                              </p:par>
                              <p:par>
                                <p:cTn id="13" presetID="3" presetClass="emph" presetSubtype="2" fill="hold" nodeType="withEffect">
                                  <p:stCondLst>
                                    <p:cond delay="0"/>
                                  </p:stCondLst>
                                  <p:childTnLst>
                                    <p:animClr clrSpc="rgb" dir="cw">
                                      <p:cBhvr override="childStyle">
                                        <p:cTn id="14" dur="250" fill="hold"/>
                                        <p:tgtEl>
                                          <p:spTgt spid="7">
                                            <p:txEl>
                                              <p:pRg st="6" end="6"/>
                                            </p:txEl>
                                          </p:spTgt>
                                        </p:tgtEl>
                                        <p:attrNameLst>
                                          <p:attrName>style.color</p:attrName>
                                        </p:attrNameLst>
                                      </p:cBhvr>
                                      <p:to>
                                        <a:srgbClr val="D7D7D7"/>
                                      </p:to>
                                    </p:animClr>
                                  </p:childTnLst>
                                </p:cTn>
                              </p:par>
                              <p:par>
                                <p:cTn id="15" presetID="3" presetClass="emph" presetSubtype="2" fill="hold" nodeType="withEffect">
                                  <p:stCondLst>
                                    <p:cond delay="0"/>
                                  </p:stCondLst>
                                  <p:childTnLst>
                                    <p:animClr clrSpc="rgb" dir="cw">
                                      <p:cBhvr override="childStyle">
                                        <p:cTn id="16" dur="250" fill="hold"/>
                                        <p:tgtEl>
                                          <p:spTgt spid="7">
                                            <p:txEl>
                                              <p:pRg st="8" end="8"/>
                                            </p:txEl>
                                          </p:spTgt>
                                        </p:tgtEl>
                                        <p:attrNameLst>
                                          <p:attrName>style.color</p:attrName>
                                        </p:attrNameLst>
                                      </p:cBhvr>
                                      <p:to>
                                        <a:srgbClr val="D7D7D7"/>
                                      </p:to>
                                    </p:animClr>
                                  </p:childTnLst>
                                </p:cTn>
                              </p:par>
                              <p:par>
                                <p:cTn id="17" presetID="3" presetClass="emph" presetSubtype="2" fill="hold" nodeType="withEffect">
                                  <p:stCondLst>
                                    <p:cond delay="0"/>
                                  </p:stCondLst>
                                  <p:childTnLst>
                                    <p:animClr clrSpc="rgb" dir="cw">
                                      <p:cBhvr override="childStyle">
                                        <p:cTn id="18" dur="250" fill="hold"/>
                                        <p:tgtEl>
                                          <p:spTgt spid="7">
                                            <p:txEl>
                                              <p:pRg st="9" end="9"/>
                                            </p:txEl>
                                          </p:spTgt>
                                        </p:tgtEl>
                                        <p:attrNameLst>
                                          <p:attrName>style.color</p:attrName>
                                        </p:attrNameLst>
                                      </p:cBhvr>
                                      <p:to>
                                        <a:srgbClr val="D7D7D7"/>
                                      </p:to>
                                    </p:animClr>
                                  </p:childTnLst>
                                </p:cTn>
                              </p:par>
                              <p:par>
                                <p:cTn id="19" presetID="3" presetClass="emph" presetSubtype="2" fill="hold" nodeType="withEffect">
                                  <p:stCondLst>
                                    <p:cond delay="0"/>
                                  </p:stCondLst>
                                  <p:childTnLst>
                                    <p:animClr clrSpc="rgb" dir="cw">
                                      <p:cBhvr override="childStyle">
                                        <p:cTn id="20" dur="250" fill="hold"/>
                                        <p:tgtEl>
                                          <p:spTgt spid="7">
                                            <p:txEl>
                                              <p:pRg st="10" end="10"/>
                                            </p:txEl>
                                          </p:spTgt>
                                        </p:tgtEl>
                                        <p:attrNameLst>
                                          <p:attrName>style.color</p:attrName>
                                        </p:attrNameLst>
                                      </p:cBhvr>
                                      <p:to>
                                        <a:srgbClr val="D7D7D7"/>
                                      </p:to>
                                    </p:animClr>
                                  </p:childTnLst>
                                </p:cTn>
                              </p:par>
                              <p:par>
                                <p:cTn id="21" presetID="3" presetClass="emph" presetSubtype="2" fill="hold" nodeType="withEffect">
                                  <p:stCondLst>
                                    <p:cond delay="0"/>
                                  </p:stCondLst>
                                  <p:childTnLst>
                                    <p:animClr clrSpc="rgb" dir="cw">
                                      <p:cBhvr override="childStyle">
                                        <p:cTn id="22" dur="250" fill="hold"/>
                                        <p:tgtEl>
                                          <p:spTgt spid="7">
                                            <p:txEl>
                                              <p:pRg st="11" end="11"/>
                                            </p:txEl>
                                          </p:spTgt>
                                        </p:tgtEl>
                                        <p:attrNameLst>
                                          <p:attrName>style.color</p:attrName>
                                        </p:attrNameLst>
                                      </p:cBhvr>
                                      <p:to>
                                        <a:srgbClr val="D7D7D7"/>
                                      </p:to>
                                    </p:animClr>
                                  </p:childTnLst>
                                </p:cTn>
                              </p:par>
                              <p:par>
                                <p:cTn id="23" presetID="3" presetClass="emph" presetSubtype="2" fill="hold" nodeType="withEffect">
                                  <p:stCondLst>
                                    <p:cond delay="0"/>
                                  </p:stCondLst>
                                  <p:childTnLst>
                                    <p:animClr clrSpc="rgb" dir="cw">
                                      <p:cBhvr override="childStyle">
                                        <p:cTn id="24" dur="250" fill="hold"/>
                                        <p:tgtEl>
                                          <p:spTgt spid="7">
                                            <p:txEl>
                                              <p:pRg st="12" end="12"/>
                                            </p:txEl>
                                          </p:spTgt>
                                        </p:tgtEl>
                                        <p:attrNameLst>
                                          <p:attrName>style.color</p:attrName>
                                        </p:attrNameLst>
                                      </p:cBhvr>
                                      <p:to>
                                        <a:srgbClr val="D7D7D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28650" y="-2213"/>
            <a:ext cx="7886700" cy="1325563"/>
          </a:xfrm>
        </p:spPr>
        <p:txBody>
          <a:bodyPr/>
          <a:lstStyle/>
          <a:p>
            <a:pPr algn="ctr"/>
            <a:r>
              <a:rPr lang="it-IT" dirty="0"/>
              <a:t>Conclusions</a:t>
            </a:r>
            <a:endParaRPr lang="en-GB" dirty="0"/>
          </a:p>
        </p:txBody>
      </p:sp>
      <p:sp>
        <p:nvSpPr>
          <p:cNvPr id="6" name="Slide Number Placeholder 5">
            <a:extLst>
              <a:ext uri="{FF2B5EF4-FFF2-40B4-BE49-F238E27FC236}">
                <a16:creationId xmlns:a16="http://schemas.microsoft.com/office/drawing/2014/main" id="{15F45DE0-44EB-4CE4-BFE6-812C867FE408}"/>
              </a:ext>
            </a:extLst>
          </p:cNvPr>
          <p:cNvSpPr>
            <a:spLocks noGrp="1"/>
          </p:cNvSpPr>
          <p:nvPr>
            <p:ph type="sldNum" sz="quarter" idx="12"/>
          </p:nvPr>
        </p:nvSpPr>
        <p:spPr/>
        <p:txBody>
          <a:bodyPr/>
          <a:lstStyle/>
          <a:p>
            <a:fld id="{D007DB08-49D0-4916-B619-92A70185E7DA}" type="slidenum">
              <a:rPr lang="en-GB" smtClean="0"/>
              <a:t>20</a:t>
            </a:fld>
            <a:endParaRPr lang="en-GB"/>
          </a:p>
        </p:txBody>
      </p:sp>
      <p:sp>
        <p:nvSpPr>
          <p:cNvPr id="2" name="TextBox 1"/>
          <p:cNvSpPr txBox="1"/>
          <p:nvPr/>
        </p:nvSpPr>
        <p:spPr>
          <a:xfrm>
            <a:off x="0" y="1671853"/>
            <a:ext cx="9144000" cy="2246769"/>
          </a:xfrm>
          <a:prstGeom prst="rect">
            <a:avLst/>
          </a:prstGeom>
          <a:noFill/>
        </p:spPr>
        <p:txBody>
          <a:bodyPr wrap="square" rtlCol="0">
            <a:spAutoFit/>
          </a:bodyPr>
          <a:lstStyle/>
          <a:p>
            <a:pPr algn="ctr"/>
            <a:r>
              <a:rPr lang="it-IT" sz="2800" dirty="0"/>
              <a:t>N-type metal oxides such as MoO</a:t>
            </a:r>
            <a:r>
              <a:rPr lang="it-IT" sz="2800" baseline="-25000" dirty="0"/>
              <a:t>3-x</a:t>
            </a:r>
            <a:r>
              <a:rPr lang="it-IT" sz="2800" dirty="0"/>
              <a:t> can substitute PEDOT:PSS in organic optoelectronic devices</a:t>
            </a:r>
          </a:p>
          <a:p>
            <a:pPr algn="ctr"/>
            <a:endParaRPr lang="it-IT" sz="2800" dirty="0"/>
          </a:p>
          <a:p>
            <a:pPr algn="ctr"/>
            <a:r>
              <a:rPr lang="it-IT" sz="2800" dirty="0">
                <a:solidFill>
                  <a:srgbClr val="00B050"/>
                </a:solidFill>
              </a:rPr>
              <a:t>Solvo-thermal processing conditions</a:t>
            </a:r>
            <a:r>
              <a:rPr lang="it-IT" sz="2800" dirty="0"/>
              <a:t> have a</a:t>
            </a:r>
            <a:br>
              <a:rPr lang="it-IT" sz="2800" dirty="0"/>
            </a:br>
            <a:r>
              <a:rPr lang="it-IT" sz="2800" dirty="0">
                <a:solidFill>
                  <a:srgbClr val="FF0000"/>
                </a:solidFill>
              </a:rPr>
              <a:t>major effect </a:t>
            </a:r>
            <a:r>
              <a:rPr lang="it-IT" sz="2800" dirty="0"/>
              <a:t>in these materials’ performances in devices</a:t>
            </a:r>
          </a:p>
        </p:txBody>
      </p:sp>
      <p:sp>
        <p:nvSpPr>
          <p:cNvPr id="3" name="TextBox 2"/>
          <p:cNvSpPr txBox="1"/>
          <p:nvPr/>
        </p:nvSpPr>
        <p:spPr>
          <a:xfrm>
            <a:off x="251520" y="4530520"/>
            <a:ext cx="8640960" cy="1015663"/>
          </a:xfrm>
          <a:prstGeom prst="rect">
            <a:avLst/>
          </a:prstGeom>
          <a:noFill/>
        </p:spPr>
        <p:txBody>
          <a:bodyPr wrap="square" rtlCol="0">
            <a:spAutoFit/>
          </a:bodyPr>
          <a:lstStyle/>
          <a:p>
            <a:pPr algn="ctr"/>
            <a:r>
              <a:rPr lang="en-GB" sz="2000" dirty="0"/>
              <a:t>A few different sets of conditions result in devices outperforming the reference, hinting at the possibility of a bespoke recipe that could fit many different requirements on device processing and choice of substrates.</a:t>
            </a:r>
          </a:p>
        </p:txBody>
      </p:sp>
    </p:spTree>
    <p:extLst>
      <p:ext uri="{BB962C8B-B14F-4D97-AF65-F5344CB8AC3E}">
        <p14:creationId xmlns:p14="http://schemas.microsoft.com/office/powerpoint/2010/main" val="686974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8EB99E5-EDCA-4162-BF10-980F8451E740}" type="slidenum">
              <a:rPr lang="en-GB" smtClean="0"/>
              <a:t>21</a:t>
            </a:fld>
            <a:endParaRPr lang="en-GB" dirty="0"/>
          </a:p>
        </p:txBody>
      </p:sp>
      <p:sp>
        <p:nvSpPr>
          <p:cNvPr id="6" name="Title 1"/>
          <p:cNvSpPr txBox="1">
            <a:spLocks/>
          </p:cNvSpPr>
          <p:nvPr/>
        </p:nvSpPr>
        <p:spPr>
          <a:xfrm>
            <a:off x="0" y="3473"/>
            <a:ext cx="9144000" cy="86809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it-IT" sz="2800" b="1" dirty="0" err="1">
                <a:solidFill>
                  <a:srgbClr val="0085CA"/>
                </a:solidFill>
                <a:latin typeface="Arial"/>
                <a:cs typeface="Arial"/>
              </a:rPr>
              <a:t>Outline</a:t>
            </a:r>
            <a:endParaRPr lang="en-GB" sz="2800" b="1" dirty="0">
              <a:solidFill>
                <a:srgbClr val="0085CA"/>
              </a:solidFill>
              <a:latin typeface="Arial"/>
              <a:cs typeface="Arial"/>
            </a:endParaRPr>
          </a:p>
        </p:txBody>
      </p:sp>
      <p:sp>
        <p:nvSpPr>
          <p:cNvPr id="5" name="TextBox 4">
            <a:extLst>
              <a:ext uri="{FF2B5EF4-FFF2-40B4-BE49-F238E27FC236}">
                <a16:creationId xmlns:a16="http://schemas.microsoft.com/office/drawing/2014/main" id="{1859DEDF-468A-4DFB-8D15-2F74367E4576}"/>
              </a:ext>
            </a:extLst>
          </p:cNvPr>
          <p:cNvSpPr txBox="1"/>
          <p:nvPr/>
        </p:nvSpPr>
        <p:spPr>
          <a:xfrm>
            <a:off x="485800" y="1105286"/>
            <a:ext cx="8172400" cy="4647426"/>
          </a:xfrm>
          <a:prstGeom prst="rect">
            <a:avLst/>
          </a:prstGeom>
          <a:noFill/>
        </p:spPr>
        <p:txBody>
          <a:bodyPr wrap="square" rtlCol="0" anchor="ctr" anchorCtr="0">
            <a:spAutoFit/>
          </a:bodyPr>
          <a:lstStyle/>
          <a:p>
            <a:r>
              <a:rPr lang="en-US" sz="2800" dirty="0"/>
              <a:t>Introduction</a:t>
            </a:r>
          </a:p>
          <a:p>
            <a:endParaRPr lang="en-US" sz="2800" kern="1200" dirty="0"/>
          </a:p>
          <a:p>
            <a:r>
              <a:rPr lang="en-US" sz="2800" kern="1200" dirty="0"/>
              <a:t>Molybdenum Oxide</a:t>
            </a:r>
          </a:p>
          <a:p>
            <a:pPr marL="457200" indent="-457200">
              <a:buFont typeface="Arial" panose="020B0604020202020204" pitchFamily="34" charset="0"/>
              <a:buChar char="•"/>
            </a:pPr>
            <a:r>
              <a:rPr lang="en-US" sz="2000" dirty="0"/>
              <a:t>Scope</a:t>
            </a:r>
          </a:p>
          <a:p>
            <a:pPr marL="457200" indent="-457200">
              <a:buFont typeface="Arial" panose="020B0604020202020204" pitchFamily="34" charset="0"/>
              <a:buChar char="•"/>
            </a:pPr>
            <a:r>
              <a:rPr lang="en-US" sz="2000" kern="1200" dirty="0" err="1"/>
              <a:t>Characterisation</a:t>
            </a:r>
            <a:r>
              <a:rPr lang="en-US" sz="2000" kern="1200" dirty="0"/>
              <a:t>		(Compositional and Optical)</a:t>
            </a:r>
          </a:p>
          <a:p>
            <a:pPr marL="457200" indent="-457200">
              <a:buFont typeface="Arial" panose="020B0604020202020204" pitchFamily="34" charset="0"/>
              <a:buChar char="•"/>
            </a:pPr>
            <a:r>
              <a:rPr lang="en-US" sz="2000" dirty="0"/>
              <a:t>Devices 				(OPVs, OLEDs, Injection)</a:t>
            </a:r>
            <a:endParaRPr lang="en-US" sz="2000" kern="1200" dirty="0"/>
          </a:p>
          <a:p>
            <a:pPr marL="457200" indent="-457200">
              <a:buFont typeface="Arial" panose="020B0604020202020204" pitchFamily="34" charset="0"/>
              <a:buChar char="•"/>
            </a:pPr>
            <a:r>
              <a:rPr lang="en-US" sz="2000" dirty="0"/>
              <a:t>Conclusions</a:t>
            </a:r>
          </a:p>
          <a:p>
            <a:pPr marL="457200" indent="-457200">
              <a:buFont typeface="Arial" panose="020B0604020202020204" pitchFamily="34" charset="0"/>
              <a:buChar char="•"/>
            </a:pPr>
            <a:endParaRPr lang="en-US" sz="2000" kern="1200" dirty="0"/>
          </a:p>
          <a:p>
            <a:r>
              <a:rPr lang="en-US" sz="2800" dirty="0"/>
              <a:t>PEDOT:PSS/MoOx blend</a:t>
            </a:r>
          </a:p>
          <a:p>
            <a:pPr marL="342900" indent="-342900">
              <a:buFont typeface="Arial" panose="020B0604020202020204" pitchFamily="34" charset="0"/>
              <a:buChar char="•"/>
            </a:pPr>
            <a:r>
              <a:rPr lang="en-US" sz="2000" kern="1200" dirty="0"/>
              <a:t>Scope</a:t>
            </a:r>
          </a:p>
          <a:p>
            <a:pPr marL="342900" indent="-342900">
              <a:buFont typeface="Arial" panose="020B0604020202020204" pitchFamily="34" charset="0"/>
              <a:buChar char="•"/>
            </a:pPr>
            <a:r>
              <a:rPr lang="en-US" sz="2000" dirty="0" err="1"/>
              <a:t>Characterisation</a:t>
            </a:r>
            <a:r>
              <a:rPr lang="en-US" sz="2000" dirty="0"/>
              <a:t>			(Compositional, Optical, Morphological)</a:t>
            </a:r>
          </a:p>
          <a:p>
            <a:pPr marL="342900" indent="-342900">
              <a:buFont typeface="Arial" panose="020B0604020202020204" pitchFamily="34" charset="0"/>
              <a:buChar char="•"/>
            </a:pPr>
            <a:r>
              <a:rPr lang="en-US" sz="2000" dirty="0"/>
              <a:t>Devices					(OPVs, OLEDs, Injection)</a:t>
            </a:r>
          </a:p>
          <a:p>
            <a:pPr marL="342900" indent="-342900">
              <a:buFont typeface="Arial" panose="020B0604020202020204" pitchFamily="34" charset="0"/>
              <a:buChar char="•"/>
            </a:pPr>
            <a:r>
              <a:rPr lang="en-US" sz="2000" dirty="0"/>
              <a:t>Conclusions</a:t>
            </a:r>
          </a:p>
        </p:txBody>
      </p:sp>
    </p:spTree>
    <p:extLst>
      <p:ext uri="{BB962C8B-B14F-4D97-AF65-F5344CB8AC3E}">
        <p14:creationId xmlns:p14="http://schemas.microsoft.com/office/powerpoint/2010/main" val="35387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5">
                                            <p:txEl>
                                              <p:pRg st="0" end="0"/>
                                            </p:txEl>
                                          </p:spTgt>
                                        </p:tgtEl>
                                        <p:attrNameLst>
                                          <p:attrName>style.color</p:attrName>
                                        </p:attrNameLst>
                                      </p:cBhvr>
                                      <p:to>
                                        <a:srgbClr val="D7D7D7"/>
                                      </p:to>
                                    </p:animClr>
                                  </p:childTnLst>
                                </p:cTn>
                              </p:par>
                              <p:par>
                                <p:cTn id="7" presetID="3" presetClass="emph" presetSubtype="2" fill="hold" nodeType="withEffect">
                                  <p:stCondLst>
                                    <p:cond delay="0"/>
                                  </p:stCondLst>
                                  <p:childTnLst>
                                    <p:animClr clrSpc="rgb" dir="cw">
                                      <p:cBhvr override="childStyle">
                                        <p:cTn id="8" dur="250" fill="hold"/>
                                        <p:tgtEl>
                                          <p:spTgt spid="5">
                                            <p:txEl>
                                              <p:pRg st="2" end="2"/>
                                            </p:txEl>
                                          </p:spTgt>
                                        </p:tgtEl>
                                        <p:attrNameLst>
                                          <p:attrName>style.color</p:attrName>
                                        </p:attrNameLst>
                                      </p:cBhvr>
                                      <p:to>
                                        <a:srgbClr val="D7D7D7"/>
                                      </p:to>
                                    </p:animClr>
                                  </p:childTnLst>
                                </p:cTn>
                              </p:par>
                              <p:par>
                                <p:cTn id="9" presetID="3" presetClass="emph" presetSubtype="2" fill="hold" nodeType="withEffect">
                                  <p:stCondLst>
                                    <p:cond delay="0"/>
                                  </p:stCondLst>
                                  <p:childTnLst>
                                    <p:animClr clrSpc="rgb" dir="cw">
                                      <p:cBhvr override="childStyle">
                                        <p:cTn id="10" dur="250" fill="hold"/>
                                        <p:tgtEl>
                                          <p:spTgt spid="5">
                                            <p:txEl>
                                              <p:pRg st="3" end="3"/>
                                            </p:txEl>
                                          </p:spTgt>
                                        </p:tgtEl>
                                        <p:attrNameLst>
                                          <p:attrName>style.color</p:attrName>
                                        </p:attrNameLst>
                                      </p:cBhvr>
                                      <p:to>
                                        <a:srgbClr val="D7D7D7"/>
                                      </p:to>
                                    </p:animClr>
                                  </p:childTnLst>
                                </p:cTn>
                              </p:par>
                              <p:par>
                                <p:cTn id="11" presetID="3" presetClass="emph" presetSubtype="2" fill="hold" nodeType="withEffect">
                                  <p:stCondLst>
                                    <p:cond delay="0"/>
                                  </p:stCondLst>
                                  <p:childTnLst>
                                    <p:animClr clrSpc="rgb" dir="cw">
                                      <p:cBhvr override="childStyle">
                                        <p:cTn id="12" dur="250" fill="hold"/>
                                        <p:tgtEl>
                                          <p:spTgt spid="5">
                                            <p:txEl>
                                              <p:pRg st="4" end="4"/>
                                            </p:txEl>
                                          </p:spTgt>
                                        </p:tgtEl>
                                        <p:attrNameLst>
                                          <p:attrName>style.color</p:attrName>
                                        </p:attrNameLst>
                                      </p:cBhvr>
                                      <p:to>
                                        <a:srgbClr val="D7D7D7"/>
                                      </p:to>
                                    </p:animClr>
                                  </p:childTnLst>
                                </p:cTn>
                              </p:par>
                              <p:par>
                                <p:cTn id="13" presetID="3" presetClass="emph" presetSubtype="2" fill="hold" nodeType="withEffect">
                                  <p:stCondLst>
                                    <p:cond delay="0"/>
                                  </p:stCondLst>
                                  <p:childTnLst>
                                    <p:animClr clrSpc="rgb" dir="cw">
                                      <p:cBhvr override="childStyle">
                                        <p:cTn id="14" dur="250" fill="hold"/>
                                        <p:tgtEl>
                                          <p:spTgt spid="5">
                                            <p:txEl>
                                              <p:pRg st="5" end="5"/>
                                            </p:txEl>
                                          </p:spTgt>
                                        </p:tgtEl>
                                        <p:attrNameLst>
                                          <p:attrName>style.color</p:attrName>
                                        </p:attrNameLst>
                                      </p:cBhvr>
                                      <p:to>
                                        <a:srgbClr val="D7D7D7"/>
                                      </p:to>
                                    </p:animClr>
                                  </p:childTnLst>
                                </p:cTn>
                              </p:par>
                              <p:par>
                                <p:cTn id="15" presetID="3" presetClass="emph" presetSubtype="2" fill="hold" nodeType="withEffect">
                                  <p:stCondLst>
                                    <p:cond delay="0"/>
                                  </p:stCondLst>
                                  <p:childTnLst>
                                    <p:animClr clrSpc="rgb" dir="cw">
                                      <p:cBhvr override="childStyle">
                                        <p:cTn id="16" dur="250" fill="hold"/>
                                        <p:tgtEl>
                                          <p:spTgt spid="5">
                                            <p:txEl>
                                              <p:pRg st="6" end="6"/>
                                            </p:txEl>
                                          </p:spTgt>
                                        </p:tgtEl>
                                        <p:attrNameLst>
                                          <p:attrName>style.color</p:attrName>
                                        </p:attrNameLst>
                                      </p:cBhvr>
                                      <p:to>
                                        <a:srgbClr val="D7D7D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38F3-330E-4782-8431-459B9F2DDE42}"/>
              </a:ext>
            </a:extLst>
          </p:cNvPr>
          <p:cNvSpPr>
            <a:spLocks noGrp="1"/>
          </p:cNvSpPr>
          <p:nvPr>
            <p:ph type="title"/>
          </p:nvPr>
        </p:nvSpPr>
        <p:spPr>
          <a:xfrm>
            <a:off x="0" y="-1000"/>
            <a:ext cx="9144000" cy="926222"/>
          </a:xfrm>
        </p:spPr>
        <p:txBody>
          <a:bodyPr/>
          <a:lstStyle/>
          <a:p>
            <a:pPr algn="ctr"/>
            <a:r>
              <a:rPr lang="en-GB" dirty="0"/>
              <a:t>Introduction</a:t>
            </a:r>
          </a:p>
        </p:txBody>
      </p:sp>
      <p:pic>
        <p:nvPicPr>
          <p:cNvPr id="5" name="Content Placeholder 4">
            <a:extLst>
              <a:ext uri="{FF2B5EF4-FFF2-40B4-BE49-F238E27FC236}">
                <a16:creationId xmlns:a16="http://schemas.microsoft.com/office/drawing/2014/main" id="{BCD31265-B429-4B3E-B3D5-681392184B8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161" t="21032" r="56107" b="28157"/>
          <a:stretch/>
        </p:blipFill>
        <p:spPr>
          <a:xfrm>
            <a:off x="0" y="2342370"/>
            <a:ext cx="4570065" cy="3024554"/>
          </a:xfrm>
        </p:spPr>
      </p:pic>
      <p:sp>
        <p:nvSpPr>
          <p:cNvPr id="13" name="Slide Number Placeholder 12">
            <a:extLst>
              <a:ext uri="{FF2B5EF4-FFF2-40B4-BE49-F238E27FC236}">
                <a16:creationId xmlns:a16="http://schemas.microsoft.com/office/drawing/2014/main" id="{6EBB9A36-2514-47F7-AFA8-D8F7AB65AB22}"/>
              </a:ext>
            </a:extLst>
          </p:cNvPr>
          <p:cNvSpPr>
            <a:spLocks noGrp="1"/>
          </p:cNvSpPr>
          <p:nvPr>
            <p:ph type="sldNum" sz="quarter" idx="12"/>
          </p:nvPr>
        </p:nvSpPr>
        <p:spPr/>
        <p:txBody>
          <a:bodyPr/>
          <a:lstStyle/>
          <a:p>
            <a:fld id="{0C08A744-23B7-4946-948B-CD5162AB0637}" type="slidenum">
              <a:rPr lang="en-GB" smtClean="0"/>
              <a:t>22</a:t>
            </a:fld>
            <a:endParaRPr lang="en-GB"/>
          </a:p>
        </p:txBody>
      </p:sp>
      <p:sp>
        <p:nvSpPr>
          <p:cNvPr id="6" name="TextBox 5">
            <a:extLst>
              <a:ext uri="{FF2B5EF4-FFF2-40B4-BE49-F238E27FC236}">
                <a16:creationId xmlns:a16="http://schemas.microsoft.com/office/drawing/2014/main" id="{F4DFD5A8-9EA3-49B6-98E8-B09B41C12A63}"/>
              </a:ext>
            </a:extLst>
          </p:cNvPr>
          <p:cNvSpPr txBox="1"/>
          <p:nvPr/>
        </p:nvSpPr>
        <p:spPr>
          <a:xfrm>
            <a:off x="0" y="1473465"/>
            <a:ext cx="9144000" cy="369332"/>
          </a:xfrm>
          <a:prstGeom prst="rect">
            <a:avLst/>
          </a:prstGeom>
          <a:noFill/>
        </p:spPr>
        <p:txBody>
          <a:bodyPr wrap="square" rtlCol="0">
            <a:spAutoFit/>
          </a:bodyPr>
          <a:lstStyle/>
          <a:p>
            <a:pPr algn="ctr"/>
            <a:r>
              <a:rPr lang="en-US" sz="1800" b="1" kern="1200" dirty="0">
                <a:solidFill>
                  <a:schemeClr val="tx1"/>
                </a:solidFill>
                <a:latin typeface="+mn-lt"/>
                <a:ea typeface="+mn-ea"/>
                <a:cs typeface="+mn-cs"/>
              </a:rPr>
              <a:t>Organic electronics enables the fabrication of flexible devices</a:t>
            </a:r>
          </a:p>
        </p:txBody>
      </p:sp>
      <p:sp>
        <p:nvSpPr>
          <p:cNvPr id="10" name="TextBox 9">
            <a:extLst>
              <a:ext uri="{FF2B5EF4-FFF2-40B4-BE49-F238E27FC236}">
                <a16:creationId xmlns:a16="http://schemas.microsoft.com/office/drawing/2014/main" id="{4EEDE829-F03E-4DD4-944D-3DF85844E679}"/>
              </a:ext>
            </a:extLst>
          </p:cNvPr>
          <p:cNvSpPr txBox="1"/>
          <p:nvPr/>
        </p:nvSpPr>
        <p:spPr>
          <a:xfrm>
            <a:off x="4572000" y="2342370"/>
            <a:ext cx="4573935" cy="923330"/>
          </a:xfrm>
          <a:prstGeom prst="rect">
            <a:avLst/>
          </a:prstGeom>
          <a:noFill/>
        </p:spPr>
        <p:txBody>
          <a:bodyPr wrap="square" rtlCol="0">
            <a:spAutoFit/>
          </a:bodyPr>
          <a:lstStyle/>
          <a:p>
            <a:pPr algn="ctr"/>
            <a:r>
              <a:rPr lang="en-GB" dirty="0"/>
              <a:t>As seen before, the issues presented by PEDOT:PSS can be overcome by using </a:t>
            </a:r>
          </a:p>
          <a:p>
            <a:pPr algn="ctr"/>
            <a:r>
              <a:rPr lang="en-GB" b="1" dirty="0"/>
              <a:t>transition metal oxides </a:t>
            </a:r>
            <a:r>
              <a:rPr lang="en-GB" dirty="0"/>
              <a:t>as interlayers.</a:t>
            </a:r>
            <a:endParaRPr lang="en-GB" b="1" dirty="0"/>
          </a:p>
        </p:txBody>
      </p:sp>
      <p:sp>
        <p:nvSpPr>
          <p:cNvPr id="11" name="Rectangle 10">
            <a:extLst>
              <a:ext uri="{FF2B5EF4-FFF2-40B4-BE49-F238E27FC236}">
                <a16:creationId xmlns:a16="http://schemas.microsoft.com/office/drawing/2014/main" id="{ABA1ECF0-CFD0-4659-BD0D-F9951870E050}"/>
              </a:ext>
            </a:extLst>
          </p:cNvPr>
          <p:cNvSpPr/>
          <p:nvPr/>
        </p:nvSpPr>
        <p:spPr>
          <a:xfrm>
            <a:off x="4572000" y="4166595"/>
            <a:ext cx="4572000" cy="1200329"/>
          </a:xfrm>
          <a:prstGeom prst="rect">
            <a:avLst/>
          </a:prstGeom>
        </p:spPr>
        <p:txBody>
          <a:bodyPr wrap="square">
            <a:spAutoFit/>
          </a:bodyPr>
          <a:lstStyle/>
          <a:p>
            <a:pPr algn="ctr"/>
            <a:r>
              <a:rPr lang="en-GB" dirty="0"/>
              <a:t>However, they must be </a:t>
            </a:r>
            <a:r>
              <a:rPr lang="en-GB" b="1" dirty="0">
                <a:solidFill>
                  <a:srgbClr val="FF0000"/>
                </a:solidFill>
                <a:effectLst>
                  <a:outerShdw blurRad="38100" dist="38100" dir="2700000" algn="tl">
                    <a:srgbClr val="000000">
                      <a:alpha val="43137"/>
                    </a:srgbClr>
                  </a:outerShdw>
                </a:effectLst>
              </a:rPr>
              <a:t>very thin</a:t>
            </a:r>
            <a:r>
              <a:rPr lang="en-GB" dirty="0"/>
              <a:t>, which could prove detrimental when dealing with rough or flexible substrates, a problem </a:t>
            </a:r>
            <a:r>
              <a:rPr lang="en-GB" b="1" dirty="0">
                <a:solidFill>
                  <a:srgbClr val="00B050"/>
                </a:solidFill>
                <a:effectLst>
                  <a:outerShdw blurRad="38100" dist="38100" dir="2700000" algn="tl">
                    <a:srgbClr val="000000">
                      <a:alpha val="43137"/>
                    </a:srgbClr>
                  </a:outerShdw>
                </a:effectLst>
              </a:rPr>
              <a:t>that PEDOT:PSS does not have</a:t>
            </a:r>
            <a:r>
              <a:rPr lang="en-GB" dirty="0"/>
              <a:t>.</a:t>
            </a:r>
          </a:p>
        </p:txBody>
      </p:sp>
    </p:spTree>
    <p:extLst>
      <p:ext uri="{BB962C8B-B14F-4D97-AF65-F5344CB8AC3E}">
        <p14:creationId xmlns:p14="http://schemas.microsoft.com/office/powerpoint/2010/main" val="6433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500"/>
                                        <p:tgtEl>
                                          <p:spTgt spid="10">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circle(in)">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6BE1-DA1A-4EC2-A6B1-1754C1EDAD9B}"/>
              </a:ext>
            </a:extLst>
          </p:cNvPr>
          <p:cNvSpPr>
            <a:spLocks noGrp="1"/>
          </p:cNvSpPr>
          <p:nvPr>
            <p:ph type="title"/>
          </p:nvPr>
        </p:nvSpPr>
        <p:spPr>
          <a:xfrm>
            <a:off x="0" y="0"/>
            <a:ext cx="9144000" cy="963096"/>
          </a:xfrm>
        </p:spPr>
        <p:txBody>
          <a:bodyPr/>
          <a:lstStyle/>
          <a:p>
            <a:pPr algn="ctr"/>
            <a:r>
              <a:rPr lang="en-GB" dirty="0"/>
              <a:t>The best of both worlds</a:t>
            </a:r>
          </a:p>
        </p:txBody>
      </p:sp>
      <p:sp>
        <p:nvSpPr>
          <p:cNvPr id="7" name="Slide Number Placeholder 6">
            <a:extLst>
              <a:ext uri="{FF2B5EF4-FFF2-40B4-BE49-F238E27FC236}">
                <a16:creationId xmlns:a16="http://schemas.microsoft.com/office/drawing/2014/main" id="{F51024DC-9804-4623-88EE-23E6B8DC6136}"/>
              </a:ext>
            </a:extLst>
          </p:cNvPr>
          <p:cNvSpPr>
            <a:spLocks noGrp="1"/>
          </p:cNvSpPr>
          <p:nvPr>
            <p:ph type="sldNum" sz="quarter" idx="12"/>
          </p:nvPr>
        </p:nvSpPr>
        <p:spPr/>
        <p:txBody>
          <a:bodyPr/>
          <a:lstStyle/>
          <a:p>
            <a:fld id="{0C08A744-23B7-4946-948B-CD5162AB0637}" type="slidenum">
              <a:rPr lang="en-GB" smtClean="0"/>
              <a:t>23</a:t>
            </a:fld>
            <a:endParaRPr lang="en-GB" dirty="0"/>
          </a:p>
        </p:txBody>
      </p:sp>
      <p:sp>
        <p:nvSpPr>
          <p:cNvPr id="4" name="TextBox 3">
            <a:extLst>
              <a:ext uri="{FF2B5EF4-FFF2-40B4-BE49-F238E27FC236}">
                <a16:creationId xmlns:a16="http://schemas.microsoft.com/office/drawing/2014/main" id="{3A7C8B59-E34B-471D-AB0D-0A6BE43A9948}"/>
              </a:ext>
            </a:extLst>
          </p:cNvPr>
          <p:cNvSpPr txBox="1"/>
          <p:nvPr/>
        </p:nvSpPr>
        <p:spPr>
          <a:xfrm>
            <a:off x="0" y="1341843"/>
            <a:ext cx="9144000" cy="923330"/>
          </a:xfrm>
          <a:prstGeom prst="rect">
            <a:avLst/>
          </a:prstGeom>
          <a:noFill/>
        </p:spPr>
        <p:txBody>
          <a:bodyPr wrap="square" rtlCol="0">
            <a:spAutoFit/>
          </a:bodyPr>
          <a:lstStyle/>
          <a:p>
            <a:r>
              <a:rPr lang="en-GB" dirty="0"/>
              <a:t>It has been shown that the lifetime of devices incorporating a PEDOT:PSS interlayer can be increased if this is </a:t>
            </a:r>
            <a:r>
              <a:rPr lang="en-GB" b="1" dirty="0"/>
              <a:t>blended with MoO</a:t>
            </a:r>
            <a:r>
              <a:rPr lang="en-GB" b="1" baseline="-25000" dirty="0"/>
              <a:t>3</a:t>
            </a:r>
            <a:r>
              <a:rPr lang="en-GB" dirty="0"/>
              <a:t>. Other benefits on device performance were observed from the use of a PEDOT:PSS/MoO</a:t>
            </a:r>
            <a:r>
              <a:rPr lang="en-GB" baseline="-25000" dirty="0"/>
              <a:t>3</a:t>
            </a:r>
            <a:r>
              <a:rPr lang="en-GB" dirty="0"/>
              <a:t> blend.</a:t>
            </a:r>
          </a:p>
        </p:txBody>
      </p:sp>
      <p:sp>
        <p:nvSpPr>
          <p:cNvPr id="8" name="Rectangle 7">
            <a:extLst>
              <a:ext uri="{FF2B5EF4-FFF2-40B4-BE49-F238E27FC236}">
                <a16:creationId xmlns:a16="http://schemas.microsoft.com/office/drawing/2014/main" id="{626024E6-57BB-43E2-B799-7A39BE378031}"/>
              </a:ext>
            </a:extLst>
          </p:cNvPr>
          <p:cNvSpPr/>
          <p:nvPr/>
        </p:nvSpPr>
        <p:spPr>
          <a:xfrm>
            <a:off x="1275907" y="2965258"/>
            <a:ext cx="6592186" cy="923330"/>
          </a:xfrm>
          <a:prstGeom prst="rect">
            <a:avLst/>
          </a:prstGeom>
        </p:spPr>
        <p:txBody>
          <a:bodyPr wrap="square">
            <a:spAutoFit/>
          </a:bodyPr>
          <a:lstStyle/>
          <a:p>
            <a:pPr algn="ctr"/>
            <a:r>
              <a:rPr lang="en-GB" dirty="0"/>
              <a:t>The variation of the </a:t>
            </a:r>
            <a:r>
              <a:rPr lang="en-GB" b="1" dirty="0">
                <a:solidFill>
                  <a:schemeClr val="tx1">
                    <a:lumMod val="95000"/>
                    <a:lumOff val="5000"/>
                  </a:schemeClr>
                </a:solidFill>
                <a:effectLst>
                  <a:outerShdw blurRad="38100" dist="38100" dir="2700000" algn="tl">
                    <a:srgbClr val="000000">
                      <a:alpha val="43137"/>
                    </a:srgbClr>
                  </a:outerShdw>
                </a:effectLst>
              </a:rPr>
              <a:t>hydrogen bronze route </a:t>
            </a:r>
            <a:r>
              <a:rPr lang="en-GB" dirty="0"/>
              <a:t>(metal+alcohol+H</a:t>
            </a:r>
            <a:r>
              <a:rPr lang="en-GB" baseline="-25000" dirty="0"/>
              <a:t>2</a:t>
            </a:r>
            <a:r>
              <a:rPr lang="en-GB" dirty="0"/>
              <a:t>O</a:t>
            </a:r>
            <a:r>
              <a:rPr lang="en-GB" baseline="-25000" dirty="0"/>
              <a:t>2</a:t>
            </a:r>
            <a:r>
              <a:rPr lang="en-GB" dirty="0"/>
              <a:t>) presented before is </a:t>
            </a:r>
          </a:p>
          <a:p>
            <a:pPr algn="ctr"/>
            <a:r>
              <a:rPr lang="en-GB" dirty="0"/>
              <a:t>suitable for use in a similar approach</a:t>
            </a:r>
          </a:p>
        </p:txBody>
      </p:sp>
      <p:sp>
        <p:nvSpPr>
          <p:cNvPr id="9" name="TextBox 8">
            <a:extLst>
              <a:ext uri="{FF2B5EF4-FFF2-40B4-BE49-F238E27FC236}">
                <a16:creationId xmlns:a16="http://schemas.microsoft.com/office/drawing/2014/main" id="{A3DC7F56-054A-4609-96C3-C60D4DC21A4F}"/>
              </a:ext>
            </a:extLst>
          </p:cNvPr>
          <p:cNvSpPr txBox="1"/>
          <p:nvPr/>
        </p:nvSpPr>
        <p:spPr>
          <a:xfrm>
            <a:off x="0" y="4523343"/>
            <a:ext cx="9144000" cy="1200329"/>
          </a:xfrm>
          <a:prstGeom prst="rect">
            <a:avLst/>
          </a:prstGeom>
          <a:noFill/>
        </p:spPr>
        <p:txBody>
          <a:bodyPr wrap="square" rtlCol="0">
            <a:spAutoFit/>
          </a:bodyPr>
          <a:lstStyle/>
          <a:p>
            <a:pPr algn="ctr"/>
            <a:r>
              <a:rPr lang="en-GB" dirty="0"/>
              <a:t>The precursor solutions of PEDOT:PSS and MoO</a:t>
            </a:r>
            <a:r>
              <a:rPr lang="en-GB" baseline="-25000" dirty="0"/>
              <a:t>3-x</a:t>
            </a:r>
            <a:r>
              <a:rPr lang="en-GB" dirty="0"/>
              <a:t> are mixed in different volume ratios:</a:t>
            </a:r>
          </a:p>
          <a:p>
            <a:pPr marL="285750" indent="-285750" algn="ctr">
              <a:buFont typeface="Arial" panose="020B0604020202020204" pitchFamily="34" charset="0"/>
              <a:buChar char="•"/>
            </a:pPr>
            <a:r>
              <a:rPr lang="en-GB" dirty="0"/>
              <a:t>2 parts of PEDOT:PSS solution / 1 part of MoO</a:t>
            </a:r>
            <a:r>
              <a:rPr lang="en-GB" baseline="-25000" dirty="0"/>
              <a:t>3-x	</a:t>
            </a:r>
            <a:r>
              <a:rPr lang="en-GB" dirty="0"/>
              <a:t>(</a:t>
            </a:r>
            <a:r>
              <a:rPr lang="en-GB" b="1" dirty="0"/>
              <a:t>sample A</a:t>
            </a:r>
            <a:r>
              <a:rPr lang="en-GB" dirty="0"/>
              <a:t>)</a:t>
            </a:r>
          </a:p>
          <a:p>
            <a:pPr marL="285750" indent="-285750" algn="ctr">
              <a:buFont typeface="Arial" panose="020B0604020202020204" pitchFamily="34" charset="0"/>
              <a:buChar char="•"/>
            </a:pPr>
            <a:r>
              <a:rPr lang="en-GB" dirty="0"/>
              <a:t>1 part of PEDOT:PSS solution / 1 part of MoO</a:t>
            </a:r>
            <a:r>
              <a:rPr lang="en-GB" baseline="-25000" dirty="0"/>
              <a:t>3-x	</a:t>
            </a:r>
            <a:r>
              <a:rPr lang="en-GB" dirty="0"/>
              <a:t>(</a:t>
            </a:r>
            <a:r>
              <a:rPr lang="en-GB" b="1" dirty="0"/>
              <a:t>sample B</a:t>
            </a:r>
            <a:r>
              <a:rPr lang="en-GB" dirty="0"/>
              <a:t>)</a:t>
            </a:r>
          </a:p>
          <a:p>
            <a:pPr marL="285750" indent="-285750" algn="ctr">
              <a:buFont typeface="Arial" panose="020B0604020202020204" pitchFamily="34" charset="0"/>
              <a:buChar char="•"/>
            </a:pPr>
            <a:r>
              <a:rPr lang="en-GB" dirty="0"/>
              <a:t>1 part of PEDOT:PSS solution / 2 parts of MoO</a:t>
            </a:r>
            <a:r>
              <a:rPr lang="en-GB" baseline="-25000" dirty="0"/>
              <a:t>3-x</a:t>
            </a:r>
            <a:r>
              <a:rPr lang="en-GB" dirty="0"/>
              <a:t>	(</a:t>
            </a:r>
            <a:r>
              <a:rPr lang="en-GB" b="1" dirty="0"/>
              <a:t>sample C</a:t>
            </a:r>
            <a:r>
              <a:rPr lang="en-GB" dirty="0"/>
              <a:t>) </a:t>
            </a:r>
          </a:p>
        </p:txBody>
      </p:sp>
      <p:sp>
        <p:nvSpPr>
          <p:cNvPr id="3" name="Rectangle 2">
            <a:extLst>
              <a:ext uri="{FF2B5EF4-FFF2-40B4-BE49-F238E27FC236}">
                <a16:creationId xmlns:a16="http://schemas.microsoft.com/office/drawing/2014/main" id="{A6AEF764-E04D-4F5E-9B58-7B70163ED4C9}"/>
              </a:ext>
            </a:extLst>
          </p:cNvPr>
          <p:cNvSpPr/>
          <p:nvPr/>
        </p:nvSpPr>
        <p:spPr>
          <a:xfrm>
            <a:off x="0" y="6571656"/>
            <a:ext cx="9144000" cy="246221"/>
          </a:xfrm>
          <a:prstGeom prst="rect">
            <a:avLst/>
          </a:prstGeom>
        </p:spPr>
        <p:txBody>
          <a:bodyPr wrap="square">
            <a:spAutoFit/>
          </a:bodyPr>
          <a:lstStyle/>
          <a:p>
            <a:pPr algn="ctr"/>
            <a:r>
              <a:rPr lang="en-GB" sz="1000" dirty="0">
                <a:solidFill>
                  <a:schemeClr val="bg1">
                    <a:lumMod val="50000"/>
                  </a:schemeClr>
                </a:solidFill>
              </a:rPr>
              <a:t>S. Shao </a:t>
            </a:r>
            <a:r>
              <a:rPr lang="en-GB" sz="1000" i="1" dirty="0">
                <a:solidFill>
                  <a:schemeClr val="bg1">
                    <a:lumMod val="50000"/>
                  </a:schemeClr>
                </a:solidFill>
              </a:rPr>
              <a:t>et al.</a:t>
            </a:r>
            <a:r>
              <a:rPr lang="en-GB" sz="1000" dirty="0">
                <a:solidFill>
                  <a:schemeClr val="bg1">
                    <a:lumMod val="50000"/>
                  </a:schemeClr>
                </a:solidFill>
              </a:rPr>
              <a:t>, </a:t>
            </a:r>
            <a:r>
              <a:rPr lang="en-GB" sz="1000" i="1" dirty="0">
                <a:solidFill>
                  <a:schemeClr val="bg1">
                    <a:lumMod val="50000"/>
                  </a:schemeClr>
                </a:solidFill>
              </a:rPr>
              <a:t>Adv. Energy Mater.</a:t>
            </a:r>
            <a:r>
              <a:rPr lang="en-GB" sz="1000" dirty="0">
                <a:solidFill>
                  <a:schemeClr val="bg1">
                    <a:lumMod val="50000"/>
                  </a:schemeClr>
                </a:solidFill>
              </a:rPr>
              <a:t>, vol. 3, no. 3, pp. 349–355, Mar. 2013 | Y. Wang </a:t>
            </a:r>
            <a:r>
              <a:rPr lang="en-GB" sz="1000" i="1" dirty="0">
                <a:solidFill>
                  <a:schemeClr val="bg1">
                    <a:lumMod val="50000"/>
                  </a:schemeClr>
                </a:solidFill>
              </a:rPr>
              <a:t>et al.</a:t>
            </a:r>
            <a:r>
              <a:rPr lang="en-GB" sz="1000" dirty="0">
                <a:solidFill>
                  <a:schemeClr val="bg1">
                    <a:lumMod val="50000"/>
                  </a:schemeClr>
                </a:solidFill>
              </a:rPr>
              <a:t>, </a:t>
            </a:r>
            <a:r>
              <a:rPr lang="en-GB" sz="1000" i="1" dirty="0">
                <a:solidFill>
                  <a:schemeClr val="bg1">
                    <a:lumMod val="50000"/>
                  </a:schemeClr>
                </a:solidFill>
              </a:rPr>
              <a:t>ACS Appl. Mater. Interfaces</a:t>
            </a:r>
            <a:r>
              <a:rPr lang="en-GB" sz="1000" dirty="0">
                <a:solidFill>
                  <a:schemeClr val="bg1">
                    <a:lumMod val="50000"/>
                  </a:schemeClr>
                </a:solidFill>
              </a:rPr>
              <a:t>, vol. 7, no. 13, pp. 7170–7179, Apr. 2015</a:t>
            </a:r>
          </a:p>
        </p:txBody>
      </p:sp>
    </p:spTree>
    <p:extLst>
      <p:ext uri="{BB962C8B-B14F-4D97-AF65-F5344CB8AC3E}">
        <p14:creationId xmlns:p14="http://schemas.microsoft.com/office/powerpoint/2010/main" val="231257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circle(i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13575-7626-4305-89F7-A007D42B73A9}"/>
              </a:ext>
            </a:extLst>
          </p:cNvPr>
          <p:cNvSpPr>
            <a:spLocks noGrp="1"/>
          </p:cNvSpPr>
          <p:nvPr>
            <p:ph type="title"/>
          </p:nvPr>
        </p:nvSpPr>
        <p:spPr>
          <a:xfrm>
            <a:off x="0" y="0"/>
            <a:ext cx="9144000" cy="903579"/>
          </a:xfrm>
        </p:spPr>
        <p:txBody>
          <a:bodyPr/>
          <a:lstStyle/>
          <a:p>
            <a:pPr algn="ctr"/>
            <a:r>
              <a:rPr lang="en-GB" dirty="0"/>
              <a:t>XPS</a:t>
            </a:r>
          </a:p>
        </p:txBody>
      </p:sp>
      <p:pic>
        <p:nvPicPr>
          <p:cNvPr id="11" name="Content Placeholder 10" descr="A picture containing text, map&#10;&#10;Description generated with very high confidence">
            <a:extLst>
              <a:ext uri="{FF2B5EF4-FFF2-40B4-BE49-F238E27FC236}">
                <a16:creationId xmlns:a16="http://schemas.microsoft.com/office/drawing/2014/main" id="{33077290-3919-4806-B0F4-B1DA5F534F3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156" t="63444" r="27598" b="859"/>
          <a:stretch/>
        </p:blipFill>
        <p:spPr>
          <a:xfrm>
            <a:off x="5214125" y="1479671"/>
            <a:ext cx="3929875" cy="3338656"/>
          </a:xfrm>
        </p:spPr>
      </p:pic>
      <p:sp>
        <p:nvSpPr>
          <p:cNvPr id="5" name="Slide Number Placeholder 4">
            <a:extLst>
              <a:ext uri="{FF2B5EF4-FFF2-40B4-BE49-F238E27FC236}">
                <a16:creationId xmlns:a16="http://schemas.microsoft.com/office/drawing/2014/main" id="{DEC5DCA0-9D2F-4AFD-AAD9-9A0773F5A13F}"/>
              </a:ext>
            </a:extLst>
          </p:cNvPr>
          <p:cNvSpPr>
            <a:spLocks noGrp="1"/>
          </p:cNvSpPr>
          <p:nvPr>
            <p:ph type="sldNum" sz="quarter" idx="12"/>
          </p:nvPr>
        </p:nvSpPr>
        <p:spPr/>
        <p:txBody>
          <a:bodyPr/>
          <a:lstStyle/>
          <a:p>
            <a:fld id="{0C08A744-23B7-4946-948B-CD5162AB0637}" type="slidenum">
              <a:rPr lang="en-GB" smtClean="0"/>
              <a:t>24</a:t>
            </a:fld>
            <a:endParaRPr lang="en-GB" dirty="0"/>
          </a:p>
        </p:txBody>
      </p:sp>
      <p:pic>
        <p:nvPicPr>
          <p:cNvPr id="13" name="Picture 12" descr="A picture containing text, map&#10;&#10;Description generated with very high confidence">
            <a:extLst>
              <a:ext uri="{FF2B5EF4-FFF2-40B4-BE49-F238E27FC236}">
                <a16:creationId xmlns:a16="http://schemas.microsoft.com/office/drawing/2014/main" id="{21854BBC-3C46-4CA1-AF9A-728914421C57}"/>
              </a:ext>
            </a:extLst>
          </p:cNvPr>
          <p:cNvPicPr>
            <a:picLocks noChangeAspect="1"/>
          </p:cNvPicPr>
          <p:nvPr/>
        </p:nvPicPr>
        <p:blipFill rotWithShape="1">
          <a:blip r:embed="rId3">
            <a:extLst>
              <a:ext uri="{28A0092B-C50C-407E-A947-70E740481C1C}">
                <a14:useLocalDpi xmlns:a14="http://schemas.microsoft.com/office/drawing/2010/main" val="0"/>
              </a:ext>
            </a:extLst>
          </a:blip>
          <a:srcRect l="5611" r="9959" b="39329"/>
          <a:stretch/>
        </p:blipFill>
        <p:spPr>
          <a:xfrm>
            <a:off x="0" y="980678"/>
            <a:ext cx="5042727" cy="4160791"/>
          </a:xfrm>
          <a:prstGeom prst="rect">
            <a:avLst/>
          </a:prstGeom>
        </p:spPr>
      </p:pic>
      <p:sp>
        <p:nvSpPr>
          <p:cNvPr id="14" name="TextBox 13">
            <a:extLst>
              <a:ext uri="{FF2B5EF4-FFF2-40B4-BE49-F238E27FC236}">
                <a16:creationId xmlns:a16="http://schemas.microsoft.com/office/drawing/2014/main" id="{95EB839A-CB0C-48ED-8E92-0A5B0A789C59}"/>
              </a:ext>
            </a:extLst>
          </p:cNvPr>
          <p:cNvSpPr txBox="1"/>
          <p:nvPr/>
        </p:nvSpPr>
        <p:spPr>
          <a:xfrm>
            <a:off x="0" y="5394419"/>
            <a:ext cx="9144000" cy="892552"/>
          </a:xfrm>
          <a:prstGeom prst="rect">
            <a:avLst/>
          </a:prstGeom>
          <a:noFill/>
        </p:spPr>
        <p:txBody>
          <a:bodyPr wrap="square" rtlCol="0">
            <a:spAutoFit/>
          </a:bodyPr>
          <a:lstStyle/>
          <a:p>
            <a:pPr algn="ctr"/>
            <a:r>
              <a:rPr lang="en-GB" dirty="0"/>
              <a:t>MoO</a:t>
            </a:r>
            <a:r>
              <a:rPr lang="en-GB" baseline="-25000" dirty="0"/>
              <a:t>3-x</a:t>
            </a:r>
            <a:r>
              <a:rPr lang="en-GB" dirty="0"/>
              <a:t> is not bonded to either PEDOT or PSS</a:t>
            </a:r>
          </a:p>
          <a:p>
            <a:pPr algn="ctr"/>
            <a:endParaRPr lang="en-GB" dirty="0"/>
          </a:p>
          <a:p>
            <a:pPr algn="ctr"/>
            <a:r>
              <a:rPr lang="en-GB" sz="1600" dirty="0"/>
              <a:t>Partial occupation of Mo4</a:t>
            </a:r>
            <a:r>
              <a:rPr lang="en-GB" sz="1600" i="1" dirty="0"/>
              <a:t>d </a:t>
            </a:r>
            <a:r>
              <a:rPr lang="en-GB" sz="1600" dirty="0"/>
              <a:t>orbitals because of oxygen vacancies give rise to intragap states</a:t>
            </a:r>
          </a:p>
        </p:txBody>
      </p:sp>
    </p:spTree>
    <p:extLst>
      <p:ext uri="{BB962C8B-B14F-4D97-AF65-F5344CB8AC3E}">
        <p14:creationId xmlns:p14="http://schemas.microsoft.com/office/powerpoint/2010/main" val="77889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0FEF-2981-4E8A-AC08-089D2B777725}"/>
              </a:ext>
            </a:extLst>
          </p:cNvPr>
          <p:cNvSpPr>
            <a:spLocks noGrp="1"/>
          </p:cNvSpPr>
          <p:nvPr>
            <p:ph type="title"/>
          </p:nvPr>
        </p:nvSpPr>
        <p:spPr>
          <a:xfrm>
            <a:off x="0" y="0"/>
            <a:ext cx="9144000" cy="941453"/>
          </a:xfrm>
        </p:spPr>
        <p:txBody>
          <a:bodyPr/>
          <a:lstStyle/>
          <a:p>
            <a:pPr algn="ctr"/>
            <a:r>
              <a:rPr lang="en-GB" dirty="0"/>
              <a:t>Optical Properties</a:t>
            </a:r>
          </a:p>
        </p:txBody>
      </p:sp>
      <p:pic>
        <p:nvPicPr>
          <p:cNvPr id="7" name="Content Placeholder 6" descr="A picture containing text, map&#10;&#10;Description generated with very high confidence">
            <a:extLst>
              <a:ext uri="{FF2B5EF4-FFF2-40B4-BE49-F238E27FC236}">
                <a16:creationId xmlns:a16="http://schemas.microsoft.com/office/drawing/2014/main" id="{FBA50C2E-098B-442F-AD49-DA46B0EE8C4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34" r="2512" b="53524"/>
          <a:stretch/>
        </p:blipFill>
        <p:spPr>
          <a:xfrm>
            <a:off x="1382234" y="789579"/>
            <a:ext cx="6458474" cy="2597112"/>
          </a:xfrm>
          <a:prstGeom prst="corner">
            <a:avLst>
              <a:gd name="adj1" fmla="val 99537"/>
              <a:gd name="adj2" fmla="val 7369"/>
            </a:avLst>
          </a:prstGeom>
        </p:spPr>
      </p:pic>
      <p:sp>
        <p:nvSpPr>
          <p:cNvPr id="5" name="Slide Number Placeholder 4">
            <a:extLst>
              <a:ext uri="{FF2B5EF4-FFF2-40B4-BE49-F238E27FC236}">
                <a16:creationId xmlns:a16="http://schemas.microsoft.com/office/drawing/2014/main" id="{F123E797-FA61-4353-9666-BDFCB36B3484}"/>
              </a:ext>
            </a:extLst>
          </p:cNvPr>
          <p:cNvSpPr>
            <a:spLocks noGrp="1"/>
          </p:cNvSpPr>
          <p:nvPr>
            <p:ph type="sldNum" sz="quarter" idx="12"/>
          </p:nvPr>
        </p:nvSpPr>
        <p:spPr/>
        <p:txBody>
          <a:bodyPr/>
          <a:lstStyle/>
          <a:p>
            <a:fld id="{0C08A744-23B7-4946-948B-CD5162AB0637}" type="slidenum">
              <a:rPr lang="en-GB" smtClean="0"/>
              <a:t>25</a:t>
            </a:fld>
            <a:endParaRPr lang="en-GB"/>
          </a:p>
        </p:txBody>
      </p:sp>
      <p:sp>
        <p:nvSpPr>
          <p:cNvPr id="8" name="TextBox 7">
            <a:extLst>
              <a:ext uri="{FF2B5EF4-FFF2-40B4-BE49-F238E27FC236}">
                <a16:creationId xmlns:a16="http://schemas.microsoft.com/office/drawing/2014/main" id="{B22C04EB-A55E-4743-8586-C50D3BC6048E}"/>
              </a:ext>
            </a:extLst>
          </p:cNvPr>
          <p:cNvSpPr txBox="1"/>
          <p:nvPr/>
        </p:nvSpPr>
        <p:spPr>
          <a:xfrm>
            <a:off x="0" y="3326198"/>
            <a:ext cx="9144000" cy="646331"/>
          </a:xfrm>
          <a:prstGeom prst="rect">
            <a:avLst/>
          </a:prstGeom>
          <a:noFill/>
        </p:spPr>
        <p:txBody>
          <a:bodyPr wrap="square" rtlCol="0">
            <a:spAutoFit/>
          </a:bodyPr>
          <a:lstStyle/>
          <a:p>
            <a:pPr algn="ctr"/>
            <a:r>
              <a:rPr lang="en-GB" dirty="0"/>
              <a:t>Films are transparent in the visible range</a:t>
            </a:r>
          </a:p>
          <a:p>
            <a:pPr algn="ctr"/>
            <a:r>
              <a:rPr lang="en-GB" dirty="0"/>
              <a:t>there is a </a:t>
            </a:r>
            <a:r>
              <a:rPr lang="en-GB" dirty="0">
                <a:solidFill>
                  <a:srgbClr val="00B050"/>
                </a:solidFill>
              </a:rPr>
              <a:t>linear increase in the refractive index </a:t>
            </a:r>
            <a:r>
              <a:rPr lang="en-GB" dirty="0"/>
              <a:t>with increasing amounts of MoO</a:t>
            </a:r>
            <a:r>
              <a:rPr lang="en-GB" baseline="-25000" dirty="0"/>
              <a:t>3-x</a:t>
            </a:r>
            <a:endParaRPr lang="en-GB" dirty="0"/>
          </a:p>
        </p:txBody>
      </p:sp>
      <p:pic>
        <p:nvPicPr>
          <p:cNvPr id="9" name="Content Placeholder 6" descr="A picture containing text, map&#10;&#10;Description generated with very high confidence">
            <a:extLst>
              <a:ext uri="{FF2B5EF4-FFF2-40B4-BE49-F238E27FC236}">
                <a16:creationId xmlns:a16="http://schemas.microsoft.com/office/drawing/2014/main" id="{B00F39F8-A2B8-4AAE-985A-F60ED51F019F}"/>
              </a:ext>
            </a:extLst>
          </p:cNvPr>
          <p:cNvPicPr>
            <a:picLocks noChangeAspect="1"/>
          </p:cNvPicPr>
          <p:nvPr/>
        </p:nvPicPr>
        <p:blipFill rotWithShape="1">
          <a:blip r:embed="rId3">
            <a:extLst>
              <a:ext uri="{28A0092B-C50C-407E-A947-70E740481C1C}">
                <a14:useLocalDpi xmlns:a14="http://schemas.microsoft.com/office/drawing/2010/main" val="0"/>
              </a:ext>
            </a:extLst>
          </a:blip>
          <a:srcRect l="278" t="55910" r="54247" b="1563"/>
          <a:stretch/>
        </p:blipFill>
        <p:spPr>
          <a:xfrm>
            <a:off x="1163995" y="3979912"/>
            <a:ext cx="3099598" cy="2376439"/>
          </a:xfrm>
          <a:prstGeom prst="rect">
            <a:avLst/>
          </a:prstGeom>
        </p:spPr>
      </p:pic>
      <p:pic>
        <p:nvPicPr>
          <p:cNvPr id="10" name="Content Placeholder 6" descr="A picture containing text, map&#10;&#10;Description generated with very high confidence">
            <a:extLst>
              <a:ext uri="{FF2B5EF4-FFF2-40B4-BE49-F238E27FC236}">
                <a16:creationId xmlns:a16="http://schemas.microsoft.com/office/drawing/2014/main" id="{B4504A86-4327-45B3-86C6-4C1E7B3D1980}"/>
              </a:ext>
            </a:extLst>
          </p:cNvPr>
          <p:cNvPicPr>
            <a:picLocks noChangeAspect="1"/>
          </p:cNvPicPr>
          <p:nvPr/>
        </p:nvPicPr>
        <p:blipFill rotWithShape="1">
          <a:blip r:embed="rId3">
            <a:extLst>
              <a:ext uri="{28A0092B-C50C-407E-A947-70E740481C1C}">
                <a14:useLocalDpi xmlns:a14="http://schemas.microsoft.com/office/drawing/2010/main" val="0"/>
              </a:ext>
            </a:extLst>
          </a:blip>
          <a:srcRect l="50619" t="55915" r="3906" b="1558"/>
          <a:stretch/>
        </p:blipFill>
        <p:spPr>
          <a:xfrm>
            <a:off x="4880407" y="3972529"/>
            <a:ext cx="3099598" cy="2376439"/>
          </a:xfrm>
          <a:prstGeom prst="rect">
            <a:avLst/>
          </a:prstGeom>
        </p:spPr>
      </p:pic>
      <p:sp>
        <p:nvSpPr>
          <p:cNvPr id="11" name="Footer Placeholder 3">
            <a:extLst>
              <a:ext uri="{FF2B5EF4-FFF2-40B4-BE49-F238E27FC236}">
                <a16:creationId xmlns:a16="http://schemas.microsoft.com/office/drawing/2014/main" id="{16B9C109-043C-4AA8-BD55-A56582B6AAEA}"/>
              </a:ext>
            </a:extLst>
          </p:cNvPr>
          <p:cNvSpPr txBox="1">
            <a:spLocks/>
          </p:cNvSpPr>
          <p:nvPr/>
        </p:nvSpPr>
        <p:spPr>
          <a:xfrm>
            <a:off x="7808809" y="4992143"/>
            <a:ext cx="141308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Thanks to Luca Occhi and </a:t>
            </a:r>
          </a:p>
          <a:p>
            <a:r>
              <a:rPr lang="en-GB" dirty="0"/>
              <a:t>Dr Paul </a:t>
            </a:r>
            <a:r>
              <a:rPr lang="en-GB" dirty="0" err="1"/>
              <a:t>Stavrinou</a:t>
            </a:r>
            <a:r>
              <a:rPr lang="en-GB" dirty="0"/>
              <a:t> for the refractive index measurements</a:t>
            </a:r>
          </a:p>
        </p:txBody>
      </p:sp>
    </p:spTree>
    <p:extLst>
      <p:ext uri="{BB962C8B-B14F-4D97-AF65-F5344CB8AC3E}">
        <p14:creationId xmlns:p14="http://schemas.microsoft.com/office/powerpoint/2010/main" val="134125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22" presetClass="entr" presetSubtype="4"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down)">
                                      <p:cBhvr>
                                        <p:cTn id="24" dur="500"/>
                                        <p:tgtEl>
                                          <p:spTgt spid="8">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00"/>
                                        <p:tgtEl>
                                          <p:spTgt spid="11">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D577-B82B-4C2C-A588-B51F9F150615}"/>
              </a:ext>
            </a:extLst>
          </p:cNvPr>
          <p:cNvSpPr>
            <a:spLocks noGrp="1"/>
          </p:cNvSpPr>
          <p:nvPr>
            <p:ph type="title"/>
          </p:nvPr>
        </p:nvSpPr>
        <p:spPr>
          <a:xfrm>
            <a:off x="0" y="1"/>
            <a:ext cx="9144000" cy="914400"/>
          </a:xfrm>
        </p:spPr>
        <p:txBody>
          <a:bodyPr/>
          <a:lstStyle/>
          <a:p>
            <a:pPr algn="ctr"/>
            <a:r>
              <a:rPr lang="en-GB" dirty="0"/>
              <a:t>Morphology</a:t>
            </a:r>
          </a:p>
        </p:txBody>
      </p:sp>
      <p:sp>
        <p:nvSpPr>
          <p:cNvPr id="5" name="Slide Number Placeholder 4">
            <a:extLst>
              <a:ext uri="{FF2B5EF4-FFF2-40B4-BE49-F238E27FC236}">
                <a16:creationId xmlns:a16="http://schemas.microsoft.com/office/drawing/2014/main" id="{0EAD6CED-DE53-4EB5-888E-6F5E37DD139C}"/>
              </a:ext>
            </a:extLst>
          </p:cNvPr>
          <p:cNvSpPr>
            <a:spLocks noGrp="1"/>
          </p:cNvSpPr>
          <p:nvPr>
            <p:ph type="sldNum" sz="quarter" idx="12"/>
          </p:nvPr>
        </p:nvSpPr>
        <p:spPr/>
        <p:txBody>
          <a:bodyPr/>
          <a:lstStyle/>
          <a:p>
            <a:fld id="{0C08A744-23B7-4946-948B-CD5162AB0637}" type="slidenum">
              <a:rPr lang="en-GB" smtClean="0"/>
              <a:t>26</a:t>
            </a:fld>
            <a:endParaRPr lang="en-GB" dirty="0"/>
          </a:p>
        </p:txBody>
      </p:sp>
      <p:pic>
        <p:nvPicPr>
          <p:cNvPr id="10" name="Picture 9">
            <a:extLst>
              <a:ext uri="{FF2B5EF4-FFF2-40B4-BE49-F238E27FC236}">
                <a16:creationId xmlns:a16="http://schemas.microsoft.com/office/drawing/2014/main" id="{CBCA9154-C51B-46CF-ACDF-3064E2AB791F}"/>
              </a:ext>
            </a:extLst>
          </p:cNvPr>
          <p:cNvPicPr>
            <a:picLocks noChangeAspect="1"/>
          </p:cNvPicPr>
          <p:nvPr/>
        </p:nvPicPr>
        <p:blipFill rotWithShape="1">
          <a:blip r:embed="rId3">
            <a:extLst>
              <a:ext uri="{28A0092B-C50C-407E-A947-70E740481C1C}">
                <a14:useLocalDpi xmlns:a14="http://schemas.microsoft.com/office/drawing/2010/main" val="0"/>
              </a:ext>
            </a:extLst>
          </a:blip>
          <a:srcRect l="62913" b="56549"/>
          <a:stretch/>
        </p:blipFill>
        <p:spPr>
          <a:xfrm>
            <a:off x="5752792" y="609579"/>
            <a:ext cx="3391207" cy="2396368"/>
          </a:xfrm>
          <a:prstGeom prst="rect">
            <a:avLst/>
          </a:prstGeom>
        </p:spPr>
      </p:pic>
      <p:pic>
        <p:nvPicPr>
          <p:cNvPr id="12" name="Picture 11">
            <a:extLst>
              <a:ext uri="{FF2B5EF4-FFF2-40B4-BE49-F238E27FC236}">
                <a16:creationId xmlns:a16="http://schemas.microsoft.com/office/drawing/2014/main" id="{5B469D25-0800-4D28-845A-0B2552FDADB6}"/>
              </a:ext>
            </a:extLst>
          </p:cNvPr>
          <p:cNvPicPr>
            <a:picLocks noChangeAspect="1"/>
          </p:cNvPicPr>
          <p:nvPr/>
        </p:nvPicPr>
        <p:blipFill rotWithShape="1">
          <a:blip r:embed="rId3">
            <a:extLst>
              <a:ext uri="{28A0092B-C50C-407E-A947-70E740481C1C}">
                <a14:useLocalDpi xmlns:a14="http://schemas.microsoft.com/office/drawing/2010/main" val="0"/>
              </a:ext>
            </a:extLst>
          </a:blip>
          <a:srcRect l="62913" t="43452"/>
          <a:stretch/>
        </p:blipFill>
        <p:spPr>
          <a:xfrm>
            <a:off x="5752792" y="3100483"/>
            <a:ext cx="3391208" cy="3118688"/>
          </a:xfrm>
          <a:prstGeom prst="rect">
            <a:avLst/>
          </a:prstGeom>
        </p:spPr>
      </p:pic>
      <p:sp>
        <p:nvSpPr>
          <p:cNvPr id="8" name="Footer Placeholder 3">
            <a:extLst>
              <a:ext uri="{FF2B5EF4-FFF2-40B4-BE49-F238E27FC236}">
                <a16:creationId xmlns:a16="http://schemas.microsoft.com/office/drawing/2014/main" id="{C83BCD95-8FD2-4062-B888-C8A28F566AC0}"/>
              </a:ext>
            </a:extLst>
          </p:cNvPr>
          <p:cNvSpPr txBox="1">
            <a:spLocks/>
          </p:cNvSpPr>
          <p:nvPr/>
        </p:nvSpPr>
        <p:spPr>
          <a:xfrm>
            <a:off x="5752791" y="2814658"/>
            <a:ext cx="3391208" cy="48890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dirty="0"/>
              <a:t>Thanks to Dr Claire Burgess for the TEM images and the EDX data.</a:t>
            </a:r>
          </a:p>
        </p:txBody>
      </p:sp>
      <p:pic>
        <p:nvPicPr>
          <p:cNvPr id="9" name="Picture 8">
            <a:extLst>
              <a:ext uri="{FF2B5EF4-FFF2-40B4-BE49-F238E27FC236}">
                <a16:creationId xmlns:a16="http://schemas.microsoft.com/office/drawing/2014/main" id="{AB856B02-E9D4-4BD5-98AF-57B8ABB3E4AA}"/>
              </a:ext>
            </a:extLst>
          </p:cNvPr>
          <p:cNvPicPr>
            <a:picLocks noChangeAspect="1"/>
          </p:cNvPicPr>
          <p:nvPr/>
        </p:nvPicPr>
        <p:blipFill>
          <a:blip r:embed="rId4"/>
          <a:stretch>
            <a:fillRect/>
          </a:stretch>
        </p:blipFill>
        <p:spPr>
          <a:xfrm>
            <a:off x="184779" y="1064877"/>
            <a:ext cx="5383235" cy="5291787"/>
          </a:xfrm>
          <a:prstGeom prst="rect">
            <a:avLst/>
          </a:prstGeom>
        </p:spPr>
      </p:pic>
      <p:sp>
        <p:nvSpPr>
          <p:cNvPr id="14" name="TextBox 13">
            <a:extLst>
              <a:ext uri="{FF2B5EF4-FFF2-40B4-BE49-F238E27FC236}">
                <a16:creationId xmlns:a16="http://schemas.microsoft.com/office/drawing/2014/main" id="{5FCA24D6-49ED-4C00-B8B8-59FD4BAD3144}"/>
              </a:ext>
            </a:extLst>
          </p:cNvPr>
          <p:cNvSpPr txBox="1"/>
          <p:nvPr/>
        </p:nvSpPr>
        <p:spPr>
          <a:xfrm>
            <a:off x="6592444" y="318974"/>
            <a:ext cx="1874982" cy="369332"/>
          </a:xfrm>
          <a:prstGeom prst="rect">
            <a:avLst/>
          </a:prstGeom>
          <a:noFill/>
        </p:spPr>
        <p:txBody>
          <a:bodyPr wrap="square" rtlCol="0">
            <a:spAutoFit/>
          </a:bodyPr>
          <a:lstStyle/>
          <a:p>
            <a:pPr algn="ctr"/>
            <a:r>
              <a:rPr lang="en-GB" dirty="0"/>
              <a:t>Sample B</a:t>
            </a:r>
          </a:p>
        </p:txBody>
      </p:sp>
    </p:spTree>
    <p:extLst>
      <p:ext uri="{BB962C8B-B14F-4D97-AF65-F5344CB8AC3E}">
        <p14:creationId xmlns:p14="http://schemas.microsoft.com/office/powerpoint/2010/main" val="19989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21" presetClass="entr" presetSubtype="1"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heel(1)">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4272B3-C67A-416D-87A1-5C798C2B7E0F}"/>
              </a:ext>
            </a:extLst>
          </p:cNvPr>
          <p:cNvSpPr>
            <a:spLocks noGrp="1"/>
          </p:cNvSpPr>
          <p:nvPr>
            <p:ph type="sldNum" sz="quarter" idx="12"/>
          </p:nvPr>
        </p:nvSpPr>
        <p:spPr/>
        <p:txBody>
          <a:bodyPr/>
          <a:lstStyle/>
          <a:p>
            <a:fld id="{6D22F896-40B5-4ADD-8801-0D06FADFA095}" type="slidenum">
              <a:rPr lang="en-US" smtClean="0"/>
              <a:t>27</a:t>
            </a:fld>
            <a:endParaRPr lang="en-US" dirty="0"/>
          </a:p>
        </p:txBody>
      </p:sp>
      <p:pic>
        <p:nvPicPr>
          <p:cNvPr id="4" name="Picture 3">
            <a:extLst>
              <a:ext uri="{FF2B5EF4-FFF2-40B4-BE49-F238E27FC236}">
                <a16:creationId xmlns:a16="http://schemas.microsoft.com/office/drawing/2014/main" id="{AA2011EF-F886-48D7-B8DF-8B23FA5D3B81}"/>
              </a:ext>
            </a:extLst>
          </p:cNvPr>
          <p:cNvPicPr>
            <a:picLocks noChangeAspect="1"/>
          </p:cNvPicPr>
          <p:nvPr/>
        </p:nvPicPr>
        <p:blipFill>
          <a:blip r:embed="rId3"/>
          <a:stretch>
            <a:fillRect/>
          </a:stretch>
        </p:blipFill>
        <p:spPr>
          <a:xfrm>
            <a:off x="257009" y="2090108"/>
            <a:ext cx="8629982" cy="2697018"/>
          </a:xfrm>
          <a:prstGeom prst="rect">
            <a:avLst/>
          </a:prstGeom>
        </p:spPr>
      </p:pic>
      <p:sp>
        <p:nvSpPr>
          <p:cNvPr id="5" name="TextBox 4">
            <a:extLst>
              <a:ext uri="{FF2B5EF4-FFF2-40B4-BE49-F238E27FC236}">
                <a16:creationId xmlns:a16="http://schemas.microsoft.com/office/drawing/2014/main" id="{4F0D6D1B-366F-45F1-B4D3-FE4646F970B1}"/>
              </a:ext>
            </a:extLst>
          </p:cNvPr>
          <p:cNvSpPr txBox="1"/>
          <p:nvPr/>
        </p:nvSpPr>
        <p:spPr>
          <a:xfrm>
            <a:off x="631770" y="3521745"/>
            <a:ext cx="711200" cy="369332"/>
          </a:xfrm>
          <a:prstGeom prst="rect">
            <a:avLst/>
          </a:prstGeom>
          <a:solidFill>
            <a:schemeClr val="bg1"/>
          </a:solidFill>
        </p:spPr>
        <p:txBody>
          <a:bodyPr wrap="square" rtlCol="0">
            <a:spAutoFit/>
          </a:bodyPr>
          <a:lstStyle/>
          <a:p>
            <a:pPr algn="ctr"/>
            <a:r>
              <a:rPr lang="en-GB" b="1" dirty="0"/>
              <a:t>A</a:t>
            </a:r>
          </a:p>
        </p:txBody>
      </p:sp>
      <p:sp>
        <p:nvSpPr>
          <p:cNvPr id="6" name="TextBox 5">
            <a:extLst>
              <a:ext uri="{FF2B5EF4-FFF2-40B4-BE49-F238E27FC236}">
                <a16:creationId xmlns:a16="http://schemas.microsoft.com/office/drawing/2014/main" id="{6433C9EA-BB33-41B1-A27B-FC0067FB437B}"/>
              </a:ext>
            </a:extLst>
          </p:cNvPr>
          <p:cNvSpPr txBox="1"/>
          <p:nvPr/>
        </p:nvSpPr>
        <p:spPr>
          <a:xfrm>
            <a:off x="631770" y="3923526"/>
            <a:ext cx="711200" cy="369332"/>
          </a:xfrm>
          <a:prstGeom prst="rect">
            <a:avLst/>
          </a:prstGeom>
          <a:solidFill>
            <a:schemeClr val="bg1"/>
          </a:solidFill>
        </p:spPr>
        <p:txBody>
          <a:bodyPr wrap="square" rtlCol="0">
            <a:spAutoFit/>
          </a:bodyPr>
          <a:lstStyle/>
          <a:p>
            <a:pPr algn="ctr"/>
            <a:r>
              <a:rPr lang="en-GB" b="1" dirty="0"/>
              <a:t>B</a:t>
            </a:r>
          </a:p>
        </p:txBody>
      </p:sp>
      <p:sp>
        <p:nvSpPr>
          <p:cNvPr id="7" name="TextBox 6">
            <a:extLst>
              <a:ext uri="{FF2B5EF4-FFF2-40B4-BE49-F238E27FC236}">
                <a16:creationId xmlns:a16="http://schemas.microsoft.com/office/drawing/2014/main" id="{01D7D2B0-7075-48CC-8278-0E35502FE205}"/>
              </a:ext>
            </a:extLst>
          </p:cNvPr>
          <p:cNvSpPr txBox="1"/>
          <p:nvPr/>
        </p:nvSpPr>
        <p:spPr>
          <a:xfrm>
            <a:off x="664097" y="4325307"/>
            <a:ext cx="646545" cy="369332"/>
          </a:xfrm>
          <a:prstGeom prst="rect">
            <a:avLst/>
          </a:prstGeom>
          <a:solidFill>
            <a:schemeClr val="bg1"/>
          </a:solidFill>
        </p:spPr>
        <p:txBody>
          <a:bodyPr wrap="square" rtlCol="0">
            <a:spAutoFit/>
          </a:bodyPr>
          <a:lstStyle/>
          <a:p>
            <a:pPr algn="ctr"/>
            <a:r>
              <a:rPr lang="en-GB" b="1" dirty="0"/>
              <a:t>C</a:t>
            </a:r>
          </a:p>
        </p:txBody>
      </p:sp>
      <p:sp>
        <p:nvSpPr>
          <p:cNvPr id="8" name="Title 1">
            <a:extLst>
              <a:ext uri="{FF2B5EF4-FFF2-40B4-BE49-F238E27FC236}">
                <a16:creationId xmlns:a16="http://schemas.microsoft.com/office/drawing/2014/main" id="{E14B922D-DDDB-446B-8FC8-BF8FDA58F666}"/>
              </a:ext>
            </a:extLst>
          </p:cNvPr>
          <p:cNvSpPr txBox="1">
            <a:spLocks/>
          </p:cNvSpPr>
          <p:nvPr/>
        </p:nvSpPr>
        <p:spPr>
          <a:xfrm>
            <a:off x="0" y="1"/>
            <a:ext cx="9144000" cy="914400"/>
          </a:xfrm>
          <a:prstGeom prst="rect">
            <a:avLst/>
          </a:prstGeom>
        </p:spPr>
        <p:txBody>
          <a:bodyPr anchor="ctr"/>
          <a:lstStyle>
            <a:lvl1pPr algn="l" defTabSz="457200" rtl="0" eaLnBrk="1" latinLnBrk="0" hangingPunct="1">
              <a:spcBef>
                <a:spcPct val="0"/>
              </a:spcBef>
              <a:buNone/>
              <a:defRPr sz="2800" b="1" kern="1200">
                <a:solidFill>
                  <a:srgbClr val="0085CA"/>
                </a:solidFill>
                <a:latin typeface="Arial"/>
                <a:ea typeface="+mj-ea"/>
                <a:cs typeface="Arial"/>
              </a:defRPr>
            </a:lvl1pPr>
          </a:lstStyle>
          <a:p>
            <a:pPr algn="ctr"/>
            <a:r>
              <a:rPr lang="en-GB" dirty="0"/>
              <a:t>Summary</a:t>
            </a:r>
          </a:p>
        </p:txBody>
      </p:sp>
    </p:spTree>
    <p:extLst>
      <p:ext uri="{BB962C8B-B14F-4D97-AF65-F5344CB8AC3E}">
        <p14:creationId xmlns:p14="http://schemas.microsoft.com/office/powerpoint/2010/main" val="867332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5BB5-8043-4964-A210-BDC45526FA41}"/>
              </a:ext>
            </a:extLst>
          </p:cNvPr>
          <p:cNvSpPr>
            <a:spLocks noGrp="1"/>
          </p:cNvSpPr>
          <p:nvPr>
            <p:ph type="title"/>
          </p:nvPr>
        </p:nvSpPr>
        <p:spPr>
          <a:xfrm>
            <a:off x="0" y="1"/>
            <a:ext cx="9144000" cy="914400"/>
          </a:xfrm>
        </p:spPr>
        <p:txBody>
          <a:bodyPr/>
          <a:lstStyle/>
          <a:p>
            <a:pPr algn="ctr"/>
            <a:r>
              <a:rPr lang="en-GB" dirty="0"/>
              <a:t>Devices</a:t>
            </a:r>
          </a:p>
        </p:txBody>
      </p:sp>
      <p:pic>
        <p:nvPicPr>
          <p:cNvPr id="6" name="Content Placeholder 4">
            <a:extLst>
              <a:ext uri="{FF2B5EF4-FFF2-40B4-BE49-F238E27FC236}">
                <a16:creationId xmlns:a16="http://schemas.microsoft.com/office/drawing/2014/main" id="{1CF58A26-2BBF-4D08-A2C5-1F92C54D252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161" t="21032" r="56107" b="28157"/>
          <a:stretch/>
        </p:blipFill>
        <p:spPr>
          <a:xfrm>
            <a:off x="0" y="1110055"/>
            <a:ext cx="5118477" cy="3387502"/>
          </a:xfrm>
        </p:spPr>
      </p:pic>
      <p:sp>
        <p:nvSpPr>
          <p:cNvPr id="5" name="Slide Number Placeholder 4">
            <a:extLst>
              <a:ext uri="{FF2B5EF4-FFF2-40B4-BE49-F238E27FC236}">
                <a16:creationId xmlns:a16="http://schemas.microsoft.com/office/drawing/2014/main" id="{3D1227AB-3A33-42B7-BE6F-6E53926AAA80}"/>
              </a:ext>
            </a:extLst>
          </p:cNvPr>
          <p:cNvSpPr>
            <a:spLocks noGrp="1"/>
          </p:cNvSpPr>
          <p:nvPr>
            <p:ph type="sldNum" sz="quarter" idx="12"/>
          </p:nvPr>
        </p:nvSpPr>
        <p:spPr/>
        <p:txBody>
          <a:bodyPr/>
          <a:lstStyle/>
          <a:p>
            <a:fld id="{0C08A744-23B7-4946-948B-CD5162AB0637}" type="slidenum">
              <a:rPr lang="en-GB" smtClean="0"/>
              <a:t>28</a:t>
            </a:fld>
            <a:endParaRPr lang="en-GB"/>
          </a:p>
        </p:txBody>
      </p:sp>
      <p:pic>
        <p:nvPicPr>
          <p:cNvPr id="7" name="Content Placeholder 4">
            <a:extLst>
              <a:ext uri="{FF2B5EF4-FFF2-40B4-BE49-F238E27FC236}">
                <a16:creationId xmlns:a16="http://schemas.microsoft.com/office/drawing/2014/main" id="{1458EA6F-96B5-40C6-A95D-060BAE94F889}"/>
              </a:ext>
            </a:extLst>
          </p:cNvPr>
          <p:cNvPicPr>
            <a:picLocks noChangeAspect="1"/>
          </p:cNvPicPr>
          <p:nvPr/>
        </p:nvPicPr>
        <p:blipFill rotWithShape="1">
          <a:blip r:embed="rId3">
            <a:extLst>
              <a:ext uri="{28A0092B-C50C-407E-A947-70E740481C1C}">
                <a14:useLocalDpi xmlns:a14="http://schemas.microsoft.com/office/drawing/2010/main" val="0"/>
              </a:ext>
            </a:extLst>
          </a:blip>
          <a:srcRect l="44128" t="21271" r="24840" b="27918"/>
          <a:stretch/>
        </p:blipFill>
        <p:spPr>
          <a:xfrm>
            <a:off x="5118477" y="3109100"/>
            <a:ext cx="4025523" cy="3239318"/>
          </a:xfrm>
          <a:prstGeom prst="rect">
            <a:avLst/>
          </a:prstGeom>
        </p:spPr>
      </p:pic>
      <p:sp>
        <p:nvSpPr>
          <p:cNvPr id="8" name="Rectangle 7">
            <a:extLst>
              <a:ext uri="{FF2B5EF4-FFF2-40B4-BE49-F238E27FC236}">
                <a16:creationId xmlns:a16="http://schemas.microsoft.com/office/drawing/2014/main" id="{A1B595B8-CFC4-48EF-B6EE-EDB41DA2A491}"/>
              </a:ext>
            </a:extLst>
          </p:cNvPr>
          <p:cNvSpPr/>
          <p:nvPr/>
        </p:nvSpPr>
        <p:spPr>
          <a:xfrm>
            <a:off x="5118476" y="1134587"/>
            <a:ext cx="4025523" cy="1754326"/>
          </a:xfrm>
          <a:prstGeom prst="rect">
            <a:avLst/>
          </a:prstGeom>
        </p:spPr>
        <p:txBody>
          <a:bodyPr wrap="square">
            <a:spAutoFit/>
          </a:bodyPr>
          <a:lstStyle/>
          <a:p>
            <a:pPr algn="ctr"/>
            <a:r>
              <a:rPr lang="it-IT" dirty="0"/>
              <a:t>The hybrids are inserted in OPV and OLED devices, in a standard architecture.</a:t>
            </a:r>
          </a:p>
          <a:p>
            <a:pPr algn="ctr"/>
            <a:endParaRPr lang="it-IT" dirty="0"/>
          </a:p>
          <a:p>
            <a:pPr algn="ctr"/>
            <a:r>
              <a:rPr lang="it-IT" sz="1600" dirty="0"/>
              <a:t>A</a:t>
            </a:r>
            <a:r>
              <a:rPr lang="it-IT" sz="1600" b="1" dirty="0"/>
              <a:t> Ca/Ag</a:t>
            </a:r>
            <a:r>
              <a:rPr lang="it-IT" sz="1600" dirty="0"/>
              <a:t> (20/100 nm) cathode is thermally evaporated on top of the device.</a:t>
            </a:r>
            <a:endParaRPr lang="en-GB" sz="1600" dirty="0"/>
          </a:p>
        </p:txBody>
      </p:sp>
      <p:sp>
        <p:nvSpPr>
          <p:cNvPr id="9" name="Rectangle 8">
            <a:extLst>
              <a:ext uri="{FF2B5EF4-FFF2-40B4-BE49-F238E27FC236}">
                <a16:creationId xmlns:a16="http://schemas.microsoft.com/office/drawing/2014/main" id="{17BE5705-1A9B-4EAA-801D-0C2CD96664FA}"/>
              </a:ext>
            </a:extLst>
          </p:cNvPr>
          <p:cNvSpPr/>
          <p:nvPr/>
        </p:nvSpPr>
        <p:spPr>
          <a:xfrm>
            <a:off x="10161" y="4788681"/>
            <a:ext cx="5108316" cy="1077218"/>
          </a:xfrm>
          <a:prstGeom prst="rect">
            <a:avLst/>
          </a:prstGeom>
        </p:spPr>
        <p:txBody>
          <a:bodyPr wrap="square">
            <a:spAutoFit/>
          </a:bodyPr>
          <a:lstStyle/>
          <a:p>
            <a:pPr algn="ctr"/>
            <a:r>
              <a:rPr lang="it-IT" sz="1400" dirty="0"/>
              <a:t>The active layer is deposited on top of the anode bilayer:</a:t>
            </a:r>
          </a:p>
          <a:p>
            <a:pPr algn="ctr"/>
            <a:endParaRPr lang="it-IT" sz="1600" dirty="0"/>
          </a:p>
          <a:p>
            <a:pPr marL="285750" indent="-285750" algn="ctr">
              <a:buFont typeface="Arial" panose="020B0604020202020204" pitchFamily="34" charset="0"/>
              <a:buChar char="•"/>
            </a:pPr>
            <a:r>
              <a:rPr lang="it-IT" sz="1600" dirty="0"/>
              <a:t>For OPV, a </a:t>
            </a:r>
            <a:r>
              <a:rPr lang="it-IT" sz="1600" b="1" dirty="0"/>
              <a:t>P3HT:ICBA blend </a:t>
            </a:r>
            <a:r>
              <a:rPr lang="it-IT" sz="1600" dirty="0"/>
              <a:t>(100 nm) </a:t>
            </a:r>
          </a:p>
          <a:p>
            <a:pPr marL="285750" indent="-285750" algn="ctr">
              <a:buFont typeface="Arial" panose="020B0604020202020204" pitchFamily="34" charset="0"/>
              <a:buChar char="•"/>
            </a:pPr>
            <a:r>
              <a:rPr lang="it-IT" sz="1600" dirty="0"/>
              <a:t>For OLED, </a:t>
            </a:r>
            <a:r>
              <a:rPr lang="it-IT" sz="1600" b="1" dirty="0"/>
              <a:t>green PPV </a:t>
            </a:r>
            <a:r>
              <a:rPr lang="it-IT" sz="1600" dirty="0"/>
              <a:t>(70 nm)</a:t>
            </a:r>
          </a:p>
        </p:txBody>
      </p:sp>
    </p:spTree>
    <p:extLst>
      <p:ext uri="{BB962C8B-B14F-4D97-AF65-F5344CB8AC3E}">
        <p14:creationId xmlns:p14="http://schemas.microsoft.com/office/powerpoint/2010/main" val="259801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9BFF-0225-47F7-977A-B3FFA94D26F0}"/>
              </a:ext>
            </a:extLst>
          </p:cNvPr>
          <p:cNvSpPr>
            <a:spLocks noGrp="1"/>
          </p:cNvSpPr>
          <p:nvPr>
            <p:ph type="title"/>
          </p:nvPr>
        </p:nvSpPr>
        <p:spPr>
          <a:xfrm>
            <a:off x="0" y="1"/>
            <a:ext cx="9144000" cy="914400"/>
          </a:xfrm>
        </p:spPr>
        <p:txBody>
          <a:bodyPr/>
          <a:lstStyle/>
          <a:p>
            <a:pPr algn="ctr"/>
            <a:r>
              <a:rPr lang="en-GB" dirty="0"/>
              <a:t>OPV</a:t>
            </a:r>
          </a:p>
        </p:txBody>
      </p:sp>
      <p:pic>
        <p:nvPicPr>
          <p:cNvPr id="7" name="Content Placeholder 6" descr="A close up of a map&#10;&#10;Description generated with very high confidence">
            <a:extLst>
              <a:ext uri="{FF2B5EF4-FFF2-40B4-BE49-F238E27FC236}">
                <a16:creationId xmlns:a16="http://schemas.microsoft.com/office/drawing/2014/main" id="{59F9453F-78AA-44F2-B656-CABB6D5BF60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236" t="2925" r="48931" b="53520"/>
          <a:stretch/>
        </p:blipFill>
        <p:spPr>
          <a:xfrm>
            <a:off x="2084159" y="1139149"/>
            <a:ext cx="4975681" cy="3693061"/>
          </a:xfrm>
        </p:spPr>
      </p:pic>
      <p:sp>
        <p:nvSpPr>
          <p:cNvPr id="5" name="Slide Number Placeholder 4">
            <a:extLst>
              <a:ext uri="{FF2B5EF4-FFF2-40B4-BE49-F238E27FC236}">
                <a16:creationId xmlns:a16="http://schemas.microsoft.com/office/drawing/2014/main" id="{7EC3955D-0BC2-4B1B-BA8F-9B6FB679EBD3}"/>
              </a:ext>
            </a:extLst>
          </p:cNvPr>
          <p:cNvSpPr>
            <a:spLocks noGrp="1"/>
          </p:cNvSpPr>
          <p:nvPr>
            <p:ph type="sldNum" sz="quarter" idx="12"/>
          </p:nvPr>
        </p:nvSpPr>
        <p:spPr/>
        <p:txBody>
          <a:bodyPr/>
          <a:lstStyle/>
          <a:p>
            <a:fld id="{0C08A744-23B7-4946-948B-CD5162AB0637}" type="slidenum">
              <a:rPr lang="en-GB" smtClean="0"/>
              <a:t>29</a:t>
            </a:fld>
            <a:endParaRPr lang="en-GB"/>
          </a:p>
        </p:txBody>
      </p:sp>
      <p:graphicFrame>
        <p:nvGraphicFramePr>
          <p:cNvPr id="9" name="Table 8">
            <a:extLst>
              <a:ext uri="{FF2B5EF4-FFF2-40B4-BE49-F238E27FC236}">
                <a16:creationId xmlns:a16="http://schemas.microsoft.com/office/drawing/2014/main" id="{5F67D621-2344-4558-9BC4-8C98DD4F8BDD}"/>
              </a:ext>
            </a:extLst>
          </p:cNvPr>
          <p:cNvGraphicFramePr>
            <a:graphicFrameLocks noGrp="1"/>
          </p:cNvGraphicFramePr>
          <p:nvPr>
            <p:extLst>
              <p:ext uri="{D42A27DB-BD31-4B8C-83A1-F6EECF244321}">
                <p14:modId xmlns:p14="http://schemas.microsoft.com/office/powerpoint/2010/main" val="4030002836"/>
              </p:ext>
            </p:extLst>
          </p:nvPr>
        </p:nvGraphicFramePr>
        <p:xfrm>
          <a:off x="2286003" y="4832210"/>
          <a:ext cx="4571994" cy="1352934"/>
        </p:xfrm>
        <a:graphic>
          <a:graphicData uri="http://schemas.openxmlformats.org/drawingml/2006/table">
            <a:tbl>
              <a:tblPr firstRow="1" firstCol="1" bandRow="1"/>
              <a:tblGrid>
                <a:gridCol w="653142">
                  <a:extLst>
                    <a:ext uri="{9D8B030D-6E8A-4147-A177-3AD203B41FA5}">
                      <a16:colId xmlns:a16="http://schemas.microsoft.com/office/drawing/2014/main" val="2454331609"/>
                    </a:ext>
                  </a:extLst>
                </a:gridCol>
                <a:gridCol w="653142">
                  <a:extLst>
                    <a:ext uri="{9D8B030D-6E8A-4147-A177-3AD203B41FA5}">
                      <a16:colId xmlns:a16="http://schemas.microsoft.com/office/drawing/2014/main" val="1005413757"/>
                    </a:ext>
                  </a:extLst>
                </a:gridCol>
                <a:gridCol w="653142">
                  <a:extLst>
                    <a:ext uri="{9D8B030D-6E8A-4147-A177-3AD203B41FA5}">
                      <a16:colId xmlns:a16="http://schemas.microsoft.com/office/drawing/2014/main" val="606744405"/>
                    </a:ext>
                  </a:extLst>
                </a:gridCol>
                <a:gridCol w="653142">
                  <a:extLst>
                    <a:ext uri="{9D8B030D-6E8A-4147-A177-3AD203B41FA5}">
                      <a16:colId xmlns:a16="http://schemas.microsoft.com/office/drawing/2014/main" val="2695036625"/>
                    </a:ext>
                  </a:extLst>
                </a:gridCol>
                <a:gridCol w="653142">
                  <a:extLst>
                    <a:ext uri="{9D8B030D-6E8A-4147-A177-3AD203B41FA5}">
                      <a16:colId xmlns:a16="http://schemas.microsoft.com/office/drawing/2014/main" val="619031525"/>
                    </a:ext>
                  </a:extLst>
                </a:gridCol>
                <a:gridCol w="653142">
                  <a:extLst>
                    <a:ext uri="{9D8B030D-6E8A-4147-A177-3AD203B41FA5}">
                      <a16:colId xmlns:a16="http://schemas.microsoft.com/office/drawing/2014/main" val="1278673121"/>
                    </a:ext>
                  </a:extLst>
                </a:gridCol>
                <a:gridCol w="653142">
                  <a:extLst>
                    <a:ext uri="{9D8B030D-6E8A-4147-A177-3AD203B41FA5}">
                      <a16:colId xmlns:a16="http://schemas.microsoft.com/office/drawing/2014/main" val="856832384"/>
                    </a:ext>
                  </a:extLst>
                </a:gridCol>
              </a:tblGrid>
              <a:tr h="187199">
                <a:tc rowSpan="2">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Sample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6">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Measured parameter</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lnSpc>
                          <a:spcPct val="150000"/>
                        </a:lnSpc>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hMerge="1">
                  <a:txBody>
                    <a:bodyPr/>
                    <a:lstStyle/>
                    <a:p>
                      <a:pPr algn="ctr">
                        <a:lnSpc>
                          <a:spcPct val="150000"/>
                        </a:lnSpc>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4048888584"/>
                  </a:ext>
                </a:extLst>
              </a:tr>
              <a:tr h="179705">
                <a:tc vMerge="1">
                  <a:txBody>
                    <a:bodyPr/>
                    <a:lstStyle/>
                    <a:p>
                      <a:endParaRPr lang="en-GB"/>
                    </a:p>
                  </a:txBody>
                  <a:tcPr/>
                </a:tc>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V</a:t>
                      </a:r>
                      <a:r>
                        <a:rPr lang="en-GB" sz="1100" b="1" baseline="-25000" dirty="0">
                          <a:effectLst/>
                          <a:latin typeface="Calibri" panose="020F0502020204030204" pitchFamily="34" charset="0"/>
                          <a:ea typeface="Times New Roman" panose="02020603050405020304" pitchFamily="18" charset="0"/>
                          <a:cs typeface="Times New Roman" panose="02020603050405020304" pitchFamily="18" charset="0"/>
                        </a:rPr>
                        <a:t>oc</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J</a:t>
                      </a:r>
                      <a:r>
                        <a:rPr lang="en-GB" sz="1100" b="1" baseline="-25000" dirty="0">
                          <a:effectLst/>
                          <a:latin typeface="Calibri" panose="020F0502020204030204" pitchFamily="34" charset="0"/>
                          <a:ea typeface="Times New Roman" panose="02020603050405020304" pitchFamily="18" charset="0"/>
                          <a:cs typeface="Times New Roman" panose="02020603050405020304" pitchFamily="18" charset="0"/>
                        </a:rPr>
                        <a:t>sc</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FF</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PCE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R</a:t>
                      </a:r>
                      <a:r>
                        <a:rPr lang="en-GB" sz="1100" b="1" baseline="-25000" dirty="0">
                          <a:effectLst/>
                          <a:latin typeface="Calibri" panose="020F0502020204030204" pitchFamily="34" charset="0"/>
                          <a:ea typeface="Times New Roman" panose="02020603050405020304" pitchFamily="18" charset="0"/>
                          <a:cs typeface="Times New Roman" panose="02020603050405020304" pitchFamily="18" charset="0"/>
                        </a:rPr>
                        <a:t>sh</a:t>
                      </a: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 (k</a:t>
                      </a:r>
                      <a:r>
                        <a:rPr lang="en-GB" sz="1100" b="1" dirty="0">
                          <a:effectLst/>
                          <a:latin typeface="Calibri" panose="020F0502020204030204" pitchFamily="34" charset="0"/>
                          <a:ea typeface="Times New Roman" panose="02020603050405020304" pitchFamily="18" charset="0"/>
                          <a:cs typeface="Calibri" panose="020F0502020204030204" pitchFamily="34" charset="0"/>
                        </a:rPr>
                        <a:t>Ω)</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R</a:t>
                      </a:r>
                      <a:r>
                        <a:rPr lang="en-GB" sz="1100" b="1" baseline="-25000" dirty="0">
                          <a:effectLst/>
                          <a:latin typeface="Calibri" panose="020F0502020204030204" pitchFamily="34" charset="0"/>
                          <a:ea typeface="Times New Roman" panose="02020603050405020304" pitchFamily="18" charset="0"/>
                          <a:cs typeface="Times New Roman" panose="02020603050405020304" pitchFamily="18" charset="0"/>
                        </a:rPr>
                        <a:t>s</a:t>
                      </a: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100" b="1" dirty="0">
                          <a:effectLst/>
                          <a:latin typeface="Calibri" panose="020F0502020204030204" pitchFamily="34" charset="0"/>
                          <a:ea typeface="Times New Roman" panose="02020603050405020304" pitchFamily="18" charset="0"/>
                          <a:cs typeface="Calibri" panose="020F0502020204030204" pitchFamily="34" charset="0"/>
                        </a:rPr>
                        <a:t>Ω</a:t>
                      </a: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978391353"/>
                  </a:ext>
                </a:extLst>
              </a:tr>
              <a:tr h="179705">
                <a:tc>
                  <a:txBody>
                    <a:bodyPr/>
                    <a:lstStyle/>
                    <a:p>
                      <a:pPr algn="ctr">
                        <a:lnSpc>
                          <a:spcPct val="150000"/>
                        </a:lnSpc>
                        <a:spcAft>
                          <a:spcPts val="0"/>
                        </a:spcAft>
                      </a:pPr>
                      <a:r>
                        <a:rPr lang="en-GB" sz="800" b="1" dirty="0">
                          <a:effectLst/>
                          <a:latin typeface="Calibri" panose="020F0502020204030204" pitchFamily="34" charset="0"/>
                          <a:ea typeface="Times New Roman" panose="02020603050405020304" pitchFamily="18" charset="0"/>
                          <a:cs typeface="Times New Roman" panose="02020603050405020304" pitchFamily="18" charset="0"/>
                        </a:rPr>
                        <a:t>PEDOT:PSS</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0.73</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-8.16</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0.58</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3.41</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b="0" dirty="0">
                          <a:effectLst/>
                          <a:latin typeface="Calibri" panose="020F0502020204030204" pitchFamily="34" charset="0"/>
                          <a:ea typeface="Times New Roman" panose="02020603050405020304" pitchFamily="18" charset="0"/>
                          <a:cs typeface="Times New Roman" panose="02020603050405020304" pitchFamily="18" charset="0"/>
                        </a:rPr>
                        <a:t>17</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380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453465190"/>
                  </a:ext>
                </a:extLst>
              </a:tr>
              <a:tr h="179705">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A</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0.78</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-8.12</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0.58</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3.65</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b="0" dirty="0">
                          <a:effectLst/>
                          <a:latin typeface="Calibri" panose="020F0502020204030204" pitchFamily="34" charset="0"/>
                          <a:ea typeface="Times New Roman" panose="02020603050405020304" pitchFamily="18" charset="0"/>
                          <a:cs typeface="Times New Roman" panose="02020603050405020304" pitchFamily="18" charset="0"/>
                        </a:rPr>
                        <a:t>23</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440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744276841"/>
                  </a:ext>
                </a:extLst>
              </a:tr>
              <a:tr h="179705">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B</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0.81</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-8.04</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0.56</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3.59</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b="0" dirty="0">
                          <a:effectLst/>
                          <a:latin typeface="Calibri" panose="020F0502020204030204" pitchFamily="34" charset="0"/>
                          <a:ea typeface="Times New Roman" panose="02020603050405020304" pitchFamily="18" charset="0"/>
                          <a:cs typeface="Times New Roman" panose="02020603050405020304" pitchFamily="18" charset="0"/>
                        </a:rPr>
                        <a:t>23</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490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055694357"/>
                  </a:ext>
                </a:extLst>
              </a:tr>
              <a:tr h="179705">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C</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0.82</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-8.27</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0.56</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3.74</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b="0" dirty="0">
                          <a:effectLst/>
                          <a:latin typeface="Calibri" panose="020F0502020204030204" pitchFamily="34" charset="0"/>
                          <a:ea typeface="Times New Roman" panose="02020603050405020304" pitchFamily="18" charset="0"/>
                          <a:cs typeface="Times New Roman" panose="02020603050405020304" pitchFamily="18" charset="0"/>
                        </a:rPr>
                        <a:t>23</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490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2694445522"/>
                  </a:ext>
                </a:extLst>
              </a:tr>
            </a:tbl>
          </a:graphicData>
        </a:graphic>
      </p:graphicFrame>
      <p:pic>
        <p:nvPicPr>
          <p:cNvPr id="10" name="Content Placeholder 6" descr="A close up of a map&#10;&#10;Description generated with very high confidence">
            <a:extLst>
              <a:ext uri="{FF2B5EF4-FFF2-40B4-BE49-F238E27FC236}">
                <a16:creationId xmlns:a16="http://schemas.microsoft.com/office/drawing/2014/main" id="{4437607D-54DF-4645-B1DE-14B3F1D96247}"/>
              </a:ext>
            </a:extLst>
          </p:cNvPr>
          <p:cNvPicPr>
            <a:picLocks noChangeAspect="1"/>
          </p:cNvPicPr>
          <p:nvPr/>
        </p:nvPicPr>
        <p:blipFill rotWithShape="1">
          <a:blip r:embed="rId3">
            <a:extLst>
              <a:ext uri="{28A0092B-C50C-407E-A947-70E740481C1C}">
                <a14:useLocalDpi xmlns:a14="http://schemas.microsoft.com/office/drawing/2010/main" val="0"/>
              </a:ext>
            </a:extLst>
          </a:blip>
          <a:srcRect l="27210" t="50499" r="25290" b="1259"/>
          <a:stretch/>
        </p:blipFill>
        <p:spPr>
          <a:xfrm>
            <a:off x="4561945" y="1182999"/>
            <a:ext cx="4582055" cy="3634776"/>
          </a:xfrm>
          <a:prstGeom prst="rect">
            <a:avLst/>
          </a:prstGeom>
        </p:spPr>
      </p:pic>
      <p:pic>
        <p:nvPicPr>
          <p:cNvPr id="11" name="Content Placeholder 6" descr="A close up of a map&#10;&#10;Description generated with very high confidence">
            <a:extLst>
              <a:ext uri="{FF2B5EF4-FFF2-40B4-BE49-F238E27FC236}">
                <a16:creationId xmlns:a16="http://schemas.microsoft.com/office/drawing/2014/main" id="{0B76A0BA-239D-4738-8FF5-AF10AB854BC2}"/>
              </a:ext>
            </a:extLst>
          </p:cNvPr>
          <p:cNvPicPr>
            <a:picLocks noChangeAspect="1"/>
          </p:cNvPicPr>
          <p:nvPr/>
        </p:nvPicPr>
        <p:blipFill rotWithShape="1">
          <a:blip r:embed="rId3">
            <a:extLst>
              <a:ext uri="{28A0092B-C50C-407E-A947-70E740481C1C}">
                <a14:useLocalDpi xmlns:a14="http://schemas.microsoft.com/office/drawing/2010/main" val="0"/>
              </a:ext>
            </a:extLst>
          </a:blip>
          <a:srcRect l="51137" t="4142" r="3030" b="52303"/>
          <a:stretch/>
        </p:blipFill>
        <p:spPr>
          <a:xfrm>
            <a:off x="0" y="1182999"/>
            <a:ext cx="4554718" cy="3380613"/>
          </a:xfrm>
          <a:prstGeom prst="rect">
            <a:avLst/>
          </a:prstGeom>
        </p:spPr>
      </p:pic>
      <p:pic>
        <p:nvPicPr>
          <p:cNvPr id="12" name="Content Placeholder 6" descr="A close up of a map&#10;&#10;Description generated with very high confidence">
            <a:extLst>
              <a:ext uri="{FF2B5EF4-FFF2-40B4-BE49-F238E27FC236}">
                <a16:creationId xmlns:a16="http://schemas.microsoft.com/office/drawing/2014/main" id="{2F3490D6-57CB-4787-80D8-79B8E5437E25}"/>
              </a:ext>
            </a:extLst>
          </p:cNvPr>
          <p:cNvPicPr>
            <a:picLocks noChangeAspect="1"/>
          </p:cNvPicPr>
          <p:nvPr/>
        </p:nvPicPr>
        <p:blipFill rotWithShape="1">
          <a:blip r:embed="rId3">
            <a:extLst>
              <a:ext uri="{28A0092B-C50C-407E-A947-70E740481C1C}">
                <a14:useLocalDpi xmlns:a14="http://schemas.microsoft.com/office/drawing/2010/main" val="0"/>
              </a:ext>
            </a:extLst>
          </a:blip>
          <a:srcRect l="33248" t="807" r="32734" b="96147"/>
          <a:stretch/>
        </p:blipFill>
        <p:spPr>
          <a:xfrm>
            <a:off x="2603693" y="841916"/>
            <a:ext cx="3936613" cy="275308"/>
          </a:xfrm>
          <a:prstGeom prst="rect">
            <a:avLst/>
          </a:prstGeom>
        </p:spPr>
      </p:pic>
      <p:pic>
        <p:nvPicPr>
          <p:cNvPr id="14" name="Content Placeholder 4">
            <a:extLst>
              <a:ext uri="{FF2B5EF4-FFF2-40B4-BE49-F238E27FC236}">
                <a16:creationId xmlns:a16="http://schemas.microsoft.com/office/drawing/2014/main" id="{E71CF106-365C-4F5C-AEEC-28E711EB89CD}"/>
              </a:ext>
            </a:extLst>
          </p:cNvPr>
          <p:cNvPicPr>
            <a:picLocks noChangeAspect="1"/>
          </p:cNvPicPr>
          <p:nvPr/>
        </p:nvPicPr>
        <p:blipFill rotWithShape="1">
          <a:blip r:embed="rId4">
            <a:extLst>
              <a:ext uri="{28A0092B-C50C-407E-A947-70E740481C1C}">
                <a14:useLocalDpi xmlns:a14="http://schemas.microsoft.com/office/drawing/2010/main" val="0"/>
              </a:ext>
            </a:extLst>
          </a:blip>
          <a:srcRect l="6161" t="21032" r="56107" b="28157"/>
          <a:stretch/>
        </p:blipFill>
        <p:spPr>
          <a:xfrm>
            <a:off x="7374717" y="1"/>
            <a:ext cx="1772896" cy="1173335"/>
          </a:xfrm>
          <a:prstGeom prst="rect">
            <a:avLst/>
          </a:prstGeom>
        </p:spPr>
      </p:pic>
    </p:spTree>
    <p:extLst>
      <p:ext uri="{BB962C8B-B14F-4D97-AF65-F5344CB8AC3E}">
        <p14:creationId xmlns:p14="http://schemas.microsoft.com/office/powerpoint/2010/main" val="34048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2662954-3E7E-4E4E-B7D0-1D52224B4DC1}" type="slidenum">
              <a:rPr lang="en-GB" smtClean="0"/>
              <a:t>3</a:t>
            </a:fld>
            <a:endParaRPr lang="en-GB"/>
          </a:p>
        </p:txBody>
      </p:sp>
      <p:grpSp>
        <p:nvGrpSpPr>
          <p:cNvPr id="58" name="Group 57"/>
          <p:cNvGrpSpPr/>
          <p:nvPr/>
        </p:nvGrpSpPr>
        <p:grpSpPr>
          <a:xfrm>
            <a:off x="1456592" y="1257309"/>
            <a:ext cx="5730218" cy="369332"/>
            <a:chOff x="1342361" y="452379"/>
            <a:chExt cx="5730218" cy="369332"/>
          </a:xfrm>
        </p:grpSpPr>
        <p:cxnSp>
          <p:nvCxnSpPr>
            <p:cNvPr id="18" name="Straight Connector 17"/>
            <p:cNvCxnSpPr/>
            <p:nvPr/>
          </p:nvCxnSpPr>
          <p:spPr>
            <a:xfrm>
              <a:off x="2326407" y="642257"/>
              <a:ext cx="47461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342361" y="452379"/>
              <a:ext cx="2219326" cy="369332"/>
            </a:xfrm>
            <a:prstGeom prst="rect">
              <a:avLst/>
            </a:prstGeom>
            <a:noFill/>
          </p:spPr>
          <p:txBody>
            <a:bodyPr wrap="square" rtlCol="0">
              <a:spAutoFit/>
            </a:bodyPr>
            <a:lstStyle/>
            <a:p>
              <a:r>
                <a:rPr lang="it-IT" dirty="0"/>
                <a:t>Vacuum</a:t>
              </a:r>
              <a:endParaRPr lang="en-GB" dirty="0"/>
            </a:p>
          </p:txBody>
        </p:sp>
      </p:grpSp>
      <p:grpSp>
        <p:nvGrpSpPr>
          <p:cNvPr id="53" name="Group 52"/>
          <p:cNvGrpSpPr/>
          <p:nvPr/>
        </p:nvGrpSpPr>
        <p:grpSpPr>
          <a:xfrm>
            <a:off x="3200547" y="3507407"/>
            <a:ext cx="704349" cy="369332"/>
            <a:chOff x="3450846" y="1923109"/>
            <a:chExt cx="704349" cy="369332"/>
          </a:xfrm>
        </p:grpSpPr>
        <p:cxnSp>
          <p:nvCxnSpPr>
            <p:cNvPr id="43" name="Straight Connector 42"/>
            <p:cNvCxnSpPr/>
            <p:nvPr/>
          </p:nvCxnSpPr>
          <p:spPr>
            <a:xfrm>
              <a:off x="3450846" y="1973844"/>
              <a:ext cx="7043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561687" y="1923109"/>
              <a:ext cx="465739" cy="369332"/>
            </a:xfrm>
            <a:prstGeom prst="rect">
              <a:avLst/>
            </a:prstGeom>
            <a:noFill/>
          </p:spPr>
          <p:txBody>
            <a:bodyPr wrap="square" rtlCol="0">
              <a:spAutoFit/>
            </a:bodyPr>
            <a:lstStyle/>
            <a:p>
              <a:r>
                <a:rPr lang="it-IT" dirty="0"/>
                <a:t>Ag</a:t>
              </a:r>
              <a:endParaRPr lang="en-GB" dirty="0"/>
            </a:p>
          </p:txBody>
        </p:sp>
      </p:grpSp>
      <p:grpSp>
        <p:nvGrpSpPr>
          <p:cNvPr id="54" name="Group 53"/>
          <p:cNvGrpSpPr/>
          <p:nvPr/>
        </p:nvGrpSpPr>
        <p:grpSpPr>
          <a:xfrm>
            <a:off x="3891264" y="1985453"/>
            <a:ext cx="799289" cy="2096912"/>
            <a:chOff x="4141563" y="975310"/>
            <a:chExt cx="799289" cy="2096912"/>
          </a:xfrm>
        </p:grpSpPr>
        <p:sp>
          <p:nvSpPr>
            <p:cNvPr id="8" name="Rectangle 7"/>
            <p:cNvSpPr/>
            <p:nvPr/>
          </p:nvSpPr>
          <p:spPr>
            <a:xfrm>
              <a:off x="4155195" y="1200372"/>
              <a:ext cx="661307" cy="158637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4141563" y="2795223"/>
              <a:ext cx="737704" cy="276999"/>
            </a:xfrm>
            <a:prstGeom prst="rect">
              <a:avLst/>
            </a:prstGeom>
            <a:noFill/>
          </p:spPr>
          <p:txBody>
            <a:bodyPr wrap="square" rtlCol="0">
              <a:spAutoFit/>
            </a:bodyPr>
            <a:lstStyle/>
            <a:p>
              <a:r>
                <a:rPr lang="it-IT" sz="1200" b="1" dirty="0"/>
                <a:t>5.0 eV</a:t>
              </a:r>
              <a:endParaRPr lang="en-GB" sz="1200" b="1" dirty="0"/>
            </a:p>
          </p:txBody>
        </p:sp>
        <p:sp>
          <p:nvSpPr>
            <p:cNvPr id="23" name="TextBox 22"/>
            <p:cNvSpPr txBox="1"/>
            <p:nvPr/>
          </p:nvSpPr>
          <p:spPr>
            <a:xfrm>
              <a:off x="4203148" y="975310"/>
              <a:ext cx="737704" cy="276999"/>
            </a:xfrm>
            <a:prstGeom prst="rect">
              <a:avLst/>
            </a:prstGeom>
            <a:noFill/>
          </p:spPr>
          <p:txBody>
            <a:bodyPr wrap="square" rtlCol="0">
              <a:spAutoFit/>
            </a:bodyPr>
            <a:lstStyle/>
            <a:p>
              <a:r>
                <a:rPr lang="it-IT" sz="1200" b="1" dirty="0"/>
                <a:t>3.0 eV</a:t>
              </a:r>
              <a:endParaRPr lang="en-GB" sz="1200" b="1" dirty="0"/>
            </a:p>
          </p:txBody>
        </p:sp>
        <p:sp>
          <p:nvSpPr>
            <p:cNvPr id="45" name="TextBox 44"/>
            <p:cNvSpPr txBox="1"/>
            <p:nvPr/>
          </p:nvSpPr>
          <p:spPr>
            <a:xfrm rot="16200000">
              <a:off x="4027644" y="1722342"/>
              <a:ext cx="880635" cy="369332"/>
            </a:xfrm>
            <a:prstGeom prst="rect">
              <a:avLst/>
            </a:prstGeom>
            <a:noFill/>
          </p:spPr>
          <p:txBody>
            <a:bodyPr wrap="square" rtlCol="0">
              <a:spAutoFit/>
            </a:bodyPr>
            <a:lstStyle/>
            <a:p>
              <a:r>
                <a:rPr lang="it-IT" dirty="0"/>
                <a:t>P3HT</a:t>
              </a:r>
              <a:endParaRPr lang="en-GB" dirty="0"/>
            </a:p>
          </p:txBody>
        </p:sp>
      </p:grpSp>
      <p:grpSp>
        <p:nvGrpSpPr>
          <p:cNvPr id="55" name="Group 54"/>
          <p:cNvGrpSpPr/>
          <p:nvPr/>
        </p:nvGrpSpPr>
        <p:grpSpPr>
          <a:xfrm>
            <a:off x="4563906" y="2227579"/>
            <a:ext cx="841019" cy="2006554"/>
            <a:chOff x="4814205" y="1217436"/>
            <a:chExt cx="841019" cy="2006554"/>
          </a:xfrm>
        </p:grpSpPr>
        <p:sp>
          <p:nvSpPr>
            <p:cNvPr id="9" name="Rectangle 8"/>
            <p:cNvSpPr/>
            <p:nvPr/>
          </p:nvSpPr>
          <p:spPr>
            <a:xfrm>
              <a:off x="4814205" y="1466692"/>
              <a:ext cx="661307" cy="1512409"/>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4917520" y="1217436"/>
              <a:ext cx="737704" cy="276999"/>
            </a:xfrm>
            <a:prstGeom prst="rect">
              <a:avLst/>
            </a:prstGeom>
            <a:noFill/>
          </p:spPr>
          <p:txBody>
            <a:bodyPr wrap="square" rtlCol="0">
              <a:spAutoFit/>
            </a:bodyPr>
            <a:lstStyle/>
            <a:p>
              <a:r>
                <a:rPr lang="it-IT" sz="1200" b="1" dirty="0"/>
                <a:t>3.7 eV</a:t>
              </a:r>
              <a:endParaRPr lang="en-GB" sz="1200" b="1" dirty="0"/>
            </a:p>
          </p:txBody>
        </p:sp>
        <p:sp>
          <p:nvSpPr>
            <p:cNvPr id="20" name="TextBox 19"/>
            <p:cNvSpPr txBox="1"/>
            <p:nvPr/>
          </p:nvSpPr>
          <p:spPr>
            <a:xfrm>
              <a:off x="4835527" y="2946991"/>
              <a:ext cx="737704" cy="276999"/>
            </a:xfrm>
            <a:prstGeom prst="rect">
              <a:avLst/>
            </a:prstGeom>
            <a:noFill/>
          </p:spPr>
          <p:txBody>
            <a:bodyPr wrap="square" rtlCol="0">
              <a:spAutoFit/>
            </a:bodyPr>
            <a:lstStyle/>
            <a:p>
              <a:r>
                <a:rPr lang="it-IT" sz="1200" b="1" dirty="0"/>
                <a:t>5.8 eV</a:t>
              </a:r>
              <a:endParaRPr lang="en-GB" sz="1200" b="1" dirty="0"/>
            </a:p>
          </p:txBody>
        </p:sp>
        <p:sp>
          <p:nvSpPr>
            <p:cNvPr id="46" name="TextBox 45"/>
            <p:cNvSpPr txBox="1"/>
            <p:nvPr/>
          </p:nvSpPr>
          <p:spPr>
            <a:xfrm rot="16200000">
              <a:off x="4740941" y="1928069"/>
              <a:ext cx="807835" cy="369332"/>
            </a:xfrm>
            <a:prstGeom prst="rect">
              <a:avLst/>
            </a:prstGeom>
            <a:noFill/>
          </p:spPr>
          <p:txBody>
            <a:bodyPr wrap="square" rtlCol="0">
              <a:spAutoFit/>
            </a:bodyPr>
            <a:lstStyle/>
            <a:p>
              <a:r>
                <a:rPr lang="it-IT" dirty="0"/>
                <a:t>ICBA</a:t>
              </a:r>
              <a:endParaRPr lang="en-GB" dirty="0"/>
            </a:p>
          </p:txBody>
        </p:sp>
      </p:grpSp>
      <p:grpSp>
        <p:nvGrpSpPr>
          <p:cNvPr id="56" name="Group 55"/>
          <p:cNvGrpSpPr/>
          <p:nvPr/>
        </p:nvGrpSpPr>
        <p:grpSpPr>
          <a:xfrm>
            <a:off x="5222656" y="2389507"/>
            <a:ext cx="837980" cy="2745366"/>
            <a:chOff x="5472955" y="1379364"/>
            <a:chExt cx="837980" cy="2745366"/>
          </a:xfrm>
        </p:grpSpPr>
        <p:sp>
          <p:nvSpPr>
            <p:cNvPr id="13" name="Rectangle 12"/>
            <p:cNvSpPr/>
            <p:nvPr/>
          </p:nvSpPr>
          <p:spPr>
            <a:xfrm>
              <a:off x="5472956" y="1631613"/>
              <a:ext cx="800439" cy="223294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573231" y="1379364"/>
              <a:ext cx="737704" cy="276999"/>
            </a:xfrm>
            <a:prstGeom prst="rect">
              <a:avLst/>
            </a:prstGeom>
            <a:noFill/>
          </p:spPr>
          <p:txBody>
            <a:bodyPr wrap="square" rtlCol="0">
              <a:spAutoFit/>
            </a:bodyPr>
            <a:lstStyle/>
            <a:p>
              <a:r>
                <a:rPr lang="it-IT" sz="1200" b="1" dirty="0"/>
                <a:t>4.0 eV</a:t>
              </a:r>
              <a:endParaRPr lang="en-GB" sz="1200" b="1" dirty="0"/>
            </a:p>
          </p:txBody>
        </p:sp>
        <p:sp>
          <p:nvSpPr>
            <p:cNvPr id="21" name="TextBox 20"/>
            <p:cNvSpPr txBox="1"/>
            <p:nvPr/>
          </p:nvSpPr>
          <p:spPr>
            <a:xfrm>
              <a:off x="5573231" y="3847731"/>
              <a:ext cx="737704" cy="276999"/>
            </a:xfrm>
            <a:prstGeom prst="rect">
              <a:avLst/>
            </a:prstGeom>
            <a:noFill/>
          </p:spPr>
          <p:txBody>
            <a:bodyPr wrap="square" rtlCol="0">
              <a:spAutoFit/>
            </a:bodyPr>
            <a:lstStyle/>
            <a:p>
              <a:r>
                <a:rPr lang="it-IT" sz="1200" b="1" dirty="0"/>
                <a:t>7.3 eV</a:t>
              </a:r>
              <a:endParaRPr lang="en-GB" sz="1200" b="1" dirty="0"/>
            </a:p>
          </p:txBody>
        </p:sp>
        <p:cxnSp>
          <p:nvCxnSpPr>
            <p:cNvPr id="32" name="Straight Connector 31"/>
            <p:cNvCxnSpPr/>
            <p:nvPr/>
          </p:nvCxnSpPr>
          <p:spPr>
            <a:xfrm>
              <a:off x="5472955" y="1799294"/>
              <a:ext cx="8004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505601" y="1799294"/>
              <a:ext cx="737704" cy="276999"/>
            </a:xfrm>
            <a:prstGeom prst="rect">
              <a:avLst/>
            </a:prstGeom>
            <a:noFill/>
          </p:spPr>
          <p:txBody>
            <a:bodyPr wrap="square" rtlCol="0">
              <a:spAutoFit/>
            </a:bodyPr>
            <a:lstStyle/>
            <a:p>
              <a:r>
                <a:rPr lang="it-IT" sz="1200" b="1" dirty="0"/>
                <a:t>4.2 eV</a:t>
              </a:r>
              <a:endParaRPr lang="en-GB" sz="1200" b="1" dirty="0"/>
            </a:p>
          </p:txBody>
        </p:sp>
        <p:sp>
          <p:nvSpPr>
            <p:cNvPr id="47" name="TextBox 46"/>
            <p:cNvSpPr txBox="1"/>
            <p:nvPr/>
          </p:nvSpPr>
          <p:spPr>
            <a:xfrm rot="16200000">
              <a:off x="5356522" y="2386917"/>
              <a:ext cx="990582" cy="369332"/>
            </a:xfrm>
            <a:prstGeom prst="rect">
              <a:avLst/>
            </a:prstGeom>
            <a:noFill/>
          </p:spPr>
          <p:txBody>
            <a:bodyPr wrap="square" rtlCol="0">
              <a:spAutoFit/>
            </a:bodyPr>
            <a:lstStyle/>
            <a:p>
              <a:r>
                <a:rPr lang="it-IT" dirty="0"/>
                <a:t>ZnO</a:t>
              </a:r>
              <a:endParaRPr lang="en-GB" dirty="0"/>
            </a:p>
          </p:txBody>
        </p:sp>
      </p:grpSp>
      <p:grpSp>
        <p:nvGrpSpPr>
          <p:cNvPr id="57" name="Group 56"/>
          <p:cNvGrpSpPr/>
          <p:nvPr/>
        </p:nvGrpSpPr>
        <p:grpSpPr>
          <a:xfrm>
            <a:off x="6023095" y="3581229"/>
            <a:ext cx="704349" cy="389872"/>
            <a:chOff x="6273394" y="2571086"/>
            <a:chExt cx="704349" cy="389872"/>
          </a:xfrm>
        </p:grpSpPr>
        <p:cxnSp>
          <p:nvCxnSpPr>
            <p:cNvPr id="42" name="Straight Connector 41"/>
            <p:cNvCxnSpPr/>
            <p:nvPr/>
          </p:nvCxnSpPr>
          <p:spPr>
            <a:xfrm>
              <a:off x="6273394" y="2571086"/>
              <a:ext cx="7043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401345" y="2591626"/>
              <a:ext cx="576398" cy="369332"/>
            </a:xfrm>
            <a:prstGeom prst="rect">
              <a:avLst/>
            </a:prstGeom>
            <a:noFill/>
          </p:spPr>
          <p:txBody>
            <a:bodyPr wrap="square" rtlCol="0">
              <a:spAutoFit/>
            </a:bodyPr>
            <a:lstStyle/>
            <a:p>
              <a:r>
                <a:rPr lang="it-IT" dirty="0"/>
                <a:t>ITO</a:t>
              </a:r>
              <a:endParaRPr lang="en-GB" dirty="0"/>
            </a:p>
          </p:txBody>
        </p:sp>
      </p:grpSp>
      <p:cxnSp>
        <p:nvCxnSpPr>
          <p:cNvPr id="60" name="Straight Arrow Connector 59"/>
          <p:cNvCxnSpPr/>
          <p:nvPr/>
        </p:nvCxnSpPr>
        <p:spPr>
          <a:xfrm>
            <a:off x="7186810" y="1441975"/>
            <a:ext cx="0" cy="38466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rot="5400000">
            <a:off x="6716661" y="3342130"/>
            <a:ext cx="1265887" cy="369332"/>
          </a:xfrm>
          <a:prstGeom prst="rect">
            <a:avLst/>
          </a:prstGeom>
          <a:noFill/>
        </p:spPr>
        <p:txBody>
          <a:bodyPr wrap="square" rtlCol="0">
            <a:spAutoFit/>
          </a:bodyPr>
          <a:lstStyle/>
          <a:p>
            <a:r>
              <a:rPr lang="it-IT" dirty="0"/>
              <a:t>Energy</a:t>
            </a:r>
            <a:endParaRPr lang="en-GB" dirty="0"/>
          </a:p>
        </p:txBody>
      </p:sp>
      <p:sp>
        <p:nvSpPr>
          <p:cNvPr id="70" name="Oval 69"/>
          <p:cNvSpPr/>
          <p:nvPr/>
        </p:nvSpPr>
        <p:spPr>
          <a:xfrm>
            <a:off x="4173706" y="2188086"/>
            <a:ext cx="96630" cy="828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Arrow Connector 71"/>
          <p:cNvCxnSpPr/>
          <p:nvPr/>
        </p:nvCxnSpPr>
        <p:spPr>
          <a:xfrm flipH="1" flipV="1">
            <a:off x="4221305" y="2210515"/>
            <a:ext cx="21692" cy="1542182"/>
          </a:xfrm>
          <a:prstGeom prst="straightConnector1">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3180860" y="2381157"/>
            <a:ext cx="712666" cy="2111856"/>
            <a:chOff x="1448452" y="2704535"/>
            <a:chExt cx="712666" cy="2111856"/>
          </a:xfrm>
        </p:grpSpPr>
        <p:sp>
          <p:nvSpPr>
            <p:cNvPr id="7" name="Rectangle 6"/>
            <p:cNvSpPr/>
            <p:nvPr/>
          </p:nvSpPr>
          <p:spPr>
            <a:xfrm>
              <a:off x="1448452" y="2704535"/>
              <a:ext cx="712666" cy="2111856"/>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7" name="Straight Connector 76"/>
            <p:cNvCxnSpPr>
              <a:stCxn id="7" idx="1"/>
              <a:endCxn id="7" idx="3"/>
            </p:cNvCxnSpPr>
            <p:nvPr/>
          </p:nvCxnSpPr>
          <p:spPr>
            <a:xfrm>
              <a:off x="1448452" y="3760463"/>
              <a:ext cx="71266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4226417" y="3786435"/>
            <a:ext cx="1207710" cy="2112481"/>
            <a:chOff x="4226417" y="3379998"/>
            <a:chExt cx="1207710" cy="2112481"/>
          </a:xfrm>
        </p:grpSpPr>
        <p:grpSp>
          <p:nvGrpSpPr>
            <p:cNvPr id="68" name="Group 67"/>
            <p:cNvGrpSpPr/>
            <p:nvPr/>
          </p:nvGrpSpPr>
          <p:grpSpPr>
            <a:xfrm>
              <a:off x="4226417" y="3379998"/>
              <a:ext cx="594208" cy="1881817"/>
              <a:chOff x="4085830" y="3886861"/>
              <a:chExt cx="551484" cy="1762825"/>
            </a:xfrm>
          </p:grpSpPr>
          <p:cxnSp>
            <p:nvCxnSpPr>
              <p:cNvPr id="63" name="Straight Connector 62"/>
              <p:cNvCxnSpPr/>
              <p:nvPr/>
            </p:nvCxnSpPr>
            <p:spPr>
              <a:xfrm flipH="1" flipV="1">
                <a:off x="4400626" y="4865604"/>
                <a:ext cx="236688" cy="784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321629" y="4865604"/>
                <a:ext cx="78997" cy="1635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4085830" y="3886861"/>
                <a:ext cx="242540" cy="1132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4638018" y="5123147"/>
              <a:ext cx="796109" cy="369332"/>
            </a:xfrm>
            <a:prstGeom prst="rect">
              <a:avLst/>
            </a:prstGeom>
            <a:noFill/>
          </p:spPr>
          <p:txBody>
            <a:bodyPr wrap="square" rtlCol="0">
              <a:spAutoFit/>
            </a:bodyPr>
            <a:lstStyle/>
            <a:p>
              <a:r>
                <a:rPr lang="it-IT" dirty="0"/>
                <a:t>h</a:t>
              </a:r>
              <a:r>
                <a:rPr lang="el-GR" dirty="0"/>
                <a:t>ν</a:t>
              </a:r>
              <a:endParaRPr lang="en-GB" dirty="0"/>
            </a:p>
          </p:txBody>
        </p:sp>
      </p:grpSp>
      <p:sp>
        <p:nvSpPr>
          <p:cNvPr id="69" name="Oval 68"/>
          <p:cNvSpPr/>
          <p:nvPr/>
        </p:nvSpPr>
        <p:spPr>
          <a:xfrm>
            <a:off x="4204010" y="3730268"/>
            <a:ext cx="79405" cy="7509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7911426" y="3665339"/>
            <a:ext cx="79405" cy="7509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7971765" y="3507407"/>
            <a:ext cx="773430" cy="369332"/>
          </a:xfrm>
          <a:prstGeom prst="rect">
            <a:avLst/>
          </a:prstGeom>
          <a:noFill/>
        </p:spPr>
        <p:txBody>
          <a:bodyPr wrap="square" rtlCol="0">
            <a:spAutoFit/>
          </a:bodyPr>
          <a:lstStyle/>
          <a:p>
            <a:r>
              <a:rPr lang="it-IT" dirty="0"/>
              <a:t>Hole</a:t>
            </a:r>
            <a:endParaRPr lang="en-GB" dirty="0"/>
          </a:p>
        </p:txBody>
      </p:sp>
      <p:sp>
        <p:nvSpPr>
          <p:cNvPr id="52" name="Oval 51"/>
          <p:cNvSpPr/>
          <p:nvPr/>
        </p:nvSpPr>
        <p:spPr>
          <a:xfrm>
            <a:off x="7904253" y="3080551"/>
            <a:ext cx="96630" cy="828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7965771" y="2937307"/>
            <a:ext cx="1119266" cy="369332"/>
          </a:xfrm>
          <a:prstGeom prst="rect">
            <a:avLst/>
          </a:prstGeom>
          <a:noFill/>
        </p:spPr>
        <p:txBody>
          <a:bodyPr wrap="square" rtlCol="0">
            <a:spAutoFit/>
          </a:bodyPr>
          <a:lstStyle/>
          <a:p>
            <a:r>
              <a:rPr lang="it-IT" dirty="0"/>
              <a:t>Electron</a:t>
            </a:r>
            <a:endParaRPr lang="en-GB" dirty="0"/>
          </a:p>
        </p:txBody>
      </p:sp>
      <p:sp>
        <p:nvSpPr>
          <p:cNvPr id="4" name="Rectangle 3"/>
          <p:cNvSpPr/>
          <p:nvPr/>
        </p:nvSpPr>
        <p:spPr>
          <a:xfrm>
            <a:off x="70408" y="5733194"/>
            <a:ext cx="3784049" cy="646331"/>
          </a:xfrm>
          <a:prstGeom prst="rect">
            <a:avLst/>
          </a:prstGeom>
        </p:spPr>
        <p:txBody>
          <a:bodyPr wrap="none">
            <a:spAutoFit/>
          </a:bodyPr>
          <a:lstStyle/>
          <a:p>
            <a:r>
              <a:rPr lang="en-GB" dirty="0"/>
              <a:t>P3HT: poly(3-hexylthiophene-2,5-diyl)</a:t>
            </a:r>
          </a:p>
          <a:p>
            <a:r>
              <a:rPr lang="en-GB" dirty="0"/>
              <a:t>ICBA: indene-C</a:t>
            </a:r>
            <a:r>
              <a:rPr lang="en-GB" baseline="-25000" dirty="0"/>
              <a:t>60</a:t>
            </a:r>
            <a:r>
              <a:rPr lang="en-GB" dirty="0"/>
              <a:t> bisadduct</a:t>
            </a:r>
          </a:p>
        </p:txBody>
      </p:sp>
      <p:sp>
        <p:nvSpPr>
          <p:cNvPr id="62" name="Title 1">
            <a:extLst>
              <a:ext uri="{FF2B5EF4-FFF2-40B4-BE49-F238E27FC236}">
                <a16:creationId xmlns:a16="http://schemas.microsoft.com/office/drawing/2014/main" id="{3208A4B2-0C67-4388-AB1F-C81302FCC491}"/>
              </a:ext>
            </a:extLst>
          </p:cNvPr>
          <p:cNvSpPr txBox="1">
            <a:spLocks/>
          </p:cNvSpPr>
          <p:nvPr/>
        </p:nvSpPr>
        <p:spPr>
          <a:xfrm>
            <a:off x="0" y="3473"/>
            <a:ext cx="9144000" cy="86809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it-IT" sz="2800" b="1" dirty="0">
                <a:solidFill>
                  <a:srgbClr val="0085CA"/>
                </a:solidFill>
                <a:latin typeface="Arial"/>
                <a:cs typeface="Arial"/>
              </a:rPr>
              <a:t>Wider Context</a:t>
            </a:r>
            <a:endParaRPr lang="en-GB" sz="2800" b="1" dirty="0">
              <a:solidFill>
                <a:srgbClr val="0085CA"/>
              </a:solidFill>
              <a:latin typeface="Arial"/>
              <a:cs typeface="Arial"/>
            </a:endParaRPr>
          </a:p>
        </p:txBody>
      </p:sp>
      <p:sp>
        <p:nvSpPr>
          <p:cNvPr id="30" name="TextBox 29">
            <a:extLst>
              <a:ext uri="{FF2B5EF4-FFF2-40B4-BE49-F238E27FC236}">
                <a16:creationId xmlns:a16="http://schemas.microsoft.com/office/drawing/2014/main" id="{AB598632-A64D-4427-A961-4700FD2C9FAB}"/>
              </a:ext>
            </a:extLst>
          </p:cNvPr>
          <p:cNvSpPr txBox="1"/>
          <p:nvPr/>
        </p:nvSpPr>
        <p:spPr>
          <a:xfrm>
            <a:off x="705390" y="2528006"/>
            <a:ext cx="1584528" cy="1754326"/>
          </a:xfrm>
          <a:prstGeom prst="rect">
            <a:avLst/>
          </a:prstGeom>
          <a:noFill/>
        </p:spPr>
        <p:txBody>
          <a:bodyPr wrap="square" rtlCol="0">
            <a:spAutoFit/>
          </a:bodyPr>
          <a:lstStyle/>
          <a:p>
            <a:r>
              <a:rPr lang="en-GB" dirty="0"/>
              <a:t>PEDOT:PSS</a:t>
            </a:r>
          </a:p>
          <a:p>
            <a:r>
              <a:rPr lang="en-GB" dirty="0"/>
              <a:t>MoOx</a:t>
            </a:r>
          </a:p>
          <a:p>
            <a:r>
              <a:rPr lang="en-GB" dirty="0" err="1"/>
              <a:t>VOx</a:t>
            </a:r>
            <a:endParaRPr lang="en-GB" dirty="0"/>
          </a:p>
          <a:p>
            <a:r>
              <a:rPr lang="en-GB" dirty="0" err="1"/>
              <a:t>WOx</a:t>
            </a:r>
            <a:endParaRPr lang="en-GB" dirty="0"/>
          </a:p>
          <a:p>
            <a:r>
              <a:rPr lang="en-GB" dirty="0" err="1"/>
              <a:t>NiOx</a:t>
            </a:r>
            <a:endParaRPr lang="en-GB" dirty="0"/>
          </a:p>
          <a:p>
            <a:r>
              <a:rPr lang="en-GB" dirty="0" err="1"/>
              <a:t>CuOx</a:t>
            </a:r>
            <a:endParaRPr lang="en-GB" dirty="0"/>
          </a:p>
        </p:txBody>
      </p:sp>
      <p:sp>
        <p:nvSpPr>
          <p:cNvPr id="3" name="Rectangle 2">
            <a:extLst>
              <a:ext uri="{FF2B5EF4-FFF2-40B4-BE49-F238E27FC236}">
                <a16:creationId xmlns:a16="http://schemas.microsoft.com/office/drawing/2014/main" id="{458C60AA-4E55-496F-BBA7-F5BBA9528214}"/>
              </a:ext>
            </a:extLst>
          </p:cNvPr>
          <p:cNvSpPr/>
          <p:nvPr/>
        </p:nvSpPr>
        <p:spPr>
          <a:xfrm>
            <a:off x="-8094" y="6517329"/>
            <a:ext cx="9144000" cy="369332"/>
          </a:xfrm>
          <a:prstGeom prst="rect">
            <a:avLst/>
          </a:prstGeom>
        </p:spPr>
        <p:txBody>
          <a:bodyPr wrap="square">
            <a:spAutoFit/>
          </a:bodyPr>
          <a:lstStyle/>
          <a:p>
            <a:pPr algn="ctr"/>
            <a:r>
              <a:rPr lang="en-GB" dirty="0"/>
              <a:t>Zhang J et al., http://doi.wiley.com/10.1002/aelm.201600008</a:t>
            </a:r>
          </a:p>
        </p:txBody>
      </p:sp>
      <p:sp>
        <p:nvSpPr>
          <p:cNvPr id="5" name="Arrow: Right 4">
            <a:extLst>
              <a:ext uri="{FF2B5EF4-FFF2-40B4-BE49-F238E27FC236}">
                <a16:creationId xmlns:a16="http://schemas.microsoft.com/office/drawing/2014/main" id="{03E170C2-C7EB-4F5C-A54E-4FADD9787654}"/>
              </a:ext>
            </a:extLst>
          </p:cNvPr>
          <p:cNvSpPr/>
          <p:nvPr/>
        </p:nvSpPr>
        <p:spPr>
          <a:xfrm rot="5400000" flipV="1">
            <a:off x="4328475" y="5484158"/>
            <a:ext cx="2025363" cy="146316"/>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916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anim calcmode="lin" valueType="num">
                                      <p:cBhvr>
                                        <p:cTn id="8" dur="500" fill="hold"/>
                                        <p:tgtEl>
                                          <p:spTgt spid="58"/>
                                        </p:tgtEl>
                                        <p:attrNameLst>
                                          <p:attrName>ppt_x</p:attrName>
                                        </p:attrNameLst>
                                      </p:cBhvr>
                                      <p:tavLst>
                                        <p:tav tm="0">
                                          <p:val>
                                            <p:strVal val="#ppt_x"/>
                                          </p:val>
                                        </p:tav>
                                        <p:tav tm="100000">
                                          <p:val>
                                            <p:strVal val="#ppt_x"/>
                                          </p:val>
                                        </p:tav>
                                      </p:tavLst>
                                    </p:anim>
                                    <p:anim calcmode="lin" valueType="num">
                                      <p:cBhvr>
                                        <p:cTn id="9" dur="500" fill="hold"/>
                                        <p:tgtEl>
                                          <p:spTgt spid="5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anim calcmode="lin" valueType="num">
                                      <p:cBhvr>
                                        <p:cTn id="23" dur="500" fill="hold"/>
                                        <p:tgtEl>
                                          <p:spTgt spid="60"/>
                                        </p:tgtEl>
                                        <p:attrNameLst>
                                          <p:attrName>ppt_x</p:attrName>
                                        </p:attrNameLst>
                                      </p:cBhvr>
                                      <p:tavLst>
                                        <p:tav tm="0">
                                          <p:val>
                                            <p:strVal val="#ppt_x"/>
                                          </p:val>
                                        </p:tav>
                                        <p:tav tm="100000">
                                          <p:val>
                                            <p:strVal val="#ppt_x"/>
                                          </p:val>
                                        </p:tav>
                                      </p:tavLst>
                                    </p:anim>
                                    <p:anim calcmode="lin" valueType="num">
                                      <p:cBhvr>
                                        <p:cTn id="24" dur="500" fill="hold"/>
                                        <p:tgtEl>
                                          <p:spTgt spid="60"/>
                                        </p:tgtEl>
                                        <p:attrNameLst>
                                          <p:attrName>ppt_y</p:attrName>
                                        </p:attrNameLst>
                                      </p:cBhvr>
                                      <p:tavLst>
                                        <p:tav tm="0">
                                          <p:val>
                                            <p:strVal val="#ppt_y-.1"/>
                                          </p:val>
                                        </p:tav>
                                        <p:tav tm="100000">
                                          <p:val>
                                            <p:strVal val="#ppt_y"/>
                                          </p:val>
                                        </p:tav>
                                      </p:tavLst>
                                    </p:anim>
                                  </p:childTnLst>
                                </p:cTn>
                              </p:par>
                              <p:par>
                                <p:cTn id="25" presetID="47" presetClass="entr" presetSubtype="0" fill="hold" grpId="1"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anim calcmode="lin" valueType="num">
                                      <p:cBhvr>
                                        <p:cTn id="28" dur="500" fill="hold"/>
                                        <p:tgtEl>
                                          <p:spTgt spid="61"/>
                                        </p:tgtEl>
                                        <p:attrNameLst>
                                          <p:attrName>ppt_x</p:attrName>
                                        </p:attrNameLst>
                                      </p:cBhvr>
                                      <p:tavLst>
                                        <p:tav tm="0">
                                          <p:val>
                                            <p:strVal val="#ppt_x"/>
                                          </p:val>
                                        </p:tav>
                                        <p:tav tm="100000">
                                          <p:val>
                                            <p:strVal val="#ppt_x"/>
                                          </p:val>
                                        </p:tav>
                                      </p:tavLst>
                                    </p:anim>
                                    <p:anim calcmode="lin" valueType="num">
                                      <p:cBhvr>
                                        <p:cTn id="29" dur="5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additive="base">
                                        <p:cTn id="50" dur="500" fill="hold"/>
                                        <p:tgtEl>
                                          <p:spTgt spid="54"/>
                                        </p:tgtEl>
                                        <p:attrNameLst>
                                          <p:attrName>ppt_x</p:attrName>
                                        </p:attrNameLst>
                                      </p:cBhvr>
                                      <p:tavLst>
                                        <p:tav tm="0">
                                          <p:val>
                                            <p:strVal val="#ppt_x"/>
                                          </p:val>
                                        </p:tav>
                                        <p:tav tm="100000">
                                          <p:val>
                                            <p:strVal val="#ppt_x"/>
                                          </p:val>
                                        </p:tav>
                                      </p:tavLst>
                                    </p:anim>
                                    <p:anim calcmode="lin" valueType="num">
                                      <p:cBhvr additive="base">
                                        <p:cTn id="51" dur="500" fill="hold"/>
                                        <p:tgtEl>
                                          <p:spTgt spid="54"/>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cBhvr additive="base">
                                        <p:cTn id="54" dur="500" fill="hold"/>
                                        <p:tgtEl>
                                          <p:spTgt spid="55"/>
                                        </p:tgtEl>
                                        <p:attrNameLst>
                                          <p:attrName>ppt_x</p:attrName>
                                        </p:attrNameLst>
                                      </p:cBhvr>
                                      <p:tavLst>
                                        <p:tav tm="0">
                                          <p:val>
                                            <p:strVal val="#ppt_x"/>
                                          </p:val>
                                        </p:tav>
                                        <p:tav tm="100000">
                                          <p:val>
                                            <p:strVal val="#ppt_x"/>
                                          </p:val>
                                        </p:tav>
                                      </p:tavLst>
                                    </p:anim>
                                    <p:anim calcmode="lin" valueType="num">
                                      <p:cBhvr additive="base">
                                        <p:cTn id="55" dur="500" fill="hold"/>
                                        <p:tgtEl>
                                          <p:spTgt spid="5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 calcmode="lin" valueType="num">
                                      <p:cBhvr additive="base">
                                        <p:cTn id="58" dur="500" fill="hold"/>
                                        <p:tgtEl>
                                          <p:spTgt spid="56"/>
                                        </p:tgtEl>
                                        <p:attrNameLst>
                                          <p:attrName>ppt_x</p:attrName>
                                        </p:attrNameLst>
                                      </p:cBhvr>
                                      <p:tavLst>
                                        <p:tav tm="0">
                                          <p:val>
                                            <p:strVal val="#ppt_x"/>
                                          </p:val>
                                        </p:tav>
                                        <p:tav tm="100000">
                                          <p:val>
                                            <p:strVal val="#ppt_x"/>
                                          </p:val>
                                        </p:tav>
                                      </p:tavLst>
                                    </p:anim>
                                    <p:anim calcmode="lin" valueType="num">
                                      <p:cBhvr additive="base">
                                        <p:cTn id="5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1.66667E-6 -4.44444E-6 L -0.07916 -0.00023 " pathEditMode="relative" rAng="0" ptsTypes="AA">
                                      <p:cBhvr>
                                        <p:cTn id="67" dur="1000" fill="hold"/>
                                        <p:tgtEl>
                                          <p:spTgt spid="53"/>
                                        </p:tgtEl>
                                        <p:attrNameLst>
                                          <p:attrName>ppt_x</p:attrName>
                                          <p:attrName>ppt_y</p:attrName>
                                        </p:attrNameLst>
                                      </p:cBhvr>
                                      <p:rCtr x="-3958" y="-23"/>
                                    </p:animMotion>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fade">
                                      <p:cBhvr>
                                        <p:cTn id="72" dur="500"/>
                                        <p:tgtEl>
                                          <p:spTgt spid="81"/>
                                        </p:tgtEl>
                                      </p:cBhvr>
                                    </p:animEffect>
                                    <p:anim calcmode="lin" valueType="num">
                                      <p:cBhvr>
                                        <p:cTn id="73" dur="500" fill="hold"/>
                                        <p:tgtEl>
                                          <p:spTgt spid="81"/>
                                        </p:tgtEl>
                                        <p:attrNameLst>
                                          <p:attrName>ppt_x</p:attrName>
                                        </p:attrNameLst>
                                      </p:cBhvr>
                                      <p:tavLst>
                                        <p:tav tm="0">
                                          <p:val>
                                            <p:strVal val="#ppt_x"/>
                                          </p:val>
                                        </p:tav>
                                        <p:tav tm="100000">
                                          <p:val>
                                            <p:strVal val="#ppt_x"/>
                                          </p:val>
                                        </p:tav>
                                      </p:tavLst>
                                    </p:anim>
                                    <p:anim calcmode="lin" valueType="num">
                                      <p:cBhvr>
                                        <p:cTn id="74" dur="5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89"/>
                                        </p:tgtEl>
                                        <p:attrNameLst>
                                          <p:attrName>style.visibility</p:attrName>
                                        </p:attrNameLst>
                                      </p:cBhvr>
                                      <p:to>
                                        <p:strVal val="visible"/>
                                      </p:to>
                                    </p:set>
                                    <p:anim calcmode="lin" valueType="num">
                                      <p:cBhvr additive="base">
                                        <p:cTn id="79" dur="500" fill="hold"/>
                                        <p:tgtEl>
                                          <p:spTgt spid="89"/>
                                        </p:tgtEl>
                                        <p:attrNameLst>
                                          <p:attrName>ppt_x</p:attrName>
                                        </p:attrNameLst>
                                      </p:cBhvr>
                                      <p:tavLst>
                                        <p:tav tm="0">
                                          <p:val>
                                            <p:strVal val="#ppt_x"/>
                                          </p:val>
                                        </p:tav>
                                        <p:tav tm="100000">
                                          <p:val>
                                            <p:strVal val="#ppt_x"/>
                                          </p:val>
                                        </p:tav>
                                      </p:tavLst>
                                    </p:anim>
                                    <p:anim calcmode="lin" valueType="num">
                                      <p:cBhvr additive="base">
                                        <p:cTn id="8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72"/>
                                        </p:tgtEl>
                                        <p:attrNameLst>
                                          <p:attrName>style.visibility</p:attrName>
                                        </p:attrNameLst>
                                      </p:cBhvr>
                                      <p:to>
                                        <p:strVal val="visible"/>
                                      </p:to>
                                    </p:set>
                                    <p:anim calcmode="lin" valueType="num">
                                      <p:cBhvr>
                                        <p:cTn id="85" dur="500" fill="hold"/>
                                        <p:tgtEl>
                                          <p:spTgt spid="72"/>
                                        </p:tgtEl>
                                        <p:attrNameLst>
                                          <p:attrName>ppt_w</p:attrName>
                                        </p:attrNameLst>
                                      </p:cBhvr>
                                      <p:tavLst>
                                        <p:tav tm="0">
                                          <p:val>
                                            <p:fltVal val="0"/>
                                          </p:val>
                                        </p:tav>
                                        <p:tav tm="100000">
                                          <p:val>
                                            <p:strVal val="#ppt_w"/>
                                          </p:val>
                                        </p:tav>
                                      </p:tavLst>
                                    </p:anim>
                                    <p:anim calcmode="lin" valueType="num">
                                      <p:cBhvr>
                                        <p:cTn id="86" dur="500" fill="hold"/>
                                        <p:tgtEl>
                                          <p:spTgt spid="72"/>
                                        </p:tgtEl>
                                        <p:attrNameLst>
                                          <p:attrName>ppt_h</p:attrName>
                                        </p:attrNameLst>
                                      </p:cBhvr>
                                      <p:tavLst>
                                        <p:tav tm="0">
                                          <p:val>
                                            <p:fltVal val="0"/>
                                          </p:val>
                                        </p:tav>
                                        <p:tav tm="100000">
                                          <p:val>
                                            <p:strVal val="#ppt_h"/>
                                          </p:val>
                                        </p:tav>
                                      </p:tavLst>
                                    </p:anim>
                                    <p:animEffect transition="in" filter="fade">
                                      <p:cBhvr>
                                        <p:cTn id="87" dur="500"/>
                                        <p:tgtEl>
                                          <p:spTgt spid="7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barn(inVertical)">
                                      <p:cBhvr>
                                        <p:cTn id="92" dur="500"/>
                                        <p:tgtEl>
                                          <p:spTgt spid="70"/>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barn(inVertical)">
                                      <p:cBhvr>
                                        <p:cTn id="95" dur="500"/>
                                        <p:tgtEl>
                                          <p:spTgt spid="69"/>
                                        </p:tgtEl>
                                      </p:cBhvr>
                                    </p:animEffect>
                                  </p:childTnLst>
                                </p:cTn>
                              </p:par>
                              <p:par>
                                <p:cTn id="96" presetID="1"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44" presetClass="path" presetSubtype="0" accel="50000" decel="50000" fill="hold" grpId="1" nodeType="clickEffect">
                                  <p:stCondLst>
                                    <p:cond delay="0"/>
                                  </p:stCondLst>
                                  <p:childTnLst>
                                    <p:animMotion origin="layout" path="M 0.00035 -0.00185 L 0.03386 -0.03819 C 0.04097 -0.04676 0.04983 -0.04884 0.05695 -0.04606 C 0.06424 -0.04213 0.06962 -0.0331 0.07084 -0.02037 L 0.07917 0.03704 " pathEditMode="relative" rAng="1200000" ptsTypes="AAAAA">
                                      <p:cBhvr>
                                        <p:cTn id="107" dur="1000" fill="hold"/>
                                        <p:tgtEl>
                                          <p:spTgt spid="70"/>
                                        </p:tgtEl>
                                        <p:attrNameLst>
                                          <p:attrName>ppt_x</p:attrName>
                                          <p:attrName>ppt_y</p:attrName>
                                        </p:attrNameLst>
                                      </p:cBhvr>
                                      <p:rCtr x="4809" y="-1227"/>
                                    </p:animMotion>
                                  </p:childTnLst>
                                </p:cTn>
                              </p:par>
                            </p:childTnLst>
                          </p:cTn>
                        </p:par>
                      </p:childTnLst>
                    </p:cTn>
                  </p:par>
                  <p:par>
                    <p:cTn id="108" fill="hold">
                      <p:stCondLst>
                        <p:cond delay="indefinite"/>
                      </p:stCondLst>
                      <p:childTnLst>
                        <p:par>
                          <p:cTn id="109" fill="hold">
                            <p:stCondLst>
                              <p:cond delay="0"/>
                            </p:stCondLst>
                            <p:childTnLst>
                              <p:par>
                                <p:cTn id="110" presetID="37" presetClass="path" presetSubtype="0" accel="50000" decel="50000" fill="hold" grpId="2" nodeType="clickEffect">
                                  <p:stCondLst>
                                    <p:cond delay="0"/>
                                  </p:stCondLst>
                                  <p:childTnLst>
                                    <p:animMotion origin="layout" path="M 0.07986 0.03611 L 0.10729 0.01551 C 0.11337 0.01157 0.12084 0.01019 0.12882 0.01273 C 0.13681 0.01528 0.14236 0.02083 0.14584 0.02963 L 0.16215 0.06667 " pathEditMode="relative" rAng="900000" ptsTypes="AAAAA">
                                      <p:cBhvr>
                                        <p:cTn id="111" dur="1000" fill="hold"/>
                                        <p:tgtEl>
                                          <p:spTgt spid="70"/>
                                        </p:tgtEl>
                                        <p:attrNameLst>
                                          <p:attrName>ppt_x</p:attrName>
                                          <p:attrName>ppt_y</p:attrName>
                                        </p:attrNameLst>
                                      </p:cBhvr>
                                      <p:rCtr x="4497" y="-394"/>
                                    </p:animMotion>
                                  </p:childTnLst>
                                </p:cTn>
                              </p:par>
                              <p:par>
                                <p:cTn id="112" presetID="37" presetClass="path" presetSubtype="0" accel="50000" decel="50000" fill="hold" grpId="1" nodeType="withEffect">
                                  <p:stCondLst>
                                    <p:cond delay="0"/>
                                  </p:stCondLst>
                                  <p:childTnLst>
                                    <p:animMotion origin="layout" path="M -0.01354 -0.00834 L -0.0033 -0.0676 C -0.00173 -0.08149 -0.00225 -0.09329 -0.0085 -0.09607 C -0.01406 -0.10371 -0.02257 -0.10186 -0.03142 -0.0963 L -0.07257 -0.06991 " pathEditMode="relative" rAng="13080000" ptsTypes="AAAAA">
                                      <p:cBhvr>
                                        <p:cTn id="113" dur="1000" fill="hold"/>
                                        <p:tgtEl>
                                          <p:spTgt spid="69"/>
                                        </p:tgtEl>
                                        <p:attrNameLst>
                                          <p:attrName>ppt_x</p:attrName>
                                          <p:attrName>ppt_y</p:attrName>
                                        </p:attrNameLst>
                                      </p:cBhvr>
                                      <p:rCtr x="-1250" y="-5972"/>
                                    </p:animMotion>
                                  </p:childTnLst>
                                </p:cTn>
                              </p:par>
                            </p:childTnLst>
                          </p:cTn>
                        </p:par>
                      </p:childTnLst>
                    </p:cTn>
                  </p:par>
                  <p:par>
                    <p:cTn id="114" fill="hold">
                      <p:stCondLst>
                        <p:cond delay="indefinite"/>
                      </p:stCondLst>
                      <p:childTnLst>
                        <p:par>
                          <p:cTn id="115" fill="hold">
                            <p:stCondLst>
                              <p:cond delay="0"/>
                            </p:stCondLst>
                            <p:childTnLst>
                              <p:par>
                                <p:cTn id="116" presetID="37" presetClass="path" presetSubtype="0" accel="50000" decel="50000" fill="hold" grpId="3" nodeType="clickEffect">
                                  <p:stCondLst>
                                    <p:cond delay="0"/>
                                  </p:stCondLst>
                                  <p:childTnLst>
                                    <p:animMotion origin="layout" path="M 0.16215 0.06667 L 0.2165 0.06181 C 0.22865 0.05995 0.24028 0.06574 0.24861 0.07685 C 0.25868 0.08935 0.26337 0.10394 0.2625 0.11991 L 0.26077 0.19306 " pathEditMode="relative" rAng="2640000" ptsTypes="AAAAA">
                                      <p:cBhvr>
                                        <p:cTn id="117" dur="1000" fill="hold"/>
                                        <p:tgtEl>
                                          <p:spTgt spid="70"/>
                                        </p:tgtEl>
                                        <p:attrNameLst>
                                          <p:attrName>ppt_x</p:attrName>
                                          <p:attrName>ppt_y</p:attrName>
                                        </p:attrNameLst>
                                      </p:cBhvr>
                                      <p:rCtr x="6823" y="3704"/>
                                    </p:animMotion>
                                  </p:childTnLst>
                                </p:cTn>
                              </p:par>
                              <p:par>
                                <p:cTn id="118" presetID="37" presetClass="path" presetSubtype="0" accel="50000" decel="50000" fill="hold" grpId="2" nodeType="withEffect">
                                  <p:stCondLst>
                                    <p:cond delay="0"/>
                                  </p:stCondLst>
                                  <p:childTnLst>
                                    <p:animMotion origin="layout" path="M -0.0743 -0.06181 L -0.09982 -0.08033 C -0.10521 -0.08426 -0.11284 -0.08635 -0.11962 -0.08473 C -0.12812 -0.08241 -0.13437 -0.07593 -0.13784 -0.06922 L -0.15694 -0.03936 " pathEditMode="relative" rAng="10080000" ptsTypes="AAAAA">
                                      <p:cBhvr>
                                        <p:cTn id="119" dur="1000" fill="hold"/>
                                        <p:tgtEl>
                                          <p:spTgt spid="69"/>
                                        </p:tgtEl>
                                        <p:attrNameLst>
                                          <p:attrName>ppt_x</p:attrName>
                                          <p:attrName>ppt_y</p:attrName>
                                        </p:attrNameLst>
                                      </p:cBhvr>
                                      <p:rCtr x="-4392" y="-532"/>
                                    </p:animMotion>
                                  </p:childTnLst>
                                </p:cTn>
                              </p:par>
                            </p:childTnLst>
                          </p:cTn>
                        </p:par>
                      </p:childTnLst>
                    </p:cTn>
                  </p:par>
                  <p:par>
                    <p:cTn id="120" fill="hold">
                      <p:stCondLst>
                        <p:cond delay="indefinite"/>
                      </p:stCondLst>
                      <p:childTnLst>
                        <p:par>
                          <p:cTn id="121" fill="hold">
                            <p:stCondLst>
                              <p:cond delay="0"/>
                            </p:stCondLst>
                            <p:childTnLst>
                              <p:par>
                                <p:cTn id="122" presetID="6" presetClass="emph" presetSubtype="0" fill="hold" nodeType="clickEffect">
                                  <p:stCondLst>
                                    <p:cond delay="0"/>
                                  </p:stCondLst>
                                  <p:childTnLst>
                                    <p:animScale>
                                      <p:cBhvr>
                                        <p:cTn id="123" dur="500" fill="hold"/>
                                        <p:tgtEl>
                                          <p:spTgt spid="81"/>
                                        </p:tgtEl>
                                      </p:cBhvr>
                                      <p:by x="150000" y="150000"/>
                                    </p:animScale>
                                  </p:childTnLst>
                                </p:cTn>
                              </p:par>
                              <p:par>
                                <p:cTn id="124" presetID="53" presetClass="entr" presetSubtype="16" fill="hold" grpId="0" nodeType="with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p:cTn id="126" dur="500" fill="hold"/>
                                        <p:tgtEl>
                                          <p:spTgt spid="30"/>
                                        </p:tgtEl>
                                        <p:attrNameLst>
                                          <p:attrName>ppt_w</p:attrName>
                                        </p:attrNameLst>
                                      </p:cBhvr>
                                      <p:tavLst>
                                        <p:tav tm="0">
                                          <p:val>
                                            <p:fltVal val="0"/>
                                          </p:val>
                                        </p:tav>
                                        <p:tav tm="100000">
                                          <p:val>
                                            <p:strVal val="#ppt_w"/>
                                          </p:val>
                                        </p:tav>
                                      </p:tavLst>
                                    </p:anim>
                                    <p:anim calcmode="lin" valueType="num">
                                      <p:cBhvr>
                                        <p:cTn id="127" dur="500" fill="hold"/>
                                        <p:tgtEl>
                                          <p:spTgt spid="30"/>
                                        </p:tgtEl>
                                        <p:attrNameLst>
                                          <p:attrName>ppt_h</p:attrName>
                                        </p:attrNameLst>
                                      </p:cBhvr>
                                      <p:tavLst>
                                        <p:tav tm="0">
                                          <p:val>
                                            <p:fltVal val="0"/>
                                          </p:val>
                                        </p:tav>
                                        <p:tav tm="100000">
                                          <p:val>
                                            <p:strVal val="#ppt_h"/>
                                          </p:val>
                                        </p:tav>
                                      </p:tavLst>
                                    </p:anim>
                                    <p:animEffect transition="in" filter="fade">
                                      <p:cBhvr>
                                        <p:cTn id="1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70" grpId="0" animBg="1"/>
      <p:bldP spid="70" grpId="1" animBg="1"/>
      <p:bldP spid="70" grpId="2" animBg="1"/>
      <p:bldP spid="70" grpId="3" animBg="1"/>
      <p:bldP spid="69" grpId="0" animBg="1"/>
      <p:bldP spid="69" grpId="1" animBg="1"/>
      <p:bldP spid="69" grpId="2" animBg="1"/>
      <p:bldP spid="50" grpId="0" animBg="1"/>
      <p:bldP spid="2" grpId="0"/>
      <p:bldP spid="52" grpId="0" animBg="1"/>
      <p:bldP spid="59" grpId="0"/>
      <p:bldP spid="4" grpId="0"/>
      <p:bldP spid="30"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1016-8A7D-487F-A4C7-44C7D07C7382}"/>
              </a:ext>
            </a:extLst>
          </p:cNvPr>
          <p:cNvSpPr>
            <a:spLocks noGrp="1"/>
          </p:cNvSpPr>
          <p:nvPr>
            <p:ph type="title"/>
          </p:nvPr>
        </p:nvSpPr>
        <p:spPr>
          <a:xfrm>
            <a:off x="0" y="0"/>
            <a:ext cx="9144000" cy="792753"/>
          </a:xfrm>
        </p:spPr>
        <p:txBody>
          <a:bodyPr/>
          <a:lstStyle/>
          <a:p>
            <a:pPr algn="ctr"/>
            <a:r>
              <a:rPr lang="en-GB" dirty="0"/>
              <a:t>OLED</a:t>
            </a:r>
          </a:p>
        </p:txBody>
      </p:sp>
      <p:pic>
        <p:nvPicPr>
          <p:cNvPr id="8" name="Content Placeholder 7" descr="A close up of a map&#10;&#10;Description generated with high confidence">
            <a:extLst>
              <a:ext uri="{FF2B5EF4-FFF2-40B4-BE49-F238E27FC236}">
                <a16:creationId xmlns:a16="http://schemas.microsoft.com/office/drawing/2014/main" id="{41A12A5D-DBF7-4646-8A6E-77BCF56F3B8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8277" t="4153" r="26966" b="46863"/>
          <a:stretch/>
        </p:blipFill>
        <p:spPr>
          <a:xfrm>
            <a:off x="2045226" y="1145894"/>
            <a:ext cx="5053547" cy="4164782"/>
          </a:xfrm>
        </p:spPr>
      </p:pic>
      <p:sp>
        <p:nvSpPr>
          <p:cNvPr id="5" name="Slide Number Placeholder 4">
            <a:extLst>
              <a:ext uri="{FF2B5EF4-FFF2-40B4-BE49-F238E27FC236}">
                <a16:creationId xmlns:a16="http://schemas.microsoft.com/office/drawing/2014/main" id="{8C6CA658-88F4-4BA8-9665-428A9C8081D6}"/>
              </a:ext>
            </a:extLst>
          </p:cNvPr>
          <p:cNvSpPr>
            <a:spLocks noGrp="1"/>
          </p:cNvSpPr>
          <p:nvPr>
            <p:ph type="sldNum" sz="quarter" idx="12"/>
          </p:nvPr>
        </p:nvSpPr>
        <p:spPr/>
        <p:txBody>
          <a:bodyPr/>
          <a:lstStyle/>
          <a:p>
            <a:fld id="{0C08A744-23B7-4946-948B-CD5162AB0637}" type="slidenum">
              <a:rPr lang="en-GB" smtClean="0"/>
              <a:t>30</a:t>
            </a:fld>
            <a:endParaRPr lang="en-GB"/>
          </a:p>
        </p:txBody>
      </p:sp>
      <p:pic>
        <p:nvPicPr>
          <p:cNvPr id="9" name="Content Placeholder 7" descr="A close up of a map&#10;&#10;Description generated with high confidence">
            <a:extLst>
              <a:ext uri="{FF2B5EF4-FFF2-40B4-BE49-F238E27FC236}">
                <a16:creationId xmlns:a16="http://schemas.microsoft.com/office/drawing/2014/main" id="{A6F1A5FE-4DD0-432C-8FBC-0AEAEFE0A8B3}"/>
              </a:ext>
            </a:extLst>
          </p:cNvPr>
          <p:cNvPicPr>
            <a:picLocks noChangeAspect="1"/>
          </p:cNvPicPr>
          <p:nvPr/>
        </p:nvPicPr>
        <p:blipFill rotWithShape="1">
          <a:blip r:embed="rId3">
            <a:extLst>
              <a:ext uri="{28A0092B-C50C-407E-A947-70E740481C1C}">
                <a14:useLocalDpi xmlns:a14="http://schemas.microsoft.com/office/drawing/2010/main" val="0"/>
              </a:ext>
            </a:extLst>
          </a:blip>
          <a:srcRect l="4478" t="54155" r="5915" b="1082"/>
          <a:stretch/>
        </p:blipFill>
        <p:spPr>
          <a:xfrm>
            <a:off x="0" y="1444645"/>
            <a:ext cx="9144000" cy="3439748"/>
          </a:xfrm>
          <a:prstGeom prst="rect">
            <a:avLst/>
          </a:prstGeom>
        </p:spPr>
      </p:pic>
      <p:graphicFrame>
        <p:nvGraphicFramePr>
          <p:cNvPr id="11" name="Table 10">
            <a:extLst>
              <a:ext uri="{FF2B5EF4-FFF2-40B4-BE49-F238E27FC236}">
                <a16:creationId xmlns:a16="http://schemas.microsoft.com/office/drawing/2014/main" id="{12D84EB2-7E90-4A25-8962-AAC75BFC26FA}"/>
              </a:ext>
            </a:extLst>
          </p:cNvPr>
          <p:cNvGraphicFramePr>
            <a:graphicFrameLocks noGrp="1"/>
          </p:cNvGraphicFramePr>
          <p:nvPr>
            <p:extLst>
              <p:ext uri="{D42A27DB-BD31-4B8C-83A1-F6EECF244321}">
                <p14:modId xmlns:p14="http://schemas.microsoft.com/office/powerpoint/2010/main" val="1743201442"/>
              </p:ext>
            </p:extLst>
          </p:nvPr>
        </p:nvGraphicFramePr>
        <p:xfrm>
          <a:off x="2286003" y="5099051"/>
          <a:ext cx="4571994" cy="1127445"/>
        </p:xfrm>
        <a:graphic>
          <a:graphicData uri="http://schemas.openxmlformats.org/drawingml/2006/table">
            <a:tbl>
              <a:tblPr firstRow="1" firstCol="1" bandRow="1"/>
              <a:tblGrid>
                <a:gridCol w="761999">
                  <a:extLst>
                    <a:ext uri="{9D8B030D-6E8A-4147-A177-3AD203B41FA5}">
                      <a16:colId xmlns:a16="http://schemas.microsoft.com/office/drawing/2014/main" val="1725141673"/>
                    </a:ext>
                  </a:extLst>
                </a:gridCol>
                <a:gridCol w="761999">
                  <a:extLst>
                    <a:ext uri="{9D8B030D-6E8A-4147-A177-3AD203B41FA5}">
                      <a16:colId xmlns:a16="http://schemas.microsoft.com/office/drawing/2014/main" val="1203098891"/>
                    </a:ext>
                  </a:extLst>
                </a:gridCol>
                <a:gridCol w="761999">
                  <a:extLst>
                    <a:ext uri="{9D8B030D-6E8A-4147-A177-3AD203B41FA5}">
                      <a16:colId xmlns:a16="http://schemas.microsoft.com/office/drawing/2014/main" val="1972583166"/>
                    </a:ext>
                  </a:extLst>
                </a:gridCol>
                <a:gridCol w="761999">
                  <a:extLst>
                    <a:ext uri="{9D8B030D-6E8A-4147-A177-3AD203B41FA5}">
                      <a16:colId xmlns:a16="http://schemas.microsoft.com/office/drawing/2014/main" val="2294147132"/>
                    </a:ext>
                  </a:extLst>
                </a:gridCol>
                <a:gridCol w="761999">
                  <a:extLst>
                    <a:ext uri="{9D8B030D-6E8A-4147-A177-3AD203B41FA5}">
                      <a16:colId xmlns:a16="http://schemas.microsoft.com/office/drawing/2014/main" val="2198579981"/>
                    </a:ext>
                  </a:extLst>
                </a:gridCol>
                <a:gridCol w="761999">
                  <a:extLst>
                    <a:ext uri="{9D8B030D-6E8A-4147-A177-3AD203B41FA5}">
                      <a16:colId xmlns:a16="http://schemas.microsoft.com/office/drawing/2014/main" val="2507338010"/>
                    </a:ext>
                  </a:extLst>
                </a:gridCol>
              </a:tblGrid>
              <a:tr h="179705">
                <a:tc>
                  <a:txBody>
                    <a:bodyPr/>
                    <a:lstStyle/>
                    <a:p>
                      <a:pPr algn="ctr">
                        <a:lnSpc>
                          <a:spcPct val="150000"/>
                        </a:lnSpc>
                        <a:spcAft>
                          <a:spcPts val="0"/>
                        </a:spcAft>
                      </a:pPr>
                      <a:r>
                        <a:rPr lang="en-GB" sz="1100" b="1">
                          <a:effectLst/>
                          <a:latin typeface="Calibri" panose="020F0502020204030204" pitchFamily="34" charset="0"/>
                          <a:ea typeface="Times New Roman" panose="02020603050405020304" pitchFamily="18" charset="0"/>
                          <a:cs typeface="Times New Roman" panose="02020603050405020304" pitchFamily="18" charset="0"/>
                        </a:rPr>
                        <a:t>Sample</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900" b="1" dirty="0">
                          <a:effectLst/>
                          <a:latin typeface="Calibri" panose="020F0502020204030204" pitchFamily="34" charset="0"/>
                          <a:ea typeface="Times New Roman" panose="02020603050405020304" pitchFamily="18" charset="0"/>
                          <a:cs typeface="Times New Roman" panose="02020603050405020304" pitchFamily="18" charset="0"/>
                        </a:rPr>
                        <a:t>Max CE</a:t>
                      </a:r>
                      <a:endParaRPr lang="en-GB"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lgn="ctr">
                        <a:lnSpc>
                          <a:spcPct val="150000"/>
                        </a:lnSpc>
                        <a:spcAft>
                          <a:spcPts val="0"/>
                        </a:spcAft>
                      </a:pPr>
                      <a:r>
                        <a:rPr lang="en-GB" sz="900" b="1">
                          <a:effectLst/>
                          <a:latin typeface="Calibri" panose="020F0502020204030204" pitchFamily="34" charset="0"/>
                          <a:ea typeface="Times New Roman" panose="02020603050405020304" pitchFamily="18" charset="0"/>
                          <a:cs typeface="Times New Roman" panose="02020603050405020304" pitchFamily="18" charset="0"/>
                        </a:rPr>
                        <a:t>V at max CE</a:t>
                      </a:r>
                      <a:endParaRPr lang="en-GB"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lgn="ctr">
                        <a:lnSpc>
                          <a:spcPct val="150000"/>
                        </a:lnSpc>
                        <a:spcAft>
                          <a:spcPts val="0"/>
                        </a:spcAft>
                      </a:pPr>
                      <a:r>
                        <a:rPr lang="en-GB" sz="900" b="1">
                          <a:effectLst/>
                          <a:latin typeface="Calibri" panose="020F0502020204030204" pitchFamily="34" charset="0"/>
                          <a:ea typeface="Times New Roman" panose="02020603050405020304" pitchFamily="18" charset="0"/>
                          <a:cs typeface="Times New Roman" panose="02020603050405020304" pitchFamily="18" charset="0"/>
                        </a:rPr>
                        <a:t>PE at max CE</a:t>
                      </a:r>
                      <a:endParaRPr lang="en-GB"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lgn="ctr">
                        <a:lnSpc>
                          <a:spcPct val="150000"/>
                        </a:lnSpc>
                        <a:spcAft>
                          <a:spcPts val="0"/>
                        </a:spcAft>
                      </a:pPr>
                      <a:r>
                        <a:rPr lang="en-GB" sz="900" b="1">
                          <a:effectLst/>
                          <a:latin typeface="Calibri" panose="020F0502020204030204" pitchFamily="34" charset="0"/>
                          <a:ea typeface="Times New Roman" panose="02020603050405020304" pitchFamily="18" charset="0"/>
                          <a:cs typeface="Times New Roman" panose="02020603050405020304" pitchFamily="18" charset="0"/>
                        </a:rPr>
                        <a:t>L at max CE</a:t>
                      </a:r>
                      <a:endParaRPr lang="en-GB"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lgn="ctr">
                        <a:lnSpc>
                          <a:spcPct val="150000"/>
                        </a:lnSpc>
                        <a:spcAft>
                          <a:spcPts val="0"/>
                        </a:spcAft>
                      </a:pPr>
                      <a:r>
                        <a:rPr lang="en-GB" sz="900" b="1" dirty="0">
                          <a:effectLst/>
                          <a:latin typeface="Calibri" panose="020F0502020204030204" pitchFamily="34" charset="0"/>
                          <a:ea typeface="Times New Roman" panose="02020603050405020304" pitchFamily="18" charset="0"/>
                          <a:cs typeface="Times New Roman" panose="02020603050405020304" pitchFamily="18" charset="0"/>
                        </a:rPr>
                        <a:t>J at max CE</a:t>
                      </a:r>
                      <a:endParaRPr lang="en-GB"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96201483"/>
                  </a:ext>
                </a:extLst>
              </a:tr>
              <a:tr h="179705">
                <a:tc>
                  <a:txBody>
                    <a:bodyPr/>
                    <a:lstStyle/>
                    <a:p>
                      <a:pPr algn="ctr">
                        <a:lnSpc>
                          <a:spcPct val="150000"/>
                        </a:lnSpc>
                        <a:spcAft>
                          <a:spcPts val="0"/>
                        </a:spcAft>
                      </a:pPr>
                      <a:r>
                        <a:rPr lang="en-GB" sz="800" b="1" dirty="0">
                          <a:effectLst/>
                          <a:latin typeface="Calibri" panose="020F0502020204030204" pitchFamily="34" charset="0"/>
                          <a:ea typeface="Times New Roman" panose="02020603050405020304" pitchFamily="18" charset="0"/>
                          <a:cs typeface="Times New Roman" panose="02020603050405020304" pitchFamily="18" charset="0"/>
                        </a:rPr>
                        <a:t>PEDOT:PSS</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5.57</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6.2</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2.80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1210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21.95</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extLst>
                  <a:ext uri="{0D108BD9-81ED-4DB2-BD59-A6C34878D82A}">
                    <a16:rowId xmlns:a16="http://schemas.microsoft.com/office/drawing/2014/main" val="2461034943"/>
                  </a:ext>
                </a:extLst>
              </a:tr>
              <a:tr h="179705">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A</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5.89</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5.6</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3.30</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1287</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20.37</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292304236"/>
                  </a:ext>
                </a:extLst>
              </a:tr>
              <a:tr h="179705">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B</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6.13</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5.6</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3.41</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1119</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18.48</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097918198"/>
                  </a:ext>
                </a:extLst>
              </a:tr>
              <a:tr h="179705">
                <a:tc>
                  <a:txBody>
                    <a:bodyPr/>
                    <a:lstStyle/>
                    <a:p>
                      <a:pPr algn="ctr">
                        <a:lnSpc>
                          <a:spcPct val="15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C</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6.03</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5.5</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3.45</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D0CECE"/>
                    </a:solidFill>
                  </a:tcPr>
                </a:tc>
                <a:tc>
                  <a:txBody>
                    <a:bodyPr/>
                    <a:lstStyle/>
                    <a:p>
                      <a:pPr algn="ctr">
                        <a:lnSpc>
                          <a:spcPct val="150000"/>
                        </a:lnSpc>
                        <a:spcAft>
                          <a:spcPts val="0"/>
                        </a:spcAft>
                      </a:pPr>
                      <a:r>
                        <a:rPr lang="en-GB" sz="1100">
                          <a:effectLst/>
                          <a:latin typeface="Calibri" panose="020F0502020204030204" pitchFamily="34" charset="0"/>
                          <a:ea typeface="Times New Roman" panose="02020603050405020304" pitchFamily="18" charset="0"/>
                          <a:cs typeface="Times New Roman" panose="02020603050405020304" pitchFamily="18" charset="0"/>
                        </a:rPr>
                        <a:t>1112</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18.67</a:t>
                      </a: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554456087"/>
                  </a:ext>
                </a:extLst>
              </a:tr>
            </a:tbl>
          </a:graphicData>
        </a:graphic>
      </p:graphicFrame>
      <p:pic>
        <p:nvPicPr>
          <p:cNvPr id="12" name="Content Placeholder 6" descr="A close up of a map&#10;&#10;Description generated with very high confidence">
            <a:extLst>
              <a:ext uri="{FF2B5EF4-FFF2-40B4-BE49-F238E27FC236}">
                <a16:creationId xmlns:a16="http://schemas.microsoft.com/office/drawing/2014/main" id="{B4887EF1-BE84-4FFB-8045-8D214AE61BC1}"/>
              </a:ext>
            </a:extLst>
          </p:cNvPr>
          <p:cNvPicPr>
            <a:picLocks noChangeAspect="1"/>
          </p:cNvPicPr>
          <p:nvPr/>
        </p:nvPicPr>
        <p:blipFill rotWithShape="1">
          <a:blip r:embed="rId4">
            <a:extLst>
              <a:ext uri="{28A0092B-C50C-407E-A947-70E740481C1C}">
                <a14:useLocalDpi xmlns:a14="http://schemas.microsoft.com/office/drawing/2010/main" val="0"/>
              </a:ext>
            </a:extLst>
          </a:blip>
          <a:srcRect l="33248" t="807" r="32734" b="96147"/>
          <a:stretch/>
        </p:blipFill>
        <p:spPr>
          <a:xfrm>
            <a:off x="2603692" y="793582"/>
            <a:ext cx="3936613" cy="275308"/>
          </a:xfrm>
          <a:prstGeom prst="rect">
            <a:avLst/>
          </a:prstGeom>
        </p:spPr>
      </p:pic>
      <p:pic>
        <p:nvPicPr>
          <p:cNvPr id="14" name="Content Placeholder 4">
            <a:extLst>
              <a:ext uri="{FF2B5EF4-FFF2-40B4-BE49-F238E27FC236}">
                <a16:creationId xmlns:a16="http://schemas.microsoft.com/office/drawing/2014/main" id="{B756331B-ACD6-4548-9AC0-042CC60508FC}"/>
              </a:ext>
            </a:extLst>
          </p:cNvPr>
          <p:cNvPicPr>
            <a:picLocks noChangeAspect="1"/>
          </p:cNvPicPr>
          <p:nvPr/>
        </p:nvPicPr>
        <p:blipFill rotWithShape="1">
          <a:blip r:embed="rId5">
            <a:extLst>
              <a:ext uri="{28A0092B-C50C-407E-A947-70E740481C1C}">
                <a14:useLocalDpi xmlns:a14="http://schemas.microsoft.com/office/drawing/2010/main" val="0"/>
              </a:ext>
            </a:extLst>
          </a:blip>
          <a:srcRect l="6161" t="21032" r="56107" b="28157"/>
          <a:stretch/>
        </p:blipFill>
        <p:spPr>
          <a:xfrm>
            <a:off x="7374717" y="1"/>
            <a:ext cx="1772896" cy="1173335"/>
          </a:xfrm>
          <a:prstGeom prst="rect">
            <a:avLst/>
          </a:prstGeom>
        </p:spPr>
      </p:pic>
    </p:spTree>
    <p:extLst>
      <p:ext uri="{BB962C8B-B14F-4D97-AF65-F5344CB8AC3E}">
        <p14:creationId xmlns:p14="http://schemas.microsoft.com/office/powerpoint/2010/main" val="349944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C5C9-F0CE-4795-B4D2-BACB86C03D31}"/>
              </a:ext>
            </a:extLst>
          </p:cNvPr>
          <p:cNvSpPr>
            <a:spLocks noGrp="1"/>
          </p:cNvSpPr>
          <p:nvPr>
            <p:ph type="title"/>
          </p:nvPr>
        </p:nvSpPr>
        <p:spPr>
          <a:xfrm>
            <a:off x="0" y="1"/>
            <a:ext cx="9144000" cy="849472"/>
          </a:xfrm>
        </p:spPr>
        <p:txBody>
          <a:bodyPr/>
          <a:lstStyle/>
          <a:p>
            <a:pPr algn="ctr"/>
            <a:r>
              <a:rPr lang="en-GB" dirty="0"/>
              <a:t>Injection</a:t>
            </a:r>
          </a:p>
        </p:txBody>
      </p:sp>
      <p:pic>
        <p:nvPicPr>
          <p:cNvPr id="7" name="Content Placeholder 6" descr="A close up of a map&#10;&#10;Description generated with very high confidence">
            <a:extLst>
              <a:ext uri="{FF2B5EF4-FFF2-40B4-BE49-F238E27FC236}">
                <a16:creationId xmlns:a16="http://schemas.microsoft.com/office/drawing/2014/main" id="{C36F6BE2-AF4C-410D-886C-B977394D6B8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294" r="30761" b="94103"/>
          <a:stretch/>
        </p:blipFill>
        <p:spPr>
          <a:xfrm>
            <a:off x="2872509" y="1531069"/>
            <a:ext cx="3463636" cy="223840"/>
          </a:xfrm>
        </p:spPr>
      </p:pic>
      <p:sp>
        <p:nvSpPr>
          <p:cNvPr id="5" name="Slide Number Placeholder 4">
            <a:extLst>
              <a:ext uri="{FF2B5EF4-FFF2-40B4-BE49-F238E27FC236}">
                <a16:creationId xmlns:a16="http://schemas.microsoft.com/office/drawing/2014/main" id="{0B224061-1229-436E-AAED-B626262A014A}"/>
              </a:ext>
            </a:extLst>
          </p:cNvPr>
          <p:cNvSpPr>
            <a:spLocks noGrp="1"/>
          </p:cNvSpPr>
          <p:nvPr>
            <p:ph type="sldNum" sz="quarter" idx="12"/>
          </p:nvPr>
        </p:nvSpPr>
        <p:spPr/>
        <p:txBody>
          <a:bodyPr/>
          <a:lstStyle/>
          <a:p>
            <a:fld id="{0C08A744-23B7-4946-948B-CD5162AB0637}" type="slidenum">
              <a:rPr lang="en-GB" smtClean="0"/>
              <a:t>31</a:t>
            </a:fld>
            <a:endParaRPr lang="en-GB"/>
          </a:p>
        </p:txBody>
      </p:sp>
      <p:pic>
        <p:nvPicPr>
          <p:cNvPr id="9" name="Content Placeholder 4">
            <a:extLst>
              <a:ext uri="{FF2B5EF4-FFF2-40B4-BE49-F238E27FC236}">
                <a16:creationId xmlns:a16="http://schemas.microsoft.com/office/drawing/2014/main" id="{1D3620B6-F853-4494-85BD-8EDE19BEF516}"/>
              </a:ext>
            </a:extLst>
          </p:cNvPr>
          <p:cNvPicPr>
            <a:picLocks noChangeAspect="1"/>
          </p:cNvPicPr>
          <p:nvPr/>
        </p:nvPicPr>
        <p:blipFill rotWithShape="1">
          <a:blip r:embed="rId4">
            <a:extLst>
              <a:ext uri="{28A0092B-C50C-407E-A947-70E740481C1C}">
                <a14:useLocalDpi xmlns:a14="http://schemas.microsoft.com/office/drawing/2010/main" val="0"/>
              </a:ext>
            </a:extLst>
          </a:blip>
          <a:srcRect l="6161" t="21032" r="56107" b="28157"/>
          <a:stretch/>
        </p:blipFill>
        <p:spPr>
          <a:xfrm>
            <a:off x="7374717" y="1"/>
            <a:ext cx="1772896" cy="1173335"/>
          </a:xfrm>
          <a:prstGeom prst="rect">
            <a:avLst/>
          </a:prstGeom>
        </p:spPr>
      </p:pic>
      <p:pic>
        <p:nvPicPr>
          <p:cNvPr id="8" name="Content Placeholder 6" descr="A close up of a map&#10;&#10;Description generated with very high confidence">
            <a:extLst>
              <a:ext uri="{FF2B5EF4-FFF2-40B4-BE49-F238E27FC236}">
                <a16:creationId xmlns:a16="http://schemas.microsoft.com/office/drawing/2014/main" id="{1EBC79C4-C8C6-4817-8C5A-15C118751D66}"/>
              </a:ext>
            </a:extLst>
          </p:cNvPr>
          <p:cNvPicPr>
            <a:picLocks noChangeAspect="1"/>
          </p:cNvPicPr>
          <p:nvPr/>
        </p:nvPicPr>
        <p:blipFill rotWithShape="1">
          <a:blip r:embed="rId3">
            <a:extLst>
              <a:ext uri="{28A0092B-C50C-407E-A947-70E740481C1C}">
                <a14:useLocalDpi xmlns:a14="http://schemas.microsoft.com/office/drawing/2010/main" val="0"/>
              </a:ext>
            </a:extLst>
          </a:blip>
          <a:srcRect l="837" t="5913" r="50088" b="2093"/>
          <a:stretch/>
        </p:blipFill>
        <p:spPr>
          <a:xfrm>
            <a:off x="0" y="1804617"/>
            <a:ext cx="4479636" cy="3493242"/>
          </a:xfrm>
          <a:prstGeom prst="rect">
            <a:avLst/>
          </a:prstGeom>
        </p:spPr>
      </p:pic>
      <p:pic>
        <p:nvPicPr>
          <p:cNvPr id="11" name="Content Placeholder 6" descr="A close up of a map&#10;&#10;Description generated with very high confidence">
            <a:extLst>
              <a:ext uri="{FF2B5EF4-FFF2-40B4-BE49-F238E27FC236}">
                <a16:creationId xmlns:a16="http://schemas.microsoft.com/office/drawing/2014/main" id="{B45AFCD4-45FB-4AAE-8565-9C03256D664A}"/>
              </a:ext>
            </a:extLst>
          </p:cNvPr>
          <p:cNvPicPr>
            <a:picLocks noChangeAspect="1"/>
          </p:cNvPicPr>
          <p:nvPr/>
        </p:nvPicPr>
        <p:blipFill rotWithShape="1">
          <a:blip r:embed="rId3">
            <a:extLst>
              <a:ext uri="{28A0092B-C50C-407E-A947-70E740481C1C}">
                <a14:useLocalDpi xmlns:a14="http://schemas.microsoft.com/office/drawing/2010/main" val="0"/>
              </a:ext>
            </a:extLst>
          </a:blip>
          <a:srcRect l="52973" t="5340" r="-2048" b="2666"/>
          <a:stretch/>
        </p:blipFill>
        <p:spPr>
          <a:xfrm>
            <a:off x="4664364" y="1804617"/>
            <a:ext cx="4479636" cy="3493242"/>
          </a:xfrm>
          <a:prstGeom prst="rect">
            <a:avLst/>
          </a:prstGeom>
        </p:spPr>
      </p:pic>
    </p:spTree>
    <p:extLst>
      <p:ext uri="{BB962C8B-B14F-4D97-AF65-F5344CB8AC3E}">
        <p14:creationId xmlns:p14="http://schemas.microsoft.com/office/powerpoint/2010/main" val="10113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27707B2-D233-49F9-AC0C-1E46E09F6983}"/>
              </a:ext>
            </a:extLst>
          </p:cNvPr>
          <p:cNvSpPr>
            <a:spLocks noGrp="1"/>
          </p:cNvSpPr>
          <p:nvPr>
            <p:ph type="title"/>
          </p:nvPr>
        </p:nvSpPr>
        <p:spPr>
          <a:xfrm>
            <a:off x="0" y="1"/>
            <a:ext cx="9144000" cy="849472"/>
          </a:xfrm>
        </p:spPr>
        <p:txBody>
          <a:bodyPr/>
          <a:lstStyle/>
          <a:p>
            <a:pPr algn="ctr"/>
            <a:r>
              <a:rPr lang="en-GB" dirty="0"/>
              <a:t>Conclusions</a:t>
            </a:r>
          </a:p>
        </p:txBody>
      </p:sp>
      <p:sp>
        <p:nvSpPr>
          <p:cNvPr id="3" name="Content Placeholder 2">
            <a:extLst>
              <a:ext uri="{FF2B5EF4-FFF2-40B4-BE49-F238E27FC236}">
                <a16:creationId xmlns:a16="http://schemas.microsoft.com/office/drawing/2014/main" id="{DD8131AB-9D09-4ABA-8C1D-B44792C87F37}"/>
              </a:ext>
            </a:extLst>
          </p:cNvPr>
          <p:cNvSpPr>
            <a:spLocks noGrp="1"/>
          </p:cNvSpPr>
          <p:nvPr>
            <p:ph idx="1"/>
          </p:nvPr>
        </p:nvSpPr>
        <p:spPr>
          <a:xfrm>
            <a:off x="628650" y="1436059"/>
            <a:ext cx="7886700" cy="3049371"/>
          </a:xfrm>
        </p:spPr>
        <p:txBody>
          <a:bodyPr>
            <a:normAutofit/>
          </a:bodyPr>
          <a:lstStyle/>
          <a:p>
            <a:r>
              <a:rPr lang="en-GB" dirty="0"/>
              <a:t>The properties of PEDOT:PSS can be tuned by incorporating MoO</a:t>
            </a:r>
            <a:r>
              <a:rPr lang="en-GB" baseline="-25000" dirty="0"/>
              <a:t>3-x</a:t>
            </a:r>
            <a:r>
              <a:rPr lang="en-GB" dirty="0"/>
              <a:t> </a:t>
            </a:r>
          </a:p>
          <a:p>
            <a:pPr marL="0" indent="0">
              <a:buNone/>
            </a:pPr>
            <a:r>
              <a:rPr lang="en-GB" dirty="0"/>
              <a:t>      - effectively fabricating an organic:inorganic hybrid;</a:t>
            </a:r>
          </a:p>
          <a:p>
            <a:r>
              <a:rPr lang="en-GB" dirty="0"/>
              <a:t>Using our variation of the hydrogen bronze route, excellent dispersion of MoO</a:t>
            </a:r>
            <a:r>
              <a:rPr lang="en-GB" baseline="-25000" dirty="0"/>
              <a:t>3-x</a:t>
            </a:r>
            <a:r>
              <a:rPr lang="en-GB" dirty="0"/>
              <a:t> particles in the organic matrix is achieved;</a:t>
            </a:r>
          </a:p>
          <a:p>
            <a:r>
              <a:rPr lang="en-GB" dirty="0"/>
              <a:t>Tunability of the refractive index is also demonstrated;</a:t>
            </a:r>
          </a:p>
          <a:p>
            <a:r>
              <a:rPr lang="en-GB" dirty="0"/>
              <a:t>Efficiency improvements are obtained in both OPV and OLED devices when simple PEDOT:PSS is substituted with the hybrids.</a:t>
            </a:r>
          </a:p>
        </p:txBody>
      </p:sp>
      <p:sp>
        <p:nvSpPr>
          <p:cNvPr id="5" name="Slide Number Placeholder 4">
            <a:extLst>
              <a:ext uri="{FF2B5EF4-FFF2-40B4-BE49-F238E27FC236}">
                <a16:creationId xmlns:a16="http://schemas.microsoft.com/office/drawing/2014/main" id="{17C98A10-29BC-4360-9189-7BD11D196E19}"/>
              </a:ext>
            </a:extLst>
          </p:cNvPr>
          <p:cNvSpPr>
            <a:spLocks noGrp="1"/>
          </p:cNvSpPr>
          <p:nvPr>
            <p:ph type="sldNum" sz="quarter" idx="12"/>
          </p:nvPr>
        </p:nvSpPr>
        <p:spPr/>
        <p:txBody>
          <a:bodyPr/>
          <a:lstStyle/>
          <a:p>
            <a:fld id="{0C08A744-23B7-4946-948B-CD5162AB0637}" type="slidenum">
              <a:rPr lang="en-GB" smtClean="0"/>
              <a:t>32</a:t>
            </a:fld>
            <a:endParaRPr lang="en-GB"/>
          </a:p>
        </p:txBody>
      </p:sp>
      <p:pic>
        <p:nvPicPr>
          <p:cNvPr id="9" name="Content Placeholder 4">
            <a:extLst>
              <a:ext uri="{FF2B5EF4-FFF2-40B4-BE49-F238E27FC236}">
                <a16:creationId xmlns:a16="http://schemas.microsoft.com/office/drawing/2014/main" id="{B0E896AF-191A-4A78-B791-3DC7B1ABFE28}"/>
              </a:ext>
            </a:extLst>
          </p:cNvPr>
          <p:cNvPicPr>
            <a:picLocks noChangeAspect="1"/>
          </p:cNvPicPr>
          <p:nvPr/>
        </p:nvPicPr>
        <p:blipFill rotWithShape="1">
          <a:blip r:embed="rId3">
            <a:extLst>
              <a:ext uri="{28A0092B-C50C-407E-A947-70E740481C1C}">
                <a14:useLocalDpi xmlns:a14="http://schemas.microsoft.com/office/drawing/2010/main" val="0"/>
              </a:ext>
            </a:extLst>
          </a:blip>
          <a:srcRect l="6161" t="21032" r="56107" b="28157"/>
          <a:stretch/>
        </p:blipFill>
        <p:spPr>
          <a:xfrm>
            <a:off x="7374717" y="1"/>
            <a:ext cx="1772896" cy="1173335"/>
          </a:xfrm>
          <a:prstGeom prst="rect">
            <a:avLst/>
          </a:prstGeom>
        </p:spPr>
      </p:pic>
      <p:sp>
        <p:nvSpPr>
          <p:cNvPr id="4" name="TextBox 3">
            <a:extLst>
              <a:ext uri="{FF2B5EF4-FFF2-40B4-BE49-F238E27FC236}">
                <a16:creationId xmlns:a16="http://schemas.microsoft.com/office/drawing/2014/main" id="{AE342A60-1A7B-477D-85ED-150A3B0104D7}"/>
              </a:ext>
            </a:extLst>
          </p:cNvPr>
          <p:cNvSpPr txBox="1"/>
          <p:nvPr/>
        </p:nvSpPr>
        <p:spPr>
          <a:xfrm>
            <a:off x="0" y="4631517"/>
            <a:ext cx="9144000" cy="923330"/>
          </a:xfrm>
          <a:prstGeom prst="rect">
            <a:avLst/>
          </a:prstGeom>
          <a:noFill/>
        </p:spPr>
        <p:txBody>
          <a:bodyPr wrap="square" rtlCol="0">
            <a:spAutoFit/>
          </a:bodyPr>
          <a:lstStyle/>
          <a:p>
            <a:pPr algn="just"/>
            <a:r>
              <a:rPr lang="en-GB" dirty="0"/>
              <a:t>A study on the stability of devices incorporating the hybrid HTL would be the natural next step; also, variations in the thickness of the HTL could be explored to find a possible “sweet spot” to maximise the gain in EQE observed with Sample C.</a:t>
            </a:r>
          </a:p>
        </p:txBody>
      </p:sp>
    </p:spTree>
    <p:extLst>
      <p:ext uri="{BB962C8B-B14F-4D97-AF65-F5344CB8AC3E}">
        <p14:creationId xmlns:p14="http://schemas.microsoft.com/office/powerpoint/2010/main" val="257081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8EB99E5-EDCA-4162-BF10-980F8451E740}" type="slidenum">
              <a:rPr lang="en-GB" smtClean="0"/>
              <a:t>33</a:t>
            </a:fld>
            <a:endParaRPr lang="en-GB"/>
          </a:p>
        </p:txBody>
      </p:sp>
      <p:sp>
        <p:nvSpPr>
          <p:cNvPr id="4" name="Title 1"/>
          <p:cNvSpPr txBox="1">
            <a:spLocks/>
          </p:cNvSpPr>
          <p:nvPr/>
        </p:nvSpPr>
        <p:spPr>
          <a:xfrm>
            <a:off x="628650" y="-2213"/>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dirty="0"/>
          </a:p>
        </p:txBody>
      </p:sp>
      <p:sp>
        <p:nvSpPr>
          <p:cNvPr id="5" name="Title 1"/>
          <p:cNvSpPr txBox="1">
            <a:spLocks/>
          </p:cNvSpPr>
          <p:nvPr/>
        </p:nvSpPr>
        <p:spPr>
          <a:xfrm>
            <a:off x="781050" y="1501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it-IT" sz="2800" b="1" dirty="0" err="1">
                <a:solidFill>
                  <a:srgbClr val="0085CA"/>
                </a:solidFill>
                <a:latin typeface="Arial"/>
                <a:cs typeface="Arial"/>
              </a:rPr>
              <a:t>Acknowledgements</a:t>
            </a:r>
            <a:endParaRPr lang="en-GB" sz="2800" b="1" dirty="0">
              <a:solidFill>
                <a:srgbClr val="0085CA"/>
              </a:solidFill>
              <a:latin typeface="Arial"/>
              <a:cs typeface="Arial"/>
            </a:endParaRPr>
          </a:p>
        </p:txBody>
      </p:sp>
      <p:sp>
        <p:nvSpPr>
          <p:cNvPr id="6" name="TextBox 5"/>
          <p:cNvSpPr txBox="1"/>
          <p:nvPr/>
        </p:nvSpPr>
        <p:spPr>
          <a:xfrm>
            <a:off x="251520" y="1787806"/>
            <a:ext cx="8640960" cy="2985433"/>
          </a:xfrm>
          <a:prstGeom prst="rect">
            <a:avLst/>
          </a:prstGeom>
          <a:noFill/>
        </p:spPr>
        <p:txBody>
          <a:bodyPr wrap="square" rtlCol="0">
            <a:spAutoFit/>
          </a:bodyPr>
          <a:lstStyle/>
          <a:p>
            <a:pPr algn="ctr"/>
            <a:r>
              <a:rPr lang="it-IT" sz="2000" dirty="0"/>
              <a:t>Thanks to:</a:t>
            </a:r>
            <a:endParaRPr lang="en-GB" sz="2000" dirty="0"/>
          </a:p>
          <a:p>
            <a:pPr algn="ctr"/>
            <a:endParaRPr lang="it-IT" sz="2000" dirty="0"/>
          </a:p>
          <a:p>
            <a:pPr algn="ctr"/>
            <a:r>
              <a:rPr lang="it-IT" sz="2000" dirty="0"/>
              <a:t>Luca Occhi and Dr Paul Stavrinou for their help with the optical measurements</a:t>
            </a:r>
          </a:p>
          <a:p>
            <a:pPr algn="ctr"/>
            <a:endParaRPr lang="it-IT" sz="2000" dirty="0"/>
          </a:p>
          <a:p>
            <a:pPr algn="ctr"/>
            <a:r>
              <a:rPr lang="it-IT" sz="2000" dirty="0"/>
              <a:t>Dr Claire Burgess for the TEM images and the EDX data</a:t>
            </a:r>
          </a:p>
          <a:p>
            <a:pPr algn="ctr"/>
            <a:endParaRPr lang="it-IT" sz="2400" dirty="0"/>
          </a:p>
          <a:p>
            <a:pPr algn="ctr"/>
            <a:r>
              <a:rPr lang="it-IT" sz="4400" dirty="0">
                <a:effectLst>
                  <a:outerShdw blurRad="38100" dist="38100" dir="2700000" algn="tl">
                    <a:srgbClr val="000000">
                      <a:alpha val="43137"/>
                    </a:srgbClr>
                  </a:outerShdw>
                </a:effectLst>
              </a:rPr>
              <a:t>And to </a:t>
            </a:r>
            <a:r>
              <a:rPr lang="it-IT" sz="4400" dirty="0" err="1">
                <a:effectLst>
                  <a:outerShdw blurRad="38100" dist="38100" dir="2700000" algn="tl">
                    <a:srgbClr val="000000">
                      <a:alpha val="43137"/>
                    </a:srgbClr>
                  </a:outerShdw>
                </a:effectLst>
              </a:rPr>
              <a:t>you</a:t>
            </a:r>
            <a:r>
              <a:rPr lang="it-IT" sz="4400" dirty="0">
                <a:effectLst>
                  <a:outerShdw blurRad="38100" dist="38100" dir="2700000" algn="tl">
                    <a:srgbClr val="000000">
                      <a:alpha val="43137"/>
                    </a:srgbClr>
                  </a:outerShdw>
                </a:effectLst>
              </a:rPr>
              <a:t> </a:t>
            </a:r>
            <a:r>
              <a:rPr lang="it-IT" sz="4400" dirty="0" err="1">
                <a:effectLst>
                  <a:outerShdw blurRad="38100" dist="38100" dir="2700000" algn="tl">
                    <a:srgbClr val="000000">
                      <a:alpha val="43137"/>
                    </a:srgbClr>
                  </a:outerShdw>
                </a:effectLst>
              </a:rPr>
              <a:t>all</a:t>
            </a:r>
            <a:r>
              <a:rPr lang="it-IT" sz="4400" dirty="0">
                <a:effectLst>
                  <a:outerShdw blurRad="38100" dist="38100" dir="2700000" algn="tl">
                    <a:srgbClr val="000000">
                      <a:alpha val="43137"/>
                    </a:srgbClr>
                  </a:outerShdw>
                </a:effectLst>
              </a:rPr>
              <a:t> for </a:t>
            </a:r>
            <a:r>
              <a:rPr lang="it-IT" sz="4400" dirty="0" err="1">
                <a:effectLst>
                  <a:outerShdw blurRad="38100" dist="38100" dir="2700000" algn="tl">
                    <a:srgbClr val="000000">
                      <a:alpha val="43137"/>
                    </a:srgbClr>
                  </a:outerShdw>
                </a:effectLst>
              </a:rPr>
              <a:t>your</a:t>
            </a:r>
            <a:r>
              <a:rPr lang="it-IT" sz="4400" dirty="0">
                <a:effectLst>
                  <a:outerShdw blurRad="38100" dist="38100" dir="2700000" algn="tl">
                    <a:srgbClr val="000000">
                      <a:alpha val="43137"/>
                    </a:srgbClr>
                  </a:outerShdw>
                </a:effectLst>
              </a:rPr>
              <a:t> </a:t>
            </a:r>
            <a:r>
              <a:rPr lang="it-IT" sz="4400" dirty="0" err="1">
                <a:effectLst>
                  <a:outerShdw blurRad="38100" dist="38100" dir="2700000" algn="tl">
                    <a:srgbClr val="000000">
                      <a:alpha val="43137"/>
                    </a:srgbClr>
                  </a:outerShdw>
                </a:effectLst>
              </a:rPr>
              <a:t>attention</a:t>
            </a:r>
            <a:endParaRPr lang="en-GB"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7787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B59EB9-21F4-456F-8386-1AB8A8BAC1F4}"/>
              </a:ext>
            </a:extLst>
          </p:cNvPr>
          <p:cNvSpPr>
            <a:spLocks noGrp="1"/>
          </p:cNvSpPr>
          <p:nvPr>
            <p:ph type="sldNum" sz="quarter" idx="12"/>
          </p:nvPr>
        </p:nvSpPr>
        <p:spPr/>
        <p:txBody>
          <a:bodyPr/>
          <a:lstStyle/>
          <a:p>
            <a:fld id="{6D22F896-40B5-4ADD-8801-0D06FADFA095}" type="slidenum">
              <a:rPr lang="en-US" smtClean="0"/>
              <a:t>34</a:t>
            </a:fld>
            <a:endParaRPr lang="en-US" dirty="0"/>
          </a:p>
        </p:txBody>
      </p:sp>
      <p:pic>
        <p:nvPicPr>
          <p:cNvPr id="7" name="Picture 6">
            <a:extLst>
              <a:ext uri="{FF2B5EF4-FFF2-40B4-BE49-F238E27FC236}">
                <a16:creationId xmlns:a16="http://schemas.microsoft.com/office/drawing/2014/main" id="{1E8F26A8-2B35-42EF-823C-D5941DFC6DE4}"/>
              </a:ext>
            </a:extLst>
          </p:cNvPr>
          <p:cNvPicPr>
            <a:picLocks noChangeAspect="1"/>
          </p:cNvPicPr>
          <p:nvPr/>
        </p:nvPicPr>
        <p:blipFill rotWithShape="1">
          <a:blip r:embed="rId3">
            <a:extLst>
              <a:ext uri="{28A0092B-C50C-407E-A947-70E740481C1C}">
                <a14:useLocalDpi xmlns:a14="http://schemas.microsoft.com/office/drawing/2010/main" val="0"/>
              </a:ext>
            </a:extLst>
          </a:blip>
          <a:srcRect l="126" t="17209" r="-126"/>
          <a:stretch/>
        </p:blipFill>
        <p:spPr>
          <a:xfrm>
            <a:off x="909856" y="728340"/>
            <a:ext cx="7324287" cy="5677766"/>
          </a:xfrm>
          <a:prstGeom prst="rect">
            <a:avLst/>
          </a:prstGeom>
        </p:spPr>
      </p:pic>
    </p:spTree>
    <p:extLst>
      <p:ext uri="{BB962C8B-B14F-4D97-AF65-F5344CB8AC3E}">
        <p14:creationId xmlns:p14="http://schemas.microsoft.com/office/powerpoint/2010/main" val="1884579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433BC4-21B7-45A4-88F2-73D792EC81CF}"/>
              </a:ext>
            </a:extLst>
          </p:cNvPr>
          <p:cNvSpPr>
            <a:spLocks noGrp="1"/>
          </p:cNvSpPr>
          <p:nvPr>
            <p:ph type="sldNum" sz="quarter" idx="12"/>
          </p:nvPr>
        </p:nvSpPr>
        <p:spPr/>
        <p:txBody>
          <a:bodyPr/>
          <a:lstStyle/>
          <a:p>
            <a:fld id="{6D22F896-40B5-4ADD-8801-0D06FADFA095}" type="slidenum">
              <a:rPr lang="en-US" smtClean="0"/>
              <a:t>35</a:t>
            </a:fld>
            <a:endParaRPr lang="en-US" dirty="0"/>
          </a:p>
        </p:txBody>
      </p:sp>
      <p:pic>
        <p:nvPicPr>
          <p:cNvPr id="4" name="Picture 3">
            <a:extLst>
              <a:ext uri="{FF2B5EF4-FFF2-40B4-BE49-F238E27FC236}">
                <a16:creationId xmlns:a16="http://schemas.microsoft.com/office/drawing/2014/main" id="{CA3064DF-5C4B-4977-AE99-8681459EBC4A}"/>
              </a:ext>
            </a:extLst>
          </p:cNvPr>
          <p:cNvPicPr>
            <a:picLocks noChangeAspect="1"/>
          </p:cNvPicPr>
          <p:nvPr/>
        </p:nvPicPr>
        <p:blipFill>
          <a:blip r:embed="rId3"/>
          <a:stretch>
            <a:fillRect/>
          </a:stretch>
        </p:blipFill>
        <p:spPr>
          <a:xfrm>
            <a:off x="1" y="1835593"/>
            <a:ext cx="9150240" cy="3188989"/>
          </a:xfrm>
          <a:prstGeom prst="rect">
            <a:avLst/>
          </a:prstGeom>
        </p:spPr>
      </p:pic>
    </p:spTree>
    <p:extLst>
      <p:ext uri="{BB962C8B-B14F-4D97-AF65-F5344CB8AC3E}">
        <p14:creationId xmlns:p14="http://schemas.microsoft.com/office/powerpoint/2010/main" val="1430637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4F8330-8340-4578-8E67-14A1F7BC95BB}"/>
              </a:ext>
            </a:extLst>
          </p:cNvPr>
          <p:cNvSpPr>
            <a:spLocks noGrp="1"/>
          </p:cNvSpPr>
          <p:nvPr>
            <p:ph type="sldNum" sz="quarter" idx="12"/>
          </p:nvPr>
        </p:nvSpPr>
        <p:spPr/>
        <p:txBody>
          <a:bodyPr/>
          <a:lstStyle/>
          <a:p>
            <a:fld id="{6D22F896-40B5-4ADD-8801-0D06FADFA095}" type="slidenum">
              <a:rPr lang="en-US" smtClean="0"/>
              <a:t>36</a:t>
            </a:fld>
            <a:endParaRPr lang="en-US" dirty="0"/>
          </a:p>
        </p:txBody>
      </p:sp>
      <p:pic>
        <p:nvPicPr>
          <p:cNvPr id="4" name="Picture 3">
            <a:extLst>
              <a:ext uri="{FF2B5EF4-FFF2-40B4-BE49-F238E27FC236}">
                <a16:creationId xmlns:a16="http://schemas.microsoft.com/office/drawing/2014/main" id="{368A761B-2E0D-40C6-8446-E2D7F95DC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 y="1625600"/>
            <a:ext cx="9148279" cy="3611418"/>
          </a:xfrm>
          <a:prstGeom prst="rect">
            <a:avLst/>
          </a:prstGeom>
        </p:spPr>
      </p:pic>
    </p:spTree>
    <p:extLst>
      <p:ext uri="{BB962C8B-B14F-4D97-AF65-F5344CB8AC3E}">
        <p14:creationId xmlns:p14="http://schemas.microsoft.com/office/powerpoint/2010/main" val="3697758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D0068F-032D-43BE-8551-5F470A7E61DE}"/>
              </a:ext>
            </a:extLst>
          </p:cNvPr>
          <p:cNvSpPr>
            <a:spLocks noGrp="1"/>
          </p:cNvSpPr>
          <p:nvPr>
            <p:ph type="sldNum" sz="quarter" idx="12"/>
          </p:nvPr>
        </p:nvSpPr>
        <p:spPr/>
        <p:txBody>
          <a:bodyPr/>
          <a:lstStyle/>
          <a:p>
            <a:fld id="{6D22F896-40B5-4ADD-8801-0D06FADFA095}" type="slidenum">
              <a:rPr lang="en-US" smtClean="0"/>
              <a:t>37</a:t>
            </a:fld>
            <a:endParaRPr lang="en-US" dirty="0"/>
          </a:p>
        </p:txBody>
      </p:sp>
      <p:pic>
        <p:nvPicPr>
          <p:cNvPr id="4" name="Picture 3">
            <a:extLst>
              <a:ext uri="{FF2B5EF4-FFF2-40B4-BE49-F238E27FC236}">
                <a16:creationId xmlns:a16="http://schemas.microsoft.com/office/drawing/2014/main" id="{06CECD2F-0CDE-4071-AD81-8E3BB14D9690}"/>
              </a:ext>
            </a:extLst>
          </p:cNvPr>
          <p:cNvPicPr>
            <a:picLocks noChangeAspect="1"/>
          </p:cNvPicPr>
          <p:nvPr/>
        </p:nvPicPr>
        <p:blipFill>
          <a:blip r:embed="rId3"/>
          <a:stretch>
            <a:fillRect/>
          </a:stretch>
        </p:blipFill>
        <p:spPr>
          <a:xfrm>
            <a:off x="1234" y="1865745"/>
            <a:ext cx="9128027" cy="3121891"/>
          </a:xfrm>
          <a:prstGeom prst="rect">
            <a:avLst/>
          </a:prstGeom>
        </p:spPr>
      </p:pic>
    </p:spTree>
    <p:extLst>
      <p:ext uri="{BB962C8B-B14F-4D97-AF65-F5344CB8AC3E}">
        <p14:creationId xmlns:p14="http://schemas.microsoft.com/office/powerpoint/2010/main" val="2507153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62B7EB-6313-4923-AE6C-34D3C6FD48A4}"/>
              </a:ext>
            </a:extLst>
          </p:cNvPr>
          <p:cNvSpPr>
            <a:spLocks noGrp="1"/>
          </p:cNvSpPr>
          <p:nvPr>
            <p:ph type="sldNum" sz="quarter" idx="12"/>
          </p:nvPr>
        </p:nvSpPr>
        <p:spPr/>
        <p:txBody>
          <a:bodyPr/>
          <a:lstStyle/>
          <a:p>
            <a:fld id="{0C08A744-23B7-4946-948B-CD5162AB0637}" type="slidenum">
              <a:rPr lang="en-GB" smtClean="0"/>
              <a:t>4</a:t>
            </a:fld>
            <a:endParaRPr lang="en-GB" dirty="0"/>
          </a:p>
        </p:txBody>
      </p:sp>
      <p:sp>
        <p:nvSpPr>
          <p:cNvPr id="5" name="Title 1">
            <a:extLst>
              <a:ext uri="{FF2B5EF4-FFF2-40B4-BE49-F238E27FC236}">
                <a16:creationId xmlns:a16="http://schemas.microsoft.com/office/drawing/2014/main" id="{CE3264FE-A7B1-4336-B10B-BB61B7DBFA9C}"/>
              </a:ext>
            </a:extLst>
          </p:cNvPr>
          <p:cNvSpPr txBox="1">
            <a:spLocks/>
          </p:cNvSpPr>
          <p:nvPr/>
        </p:nvSpPr>
        <p:spPr>
          <a:xfrm>
            <a:off x="0" y="3473"/>
            <a:ext cx="9144000" cy="86809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it-IT" sz="2800" b="1" dirty="0">
                <a:solidFill>
                  <a:srgbClr val="0085CA"/>
                </a:solidFill>
                <a:latin typeface="Arial"/>
                <a:cs typeface="Arial"/>
              </a:rPr>
              <a:t>Wider Context</a:t>
            </a:r>
            <a:endParaRPr lang="en-GB" sz="2800" b="1" dirty="0">
              <a:solidFill>
                <a:srgbClr val="0085CA"/>
              </a:solidFill>
              <a:latin typeface="Arial"/>
              <a:cs typeface="Arial"/>
            </a:endParaRPr>
          </a:p>
        </p:txBody>
      </p:sp>
      <p:pic>
        <p:nvPicPr>
          <p:cNvPr id="6" name="Content Placeholder 4">
            <a:extLst>
              <a:ext uri="{FF2B5EF4-FFF2-40B4-BE49-F238E27FC236}">
                <a16:creationId xmlns:a16="http://schemas.microsoft.com/office/drawing/2014/main" id="{BF21FEF7-A677-4825-8AAA-37059D8661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161" t="21032" r="56107" b="28157"/>
          <a:stretch/>
        </p:blipFill>
        <p:spPr>
          <a:xfrm>
            <a:off x="673010" y="1233076"/>
            <a:ext cx="7797980" cy="5160848"/>
          </a:xfrm>
        </p:spPr>
      </p:pic>
      <p:sp>
        <p:nvSpPr>
          <p:cNvPr id="7" name="TextBox 6">
            <a:extLst>
              <a:ext uri="{FF2B5EF4-FFF2-40B4-BE49-F238E27FC236}">
                <a16:creationId xmlns:a16="http://schemas.microsoft.com/office/drawing/2014/main" id="{C3880E1B-0256-4FC3-AE76-67B265FEDCDD}"/>
              </a:ext>
            </a:extLst>
          </p:cNvPr>
          <p:cNvSpPr txBox="1"/>
          <p:nvPr/>
        </p:nvSpPr>
        <p:spPr>
          <a:xfrm>
            <a:off x="4207262" y="1233076"/>
            <a:ext cx="4936738" cy="4708981"/>
          </a:xfrm>
          <a:prstGeom prst="rect">
            <a:avLst/>
          </a:prstGeom>
          <a:noFill/>
        </p:spPr>
        <p:txBody>
          <a:bodyPr wrap="square" rtlCol="0">
            <a:spAutoFit/>
          </a:bodyPr>
          <a:lstStyle/>
          <a:p>
            <a:pPr algn="ctr"/>
            <a:r>
              <a:rPr lang="en-GB" dirty="0"/>
              <a:t>Arguably, the most common anode interlayer is PEDOT:PSS. However, its </a:t>
            </a:r>
            <a:r>
              <a:rPr lang="en-GB" b="1" dirty="0">
                <a:solidFill>
                  <a:srgbClr val="FF0000"/>
                </a:solidFill>
                <a:effectLst>
                  <a:outerShdw blurRad="38100" dist="38100" dir="2700000" algn="tl">
                    <a:srgbClr val="000000">
                      <a:alpha val="43137"/>
                    </a:srgbClr>
                  </a:outerShdw>
                </a:effectLst>
              </a:rPr>
              <a:t>acidic</a:t>
            </a:r>
            <a:r>
              <a:rPr lang="en-GB" dirty="0"/>
              <a:t> and </a:t>
            </a:r>
            <a:r>
              <a:rPr lang="en-GB" b="1" dirty="0">
                <a:solidFill>
                  <a:srgbClr val="FF0000"/>
                </a:solidFill>
                <a:effectLst>
                  <a:outerShdw blurRad="38100" dist="38100" dir="2700000" algn="tl">
                    <a:srgbClr val="000000">
                      <a:alpha val="43137"/>
                    </a:srgbClr>
                  </a:outerShdw>
                </a:effectLst>
              </a:rPr>
              <a:t>hygroscopic</a:t>
            </a:r>
            <a:r>
              <a:rPr lang="en-GB" dirty="0"/>
              <a:t> nature is detrimental to device lifetime and stability.</a:t>
            </a:r>
          </a:p>
          <a:p>
            <a:pPr algn="ctr"/>
            <a:endParaRPr lang="en-GB" dirty="0"/>
          </a:p>
          <a:p>
            <a:pPr algn="ctr"/>
            <a:r>
              <a:rPr lang="en-GB" dirty="0"/>
              <a:t>These issues can be overcome by using </a:t>
            </a:r>
          </a:p>
          <a:p>
            <a:pPr algn="ctr"/>
            <a:r>
              <a:rPr lang="en-GB" b="1" dirty="0"/>
              <a:t>transition metal oxides </a:t>
            </a:r>
            <a:r>
              <a:rPr lang="en-GB" dirty="0"/>
              <a:t>as interlayers.</a:t>
            </a:r>
          </a:p>
          <a:p>
            <a:pPr algn="ctr"/>
            <a:endParaRPr lang="en-GB" b="1" dirty="0"/>
          </a:p>
          <a:p>
            <a:pPr algn="ctr"/>
            <a:r>
              <a:rPr lang="en-GB" dirty="0"/>
              <a:t>Transition metal oxides make great interlayers because:</a:t>
            </a:r>
          </a:p>
          <a:p>
            <a:pPr marL="285750" indent="-285750" algn="ctr">
              <a:buFont typeface="Arial" panose="020B0604020202020204" pitchFamily="34" charset="0"/>
              <a:buChar char="•"/>
            </a:pPr>
            <a:r>
              <a:rPr lang="en-GB" sz="2000" dirty="0"/>
              <a:t>They are </a:t>
            </a:r>
            <a:r>
              <a:rPr lang="en-GB" sz="2000" b="1" dirty="0"/>
              <a:t>transparent</a:t>
            </a:r>
            <a:r>
              <a:rPr lang="en-GB" sz="2000" dirty="0"/>
              <a:t> </a:t>
            </a:r>
            <a:br>
              <a:rPr lang="en-GB" sz="2000" dirty="0"/>
            </a:br>
            <a:r>
              <a:rPr lang="en-GB" sz="2000" dirty="0"/>
              <a:t>(because of their wide band gap);</a:t>
            </a:r>
          </a:p>
          <a:p>
            <a:pPr marL="285750" indent="-285750" algn="ctr">
              <a:buFont typeface="Arial" panose="020B0604020202020204" pitchFamily="34" charset="0"/>
              <a:buChar char="•"/>
            </a:pPr>
            <a:r>
              <a:rPr lang="en-GB" sz="2000" dirty="0"/>
              <a:t>They cover a wide range of </a:t>
            </a:r>
            <a:br>
              <a:rPr lang="en-GB" sz="2000" dirty="0"/>
            </a:br>
            <a:r>
              <a:rPr lang="en-GB" sz="2000" b="1" dirty="0"/>
              <a:t>work function </a:t>
            </a:r>
            <a:r>
              <a:rPr lang="en-GB" sz="2000" dirty="0"/>
              <a:t>values;</a:t>
            </a:r>
          </a:p>
          <a:p>
            <a:pPr marL="285750" indent="-285750" algn="ctr">
              <a:buFont typeface="Arial" panose="020B0604020202020204" pitchFamily="34" charset="0"/>
              <a:buChar char="•"/>
            </a:pPr>
            <a:r>
              <a:rPr lang="en-GB" sz="2000" dirty="0"/>
              <a:t>They are usually stable </a:t>
            </a:r>
            <a:br>
              <a:rPr lang="en-GB" sz="2000" dirty="0"/>
            </a:br>
            <a:r>
              <a:rPr lang="en-GB" sz="2000" dirty="0"/>
              <a:t>when incorporated in a device.</a:t>
            </a:r>
          </a:p>
        </p:txBody>
      </p:sp>
    </p:spTree>
    <p:extLst>
      <p:ext uri="{BB962C8B-B14F-4D97-AF65-F5344CB8AC3E}">
        <p14:creationId xmlns:p14="http://schemas.microsoft.com/office/powerpoint/2010/main" val="183509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6"/>
                                        </p:tgtEl>
                                      </p:cBhvr>
                                      <p:by x="50000" y="50000"/>
                                    </p:animScale>
                                  </p:childTnLst>
                                </p:cTn>
                              </p:par>
                              <p:par>
                                <p:cTn id="7" presetID="42" presetClass="path" presetSubtype="0" accel="50000" decel="50000" fill="hold" nodeType="withEffect">
                                  <p:stCondLst>
                                    <p:cond delay="0"/>
                                  </p:stCondLst>
                                  <p:childTnLst>
                                    <p:animMotion origin="layout" path="M 0 1.48148E-6 L -0.2651 -0.05602 " pathEditMode="relative" rAng="0" ptsTypes="AA">
                                      <p:cBhvr>
                                        <p:cTn id="8" dur="1000" fill="hold"/>
                                        <p:tgtEl>
                                          <p:spTgt spid="6"/>
                                        </p:tgtEl>
                                        <p:attrNameLst>
                                          <p:attrName>ppt_x</p:attrName>
                                          <p:attrName>ppt_y</p:attrName>
                                        </p:attrNameLst>
                                      </p:cBhvr>
                                      <p:rCtr x="-13264" y="-2801"/>
                                    </p:animMotion>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circle(in)">
                                      <p:cBhvr>
                                        <p:cTn id="18" dur="500"/>
                                        <p:tgtEl>
                                          <p:spTgt spid="7">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circle(in)">
                                      <p:cBhvr>
                                        <p:cTn id="21" dur="500"/>
                                        <p:tgtEl>
                                          <p:spTgt spid="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circle(in)">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circle(in)">
                                      <p:cBhvr>
                                        <p:cTn id="31" dur="500"/>
                                        <p:tgtEl>
                                          <p:spTgt spid="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iterate type="lt">
                                    <p:tmPct val="0"/>
                                  </p:iterate>
                                  <p:childTnLst>
                                    <p:set>
                                      <p:cBhvr>
                                        <p:cTn id="35" dur="1" fill="hold">
                                          <p:stCondLst>
                                            <p:cond delay="0"/>
                                          </p:stCondLst>
                                        </p:cTn>
                                        <p:tgtEl>
                                          <p:spTgt spid="7">
                                            <p:txEl>
                                              <p:pRg st="7" end="7"/>
                                            </p:txEl>
                                          </p:spTgt>
                                        </p:tgtEl>
                                        <p:attrNameLst>
                                          <p:attrName>style.visibility</p:attrName>
                                        </p:attrNameLst>
                                      </p:cBhvr>
                                      <p:to>
                                        <p:strVal val="visible"/>
                                      </p:to>
                                    </p:set>
                                    <p:animEffect transition="in" filter="circle(in)">
                                      <p:cBhvr>
                                        <p:cTn id="36" dur="500"/>
                                        <p:tgtEl>
                                          <p:spTgt spid="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Effect transition="in" filter="circle(in)">
                                      <p:cBhvr>
                                        <p:cTn id="41" dur="500"/>
                                        <p:tgtEl>
                                          <p:spTgt spid="7">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mph" presetSubtype="0" fill="hold" nodeType="clickEffect">
                                  <p:stCondLst>
                                    <p:cond delay="0"/>
                                  </p:stCondLst>
                                  <p:iterate type="lt">
                                    <p:tmPct val="3077"/>
                                  </p:iterate>
                                  <p:childTnLst>
                                    <p:set>
                                      <p:cBhvr override="childStyle">
                                        <p:cTn id="45" dur="500" fill="hold"/>
                                        <p:tgtEl>
                                          <p:spTgt spid="7">
                                            <p:txEl>
                                              <p:pRg st="7" end="7"/>
                                            </p:txEl>
                                          </p:spTgt>
                                        </p:tgtEl>
                                        <p:attrNameLst>
                                          <p:attrName>style.color</p:attrName>
                                        </p:attrNameLst>
                                      </p:cBhvr>
                                      <p:to>
                                        <p:clrVal>
                                          <a:srgbClr val="1290FF"/>
                                        </p:clrVal>
                                      </p:to>
                                    </p:set>
                                    <p:set>
                                      <p:cBhvr>
                                        <p:cTn id="46" dur="500" fill="hold"/>
                                        <p:tgtEl>
                                          <p:spTgt spid="7">
                                            <p:txEl>
                                              <p:pRg st="7" end="7"/>
                                            </p:txEl>
                                          </p:spTgt>
                                        </p:tgtEl>
                                        <p:attrNameLst>
                                          <p:attrName>fillcolor</p:attrName>
                                        </p:attrNameLst>
                                      </p:cBhvr>
                                      <p:to>
                                        <p:clrVal>
                                          <a:srgbClr val="1290FF"/>
                                        </p:clrVal>
                                      </p:to>
                                    </p:set>
                                    <p:set>
                                      <p:cBhvr>
                                        <p:cTn id="47" dur="500" fill="hold"/>
                                        <p:tgtEl>
                                          <p:spTgt spid="7">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DCCAB0-8771-4A68-95BC-B681E8F3136A}"/>
              </a:ext>
            </a:extLst>
          </p:cNvPr>
          <p:cNvSpPr>
            <a:spLocks noGrp="1"/>
          </p:cNvSpPr>
          <p:nvPr>
            <p:ph type="sldNum" sz="quarter" idx="12"/>
          </p:nvPr>
        </p:nvSpPr>
        <p:spPr/>
        <p:txBody>
          <a:bodyPr/>
          <a:lstStyle/>
          <a:p>
            <a:fld id="{0C08A744-23B7-4946-948B-CD5162AB0637}" type="slidenum">
              <a:rPr lang="en-GB" smtClean="0"/>
              <a:t>5</a:t>
            </a:fld>
            <a:endParaRPr lang="en-GB" dirty="0"/>
          </a:p>
        </p:txBody>
      </p:sp>
      <p:pic>
        <p:nvPicPr>
          <p:cNvPr id="22" name="Content Placeholder 21">
            <a:extLst>
              <a:ext uri="{FF2B5EF4-FFF2-40B4-BE49-F238E27FC236}">
                <a16:creationId xmlns:a16="http://schemas.microsoft.com/office/drawing/2014/main" id="{E3B8F30F-CD00-4BE6-90A2-E879F4D9D6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2038" y="1606550"/>
            <a:ext cx="2628221" cy="3644900"/>
          </a:xfrm>
        </p:spPr>
      </p:pic>
      <p:pic>
        <p:nvPicPr>
          <p:cNvPr id="24" name="Picture 23">
            <a:extLst>
              <a:ext uri="{FF2B5EF4-FFF2-40B4-BE49-F238E27FC236}">
                <a16:creationId xmlns:a16="http://schemas.microsoft.com/office/drawing/2014/main" id="{6AFCA456-D6DB-4325-A899-A84872B27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47" y="1370250"/>
            <a:ext cx="5017501" cy="4117500"/>
          </a:xfrm>
          <a:prstGeom prst="rect">
            <a:avLst/>
          </a:prstGeom>
        </p:spPr>
      </p:pic>
      <p:sp>
        <p:nvSpPr>
          <p:cNvPr id="25" name="Title 1">
            <a:extLst>
              <a:ext uri="{FF2B5EF4-FFF2-40B4-BE49-F238E27FC236}">
                <a16:creationId xmlns:a16="http://schemas.microsoft.com/office/drawing/2014/main" id="{46BDA978-852F-4125-91E2-6F6FDFFB5BB9}"/>
              </a:ext>
            </a:extLst>
          </p:cNvPr>
          <p:cNvSpPr txBox="1">
            <a:spLocks/>
          </p:cNvSpPr>
          <p:nvPr/>
        </p:nvSpPr>
        <p:spPr>
          <a:xfrm>
            <a:off x="0" y="3473"/>
            <a:ext cx="9144000" cy="86809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it-IT" sz="2800" b="1" dirty="0">
                <a:solidFill>
                  <a:srgbClr val="0085CA"/>
                </a:solidFill>
                <a:latin typeface="Arial"/>
                <a:cs typeface="Arial"/>
              </a:rPr>
              <a:t>Energy Level Alignment</a:t>
            </a:r>
            <a:endParaRPr lang="en-GB" sz="2800" b="1" dirty="0">
              <a:solidFill>
                <a:srgbClr val="0085CA"/>
              </a:solidFill>
              <a:latin typeface="Arial"/>
              <a:cs typeface="Arial"/>
            </a:endParaRPr>
          </a:p>
        </p:txBody>
      </p:sp>
      <p:sp>
        <p:nvSpPr>
          <p:cNvPr id="26" name="TextBox 25">
            <a:extLst>
              <a:ext uri="{FF2B5EF4-FFF2-40B4-BE49-F238E27FC236}">
                <a16:creationId xmlns:a16="http://schemas.microsoft.com/office/drawing/2014/main" id="{49495703-415D-41F5-98DE-11865F181E96}"/>
              </a:ext>
            </a:extLst>
          </p:cNvPr>
          <p:cNvSpPr txBox="1"/>
          <p:nvPr/>
        </p:nvSpPr>
        <p:spPr>
          <a:xfrm>
            <a:off x="0" y="6488668"/>
            <a:ext cx="9144000" cy="369332"/>
          </a:xfrm>
          <a:prstGeom prst="rect">
            <a:avLst/>
          </a:prstGeom>
          <a:noFill/>
        </p:spPr>
        <p:txBody>
          <a:bodyPr wrap="square" rtlCol="0">
            <a:spAutoFit/>
          </a:bodyPr>
          <a:lstStyle/>
          <a:p>
            <a:r>
              <a:rPr lang="en-GB" dirty="0"/>
              <a:t>Adapted from Greiner </a:t>
            </a:r>
            <a:r>
              <a:rPr lang="en-GB" i="1" dirty="0"/>
              <a:t>et al,</a:t>
            </a:r>
            <a:r>
              <a:rPr lang="en-GB" dirty="0"/>
              <a:t> </a:t>
            </a:r>
            <a:r>
              <a:rPr lang="en-GB" i="1" dirty="0"/>
              <a:t>NPG Asia Materials</a:t>
            </a:r>
            <a:r>
              <a:rPr lang="en-GB" dirty="0"/>
              <a:t> (2013) </a:t>
            </a:r>
            <a:r>
              <a:rPr lang="en-GB" b="1" dirty="0"/>
              <a:t>5</a:t>
            </a:r>
            <a:r>
              <a:rPr lang="en-GB" dirty="0"/>
              <a:t>, e55; doi:10.1038/am.2013.29</a:t>
            </a:r>
          </a:p>
        </p:txBody>
      </p:sp>
      <p:sp>
        <p:nvSpPr>
          <p:cNvPr id="2" name="Arrow: Right 1">
            <a:extLst>
              <a:ext uri="{FF2B5EF4-FFF2-40B4-BE49-F238E27FC236}">
                <a16:creationId xmlns:a16="http://schemas.microsoft.com/office/drawing/2014/main" id="{B545FCD9-ACA0-4D49-9B24-81BC4ECE433D}"/>
              </a:ext>
            </a:extLst>
          </p:cNvPr>
          <p:cNvSpPr/>
          <p:nvPr/>
        </p:nvSpPr>
        <p:spPr>
          <a:xfrm>
            <a:off x="2076770" y="3615069"/>
            <a:ext cx="1847178" cy="16605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05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C5155F-3FC6-4ED9-AE1F-D10DCC3055EC}"/>
              </a:ext>
            </a:extLst>
          </p:cNvPr>
          <p:cNvSpPr>
            <a:spLocks noGrp="1"/>
          </p:cNvSpPr>
          <p:nvPr>
            <p:ph type="sldNum" sz="quarter" idx="12"/>
          </p:nvPr>
        </p:nvSpPr>
        <p:spPr/>
        <p:txBody>
          <a:bodyPr/>
          <a:lstStyle/>
          <a:p>
            <a:fld id="{0C08A744-23B7-4946-948B-CD5162AB0637}" type="slidenum">
              <a:rPr lang="en-GB" smtClean="0"/>
              <a:t>6</a:t>
            </a:fld>
            <a:endParaRPr lang="en-GB" dirty="0"/>
          </a:p>
        </p:txBody>
      </p:sp>
      <p:sp>
        <p:nvSpPr>
          <p:cNvPr id="15" name="Title 1">
            <a:extLst>
              <a:ext uri="{FF2B5EF4-FFF2-40B4-BE49-F238E27FC236}">
                <a16:creationId xmlns:a16="http://schemas.microsoft.com/office/drawing/2014/main" id="{AA123865-015F-4B60-A469-D67589DE7CD0}"/>
              </a:ext>
            </a:extLst>
          </p:cNvPr>
          <p:cNvSpPr txBox="1">
            <a:spLocks/>
          </p:cNvSpPr>
          <p:nvPr/>
        </p:nvSpPr>
        <p:spPr>
          <a:xfrm>
            <a:off x="0" y="3473"/>
            <a:ext cx="9144000" cy="86809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it-IT" sz="2800" b="1" dirty="0">
                <a:solidFill>
                  <a:srgbClr val="0085CA"/>
                </a:solidFill>
                <a:latin typeface="Arial"/>
                <a:cs typeface="Arial"/>
              </a:rPr>
              <a:t>Energy Level Alignment</a:t>
            </a:r>
            <a:endParaRPr lang="en-GB" sz="2800" b="1" dirty="0">
              <a:solidFill>
                <a:srgbClr val="0085CA"/>
              </a:solidFill>
              <a:latin typeface="Arial"/>
              <a:cs typeface="Arial"/>
            </a:endParaRPr>
          </a:p>
        </p:txBody>
      </p:sp>
      <p:pic>
        <p:nvPicPr>
          <p:cNvPr id="6" name="Content Placeholder 5">
            <a:extLst>
              <a:ext uri="{FF2B5EF4-FFF2-40B4-BE49-F238E27FC236}">
                <a16:creationId xmlns:a16="http://schemas.microsoft.com/office/drawing/2014/main" id="{B2129CE0-70BE-4940-85F0-5FD61C2BF7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292" y="1116420"/>
            <a:ext cx="8549415" cy="5289476"/>
          </a:xfrm>
        </p:spPr>
      </p:pic>
    </p:spTree>
    <p:extLst>
      <p:ext uri="{BB962C8B-B14F-4D97-AF65-F5344CB8AC3E}">
        <p14:creationId xmlns:p14="http://schemas.microsoft.com/office/powerpoint/2010/main" val="491862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8EB99E5-EDCA-4162-BF10-980F8451E740}" type="slidenum">
              <a:rPr lang="en-GB" smtClean="0"/>
              <a:t>7</a:t>
            </a:fld>
            <a:endParaRPr lang="en-GB" dirty="0"/>
          </a:p>
        </p:txBody>
      </p:sp>
      <p:sp>
        <p:nvSpPr>
          <p:cNvPr id="6" name="Title 1"/>
          <p:cNvSpPr txBox="1">
            <a:spLocks/>
          </p:cNvSpPr>
          <p:nvPr/>
        </p:nvSpPr>
        <p:spPr>
          <a:xfrm>
            <a:off x="0" y="3473"/>
            <a:ext cx="9144000" cy="86809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it-IT" sz="2800" b="1" dirty="0" err="1">
                <a:solidFill>
                  <a:srgbClr val="0085CA"/>
                </a:solidFill>
                <a:latin typeface="Arial"/>
                <a:cs typeface="Arial"/>
              </a:rPr>
              <a:t>Outline</a:t>
            </a:r>
            <a:endParaRPr lang="en-GB" sz="2800" b="1" dirty="0">
              <a:solidFill>
                <a:srgbClr val="0085CA"/>
              </a:solidFill>
              <a:latin typeface="Arial"/>
              <a:cs typeface="Arial"/>
            </a:endParaRPr>
          </a:p>
        </p:txBody>
      </p:sp>
      <p:sp>
        <p:nvSpPr>
          <p:cNvPr id="7" name="TextBox 6"/>
          <p:cNvSpPr txBox="1"/>
          <p:nvPr/>
        </p:nvSpPr>
        <p:spPr>
          <a:xfrm>
            <a:off x="485800" y="1105286"/>
            <a:ext cx="8172400" cy="4647426"/>
          </a:xfrm>
          <a:prstGeom prst="rect">
            <a:avLst/>
          </a:prstGeom>
          <a:noFill/>
        </p:spPr>
        <p:txBody>
          <a:bodyPr wrap="square" rtlCol="0" anchor="ctr" anchorCtr="0">
            <a:spAutoFit/>
          </a:bodyPr>
          <a:lstStyle/>
          <a:p>
            <a:r>
              <a:rPr lang="en-US" sz="2800" dirty="0"/>
              <a:t>Introduction</a:t>
            </a:r>
          </a:p>
          <a:p>
            <a:endParaRPr lang="en-US" sz="2800" kern="1200" dirty="0"/>
          </a:p>
          <a:p>
            <a:r>
              <a:rPr lang="en-US" sz="2800" kern="1200" dirty="0"/>
              <a:t>Molybdenum Oxide</a:t>
            </a:r>
          </a:p>
          <a:p>
            <a:pPr marL="457200" indent="-457200">
              <a:buFont typeface="Arial" panose="020B0604020202020204" pitchFamily="34" charset="0"/>
              <a:buChar char="•"/>
            </a:pPr>
            <a:r>
              <a:rPr lang="en-US" sz="2000" dirty="0"/>
              <a:t>Scope</a:t>
            </a:r>
          </a:p>
          <a:p>
            <a:pPr marL="457200" indent="-457200">
              <a:buFont typeface="Arial" panose="020B0604020202020204" pitchFamily="34" charset="0"/>
              <a:buChar char="•"/>
            </a:pPr>
            <a:r>
              <a:rPr lang="en-US" sz="2000" kern="1200" dirty="0" err="1"/>
              <a:t>Characterisation</a:t>
            </a:r>
            <a:r>
              <a:rPr lang="en-US" sz="2000" kern="1200" dirty="0"/>
              <a:t>		(Compositional and Optical)</a:t>
            </a:r>
          </a:p>
          <a:p>
            <a:pPr marL="457200" indent="-457200">
              <a:buFont typeface="Arial" panose="020B0604020202020204" pitchFamily="34" charset="0"/>
              <a:buChar char="•"/>
            </a:pPr>
            <a:r>
              <a:rPr lang="en-US" sz="2000" dirty="0"/>
              <a:t>Devices 				(OPVs, OLEDs, Injection)</a:t>
            </a:r>
            <a:endParaRPr lang="en-US" sz="2000" kern="1200" dirty="0"/>
          </a:p>
          <a:p>
            <a:pPr marL="457200" indent="-457200">
              <a:buFont typeface="Arial" panose="020B0604020202020204" pitchFamily="34" charset="0"/>
              <a:buChar char="•"/>
            </a:pPr>
            <a:r>
              <a:rPr lang="en-US" sz="2000" dirty="0"/>
              <a:t>Conclusions</a:t>
            </a:r>
          </a:p>
          <a:p>
            <a:pPr marL="457200" indent="-457200">
              <a:buFont typeface="Arial" panose="020B0604020202020204" pitchFamily="34" charset="0"/>
              <a:buChar char="•"/>
            </a:pPr>
            <a:endParaRPr lang="en-US" sz="2000" kern="1200" dirty="0"/>
          </a:p>
          <a:p>
            <a:r>
              <a:rPr lang="en-US" sz="2800" dirty="0"/>
              <a:t>PEDOT:PSS/MoOx blend</a:t>
            </a:r>
          </a:p>
          <a:p>
            <a:pPr marL="342900" indent="-342900">
              <a:buFont typeface="Arial" panose="020B0604020202020204" pitchFamily="34" charset="0"/>
              <a:buChar char="•"/>
            </a:pPr>
            <a:r>
              <a:rPr lang="en-US" sz="2000" kern="1200" dirty="0"/>
              <a:t>Scope</a:t>
            </a:r>
          </a:p>
          <a:p>
            <a:pPr marL="342900" indent="-342900">
              <a:buFont typeface="Arial" panose="020B0604020202020204" pitchFamily="34" charset="0"/>
              <a:buChar char="•"/>
            </a:pPr>
            <a:r>
              <a:rPr lang="en-US" sz="2000" dirty="0" err="1"/>
              <a:t>Characterisation</a:t>
            </a:r>
            <a:r>
              <a:rPr lang="en-US" sz="2000" dirty="0"/>
              <a:t>			(Compositional, Optical, Morphological)</a:t>
            </a:r>
          </a:p>
          <a:p>
            <a:pPr marL="342900" indent="-342900">
              <a:buFont typeface="Arial" panose="020B0604020202020204" pitchFamily="34" charset="0"/>
              <a:buChar char="•"/>
            </a:pPr>
            <a:r>
              <a:rPr lang="en-US" sz="2000" dirty="0"/>
              <a:t>Devices					(OPVs, OLEDs, Injection)</a:t>
            </a:r>
          </a:p>
          <a:p>
            <a:pPr marL="342900" indent="-342900">
              <a:buFont typeface="Arial" panose="020B0604020202020204" pitchFamily="34" charset="0"/>
              <a:buChar char="•"/>
            </a:pPr>
            <a:r>
              <a:rPr lang="en-US" sz="2000" dirty="0"/>
              <a:t>Conclusions</a:t>
            </a:r>
          </a:p>
        </p:txBody>
      </p:sp>
    </p:spTree>
    <p:extLst>
      <p:ext uri="{BB962C8B-B14F-4D97-AF65-F5344CB8AC3E}">
        <p14:creationId xmlns:p14="http://schemas.microsoft.com/office/powerpoint/2010/main" val="36209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7">
                                            <p:txEl>
                                              <p:pRg st="8" end="8"/>
                                            </p:txEl>
                                          </p:spTgt>
                                        </p:tgtEl>
                                        <p:attrNameLst>
                                          <p:attrName>style.color</p:attrName>
                                        </p:attrNameLst>
                                      </p:cBhvr>
                                      <p:to>
                                        <a:srgbClr val="D7D7D7"/>
                                      </p:to>
                                    </p:animClr>
                                  </p:childTnLst>
                                </p:cTn>
                              </p:par>
                              <p:par>
                                <p:cTn id="7" presetID="3" presetClass="emph" presetSubtype="2" fill="hold" nodeType="withEffect">
                                  <p:stCondLst>
                                    <p:cond delay="0"/>
                                  </p:stCondLst>
                                  <p:childTnLst>
                                    <p:animClr clrSpc="rgb" dir="cw">
                                      <p:cBhvr override="childStyle">
                                        <p:cTn id="8" dur="250" fill="hold"/>
                                        <p:tgtEl>
                                          <p:spTgt spid="7">
                                            <p:txEl>
                                              <p:pRg st="9" end="9"/>
                                            </p:txEl>
                                          </p:spTgt>
                                        </p:tgtEl>
                                        <p:attrNameLst>
                                          <p:attrName>style.color</p:attrName>
                                        </p:attrNameLst>
                                      </p:cBhvr>
                                      <p:to>
                                        <a:srgbClr val="D7D7D7"/>
                                      </p:to>
                                    </p:animClr>
                                  </p:childTnLst>
                                </p:cTn>
                              </p:par>
                              <p:par>
                                <p:cTn id="9" presetID="3" presetClass="emph" presetSubtype="2" fill="hold" nodeType="withEffect">
                                  <p:stCondLst>
                                    <p:cond delay="0"/>
                                  </p:stCondLst>
                                  <p:childTnLst>
                                    <p:animClr clrSpc="rgb" dir="cw">
                                      <p:cBhvr override="childStyle">
                                        <p:cTn id="10" dur="250" fill="hold"/>
                                        <p:tgtEl>
                                          <p:spTgt spid="7">
                                            <p:txEl>
                                              <p:pRg st="10" end="10"/>
                                            </p:txEl>
                                          </p:spTgt>
                                        </p:tgtEl>
                                        <p:attrNameLst>
                                          <p:attrName>style.color</p:attrName>
                                        </p:attrNameLst>
                                      </p:cBhvr>
                                      <p:to>
                                        <a:srgbClr val="D7D7D7"/>
                                      </p:to>
                                    </p:animClr>
                                  </p:childTnLst>
                                </p:cTn>
                              </p:par>
                              <p:par>
                                <p:cTn id="11" presetID="3" presetClass="emph" presetSubtype="2" fill="hold" nodeType="withEffect">
                                  <p:stCondLst>
                                    <p:cond delay="0"/>
                                  </p:stCondLst>
                                  <p:childTnLst>
                                    <p:animClr clrSpc="rgb" dir="cw">
                                      <p:cBhvr override="childStyle">
                                        <p:cTn id="12" dur="250" fill="hold"/>
                                        <p:tgtEl>
                                          <p:spTgt spid="7">
                                            <p:txEl>
                                              <p:pRg st="11" end="11"/>
                                            </p:txEl>
                                          </p:spTgt>
                                        </p:tgtEl>
                                        <p:attrNameLst>
                                          <p:attrName>style.color</p:attrName>
                                        </p:attrNameLst>
                                      </p:cBhvr>
                                      <p:to>
                                        <a:srgbClr val="D7D7D7"/>
                                      </p:to>
                                    </p:animClr>
                                  </p:childTnLst>
                                </p:cTn>
                              </p:par>
                              <p:par>
                                <p:cTn id="13" presetID="3" presetClass="emph" presetSubtype="2" fill="hold" nodeType="withEffect">
                                  <p:stCondLst>
                                    <p:cond delay="0"/>
                                  </p:stCondLst>
                                  <p:childTnLst>
                                    <p:animClr clrSpc="rgb" dir="cw">
                                      <p:cBhvr override="childStyle">
                                        <p:cTn id="14" dur="250" fill="hold"/>
                                        <p:tgtEl>
                                          <p:spTgt spid="7">
                                            <p:txEl>
                                              <p:pRg st="12" end="12"/>
                                            </p:txEl>
                                          </p:spTgt>
                                        </p:tgtEl>
                                        <p:attrNameLst>
                                          <p:attrName>style.color</p:attrName>
                                        </p:attrNameLst>
                                      </p:cBhvr>
                                      <p:to>
                                        <a:srgbClr val="D7D7D7"/>
                                      </p:to>
                                    </p:animClr>
                                  </p:childTnLst>
                                </p:cTn>
                              </p:par>
                              <p:par>
                                <p:cTn id="15" presetID="3" presetClass="emph" presetSubtype="2" fill="hold" nodeType="withEffect">
                                  <p:stCondLst>
                                    <p:cond delay="0"/>
                                  </p:stCondLst>
                                  <p:childTnLst>
                                    <p:animClr clrSpc="rgb" dir="cw">
                                      <p:cBhvr override="childStyle">
                                        <p:cTn id="16" dur="250" fill="hold"/>
                                        <p:tgtEl>
                                          <p:spTgt spid="7">
                                            <p:txEl>
                                              <p:pRg st="0" end="0"/>
                                            </p:txEl>
                                          </p:spTgt>
                                        </p:tgtEl>
                                        <p:attrNameLst>
                                          <p:attrName>style.color</p:attrName>
                                        </p:attrNameLst>
                                      </p:cBhvr>
                                      <p:to>
                                        <a:srgbClr val="D7D7D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A00E-A28B-4186-850B-086E53DA8FEF}"/>
              </a:ext>
            </a:extLst>
          </p:cNvPr>
          <p:cNvSpPr>
            <a:spLocks noGrp="1"/>
          </p:cNvSpPr>
          <p:nvPr>
            <p:ph type="sldNum" sz="quarter" idx="12"/>
          </p:nvPr>
        </p:nvSpPr>
        <p:spPr/>
        <p:txBody>
          <a:bodyPr/>
          <a:lstStyle/>
          <a:p>
            <a:fld id="{D007DB08-49D0-4916-B619-92A70185E7DA}" type="slidenum">
              <a:rPr lang="en-GB" smtClean="0"/>
              <a:t>8</a:t>
            </a:fld>
            <a:endParaRPr lang="en-GB"/>
          </a:p>
        </p:txBody>
      </p:sp>
      <p:sp>
        <p:nvSpPr>
          <p:cNvPr id="3" name="Title 1">
            <a:extLst>
              <a:ext uri="{FF2B5EF4-FFF2-40B4-BE49-F238E27FC236}">
                <a16:creationId xmlns:a16="http://schemas.microsoft.com/office/drawing/2014/main" id="{286BF34A-1A37-45B4-9E91-B728CF9C2928}"/>
              </a:ext>
            </a:extLst>
          </p:cNvPr>
          <p:cNvSpPr txBox="1">
            <a:spLocks/>
          </p:cNvSpPr>
          <p:nvPr/>
        </p:nvSpPr>
        <p:spPr>
          <a:xfrm>
            <a:off x="0" y="0"/>
            <a:ext cx="9144000" cy="941453"/>
          </a:xfrm>
          <a:prstGeom prst="rect">
            <a:avLst/>
          </a:prstGeom>
        </p:spPr>
        <p:txBody>
          <a:bodyPr anchor="ctr" anchorCtr="0"/>
          <a:lstStyle>
            <a:lvl1pPr algn="l" defTabSz="457200" rtl="0" eaLnBrk="1" latinLnBrk="0" hangingPunct="1">
              <a:spcBef>
                <a:spcPct val="0"/>
              </a:spcBef>
              <a:buNone/>
              <a:defRPr sz="2800" b="1" kern="1200">
                <a:solidFill>
                  <a:srgbClr val="0085CA"/>
                </a:solidFill>
                <a:latin typeface="Arial"/>
                <a:ea typeface="+mj-ea"/>
                <a:cs typeface="Arial"/>
              </a:defRPr>
            </a:lvl1pPr>
          </a:lstStyle>
          <a:p>
            <a:pPr algn="ctr"/>
            <a:r>
              <a:rPr lang="en-GB" dirty="0"/>
              <a:t>Scope</a:t>
            </a:r>
          </a:p>
        </p:txBody>
      </p:sp>
      <p:sp>
        <p:nvSpPr>
          <p:cNvPr id="4" name="TextBox 3">
            <a:extLst>
              <a:ext uri="{FF2B5EF4-FFF2-40B4-BE49-F238E27FC236}">
                <a16:creationId xmlns:a16="http://schemas.microsoft.com/office/drawing/2014/main" id="{5C7438A0-7AFF-46B7-AF2E-D205E98534DF}"/>
              </a:ext>
            </a:extLst>
          </p:cNvPr>
          <p:cNvSpPr txBox="1"/>
          <p:nvPr/>
        </p:nvSpPr>
        <p:spPr>
          <a:xfrm>
            <a:off x="0" y="2602648"/>
            <a:ext cx="9144000" cy="1384995"/>
          </a:xfrm>
          <a:prstGeom prst="rect">
            <a:avLst/>
          </a:prstGeom>
          <a:noFill/>
        </p:spPr>
        <p:txBody>
          <a:bodyPr wrap="square" rtlCol="0" anchor="ctr" anchorCtr="0">
            <a:spAutoFit/>
          </a:bodyPr>
          <a:lstStyle/>
          <a:p>
            <a:pPr algn="ctr"/>
            <a:r>
              <a:rPr lang="en-GB" sz="4400" dirty="0"/>
              <a:t>Hydrogen bronze route:</a:t>
            </a:r>
          </a:p>
          <a:p>
            <a:pPr algn="ctr"/>
            <a:r>
              <a:rPr lang="en-GB" sz="4000" u="sng" dirty="0"/>
              <a:t>simple precursor and simple additive</a:t>
            </a:r>
          </a:p>
        </p:txBody>
      </p:sp>
      <p:sp>
        <p:nvSpPr>
          <p:cNvPr id="5" name="TextBox 4">
            <a:extLst>
              <a:ext uri="{FF2B5EF4-FFF2-40B4-BE49-F238E27FC236}">
                <a16:creationId xmlns:a16="http://schemas.microsoft.com/office/drawing/2014/main" id="{03CF84F4-E124-46C1-8F9A-3981DC7035DC}"/>
              </a:ext>
            </a:extLst>
          </p:cNvPr>
          <p:cNvSpPr txBox="1"/>
          <p:nvPr/>
        </p:nvSpPr>
        <p:spPr>
          <a:xfrm>
            <a:off x="498764" y="1349772"/>
            <a:ext cx="8146472" cy="954107"/>
          </a:xfrm>
          <a:prstGeom prst="rect">
            <a:avLst/>
          </a:prstGeom>
          <a:noFill/>
        </p:spPr>
        <p:txBody>
          <a:bodyPr wrap="square" rtlCol="0">
            <a:spAutoFit/>
          </a:bodyPr>
          <a:lstStyle/>
          <a:p>
            <a:pPr algn="ctr"/>
            <a:r>
              <a:rPr lang="en-GB" sz="2800" dirty="0"/>
              <a:t>Solution-processed metal oxides (e.g. MoO</a:t>
            </a:r>
            <a:r>
              <a:rPr lang="en-GB" sz="2800" baseline="-25000" dirty="0"/>
              <a:t>3-x</a:t>
            </a:r>
            <a:r>
              <a:rPr lang="en-GB" sz="2800" dirty="0"/>
              <a:t>) as PEDOT:PSS substitutes for anode interlayers.</a:t>
            </a:r>
          </a:p>
        </p:txBody>
      </p:sp>
      <p:sp>
        <p:nvSpPr>
          <p:cNvPr id="6" name="Rectangle 5">
            <a:extLst>
              <a:ext uri="{FF2B5EF4-FFF2-40B4-BE49-F238E27FC236}">
                <a16:creationId xmlns:a16="http://schemas.microsoft.com/office/drawing/2014/main" id="{05A87ECD-7CCC-4ECB-AA30-B0A25DFAC07E}"/>
              </a:ext>
            </a:extLst>
          </p:cNvPr>
          <p:cNvSpPr/>
          <p:nvPr/>
        </p:nvSpPr>
        <p:spPr>
          <a:xfrm>
            <a:off x="0" y="4426738"/>
            <a:ext cx="9144000" cy="1569660"/>
          </a:xfrm>
          <a:prstGeom prst="rect">
            <a:avLst/>
          </a:prstGeom>
        </p:spPr>
        <p:txBody>
          <a:bodyPr wrap="square">
            <a:spAutoFit/>
          </a:bodyPr>
          <a:lstStyle/>
          <a:p>
            <a:pPr marL="342900" indent="-342900" algn="ctr">
              <a:buFont typeface="+mj-lt"/>
              <a:buAutoNum type="arabicPeriod"/>
            </a:pPr>
            <a:r>
              <a:rPr lang="en-GB" sz="2400" dirty="0"/>
              <a:t>Mo or MoO</a:t>
            </a:r>
            <a:r>
              <a:rPr lang="en-GB" sz="2400" baseline="-25000" dirty="0"/>
              <a:t>3</a:t>
            </a:r>
            <a:r>
              <a:rPr lang="en-GB" sz="2400" dirty="0"/>
              <a:t> powder in an alcohol-H</a:t>
            </a:r>
            <a:r>
              <a:rPr lang="en-GB" sz="2400" baseline="-25000" dirty="0"/>
              <a:t>2</a:t>
            </a:r>
            <a:r>
              <a:rPr lang="en-GB" sz="2400" dirty="0"/>
              <a:t>O</a:t>
            </a:r>
            <a:r>
              <a:rPr lang="en-GB" sz="2400" baseline="-25000" dirty="0"/>
              <a:t>2</a:t>
            </a:r>
            <a:r>
              <a:rPr lang="en-GB" sz="2400" dirty="0"/>
              <a:t> mixture</a:t>
            </a:r>
          </a:p>
          <a:p>
            <a:pPr marL="342900" indent="-342900" algn="ctr">
              <a:buFont typeface="+mj-lt"/>
              <a:buAutoNum type="arabicPeriod"/>
            </a:pPr>
            <a:r>
              <a:rPr lang="en-GB" sz="2400" dirty="0"/>
              <a:t>aging and oxidation of the precursor </a:t>
            </a:r>
          </a:p>
          <a:p>
            <a:pPr marL="342900" indent="-342900" algn="ctr">
              <a:buFont typeface="+mj-lt"/>
              <a:buAutoNum type="arabicPeriod"/>
            </a:pPr>
            <a:r>
              <a:rPr lang="en-GB" sz="2400" dirty="0"/>
              <a:t>the solvent system is evaporated</a:t>
            </a:r>
          </a:p>
          <a:p>
            <a:pPr marL="342900" indent="-342900" algn="ctr">
              <a:buFont typeface="+mj-lt"/>
              <a:buAutoNum type="arabicPeriod"/>
            </a:pPr>
            <a:r>
              <a:rPr lang="en-GB" sz="2400" dirty="0"/>
              <a:t>MoO</a:t>
            </a:r>
            <a:r>
              <a:rPr lang="en-GB" sz="2400" baseline="-25000" dirty="0"/>
              <a:t>3-x</a:t>
            </a:r>
            <a:r>
              <a:rPr lang="en-GB" sz="2400" dirty="0"/>
              <a:t> re-dissolved in an alcohol, usually ethanol</a:t>
            </a:r>
            <a:endParaRPr lang="en-US" sz="2800" baseline="30000" dirty="0"/>
          </a:p>
        </p:txBody>
      </p:sp>
    </p:spTree>
    <p:extLst>
      <p:ext uri="{BB962C8B-B14F-4D97-AF65-F5344CB8AC3E}">
        <p14:creationId xmlns:p14="http://schemas.microsoft.com/office/powerpoint/2010/main" val="30849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896102-A1B8-48A1-962B-CF0C2FAC73C7}"/>
              </a:ext>
            </a:extLst>
          </p:cNvPr>
          <p:cNvSpPr>
            <a:spLocks noGrp="1"/>
          </p:cNvSpPr>
          <p:nvPr>
            <p:ph type="sldNum" sz="quarter" idx="12"/>
          </p:nvPr>
        </p:nvSpPr>
        <p:spPr/>
        <p:txBody>
          <a:bodyPr/>
          <a:lstStyle/>
          <a:p>
            <a:fld id="{D007DB08-49D0-4916-B619-92A70185E7DA}" type="slidenum">
              <a:rPr lang="en-GB" smtClean="0"/>
              <a:t>9</a:t>
            </a:fld>
            <a:endParaRPr lang="en-GB"/>
          </a:p>
        </p:txBody>
      </p:sp>
      <p:sp>
        <p:nvSpPr>
          <p:cNvPr id="3" name="Title 1">
            <a:extLst>
              <a:ext uri="{FF2B5EF4-FFF2-40B4-BE49-F238E27FC236}">
                <a16:creationId xmlns:a16="http://schemas.microsoft.com/office/drawing/2014/main" id="{843BB80C-2112-4E5D-A8C1-C9F828F2AB7D}"/>
              </a:ext>
            </a:extLst>
          </p:cNvPr>
          <p:cNvSpPr txBox="1">
            <a:spLocks/>
          </p:cNvSpPr>
          <p:nvPr/>
        </p:nvSpPr>
        <p:spPr>
          <a:xfrm>
            <a:off x="0" y="0"/>
            <a:ext cx="9144000" cy="941453"/>
          </a:xfrm>
          <a:prstGeom prst="rect">
            <a:avLst/>
          </a:prstGeom>
        </p:spPr>
        <p:txBody>
          <a:bodyPr anchor="ctr" anchorCtr="0"/>
          <a:lstStyle>
            <a:lvl1pPr algn="l" defTabSz="457200" rtl="0" eaLnBrk="1" latinLnBrk="0" hangingPunct="1">
              <a:spcBef>
                <a:spcPct val="0"/>
              </a:spcBef>
              <a:buNone/>
              <a:defRPr sz="2800" b="1" kern="1200">
                <a:solidFill>
                  <a:srgbClr val="0085CA"/>
                </a:solidFill>
                <a:latin typeface="Arial"/>
                <a:ea typeface="+mj-ea"/>
                <a:cs typeface="Arial"/>
              </a:defRPr>
            </a:lvl1pPr>
          </a:lstStyle>
          <a:p>
            <a:pPr algn="ctr"/>
            <a:r>
              <a:rPr lang="en-GB" dirty="0"/>
              <a:t>Scope</a:t>
            </a:r>
          </a:p>
        </p:txBody>
      </p:sp>
      <p:sp>
        <p:nvSpPr>
          <p:cNvPr id="4" name="TextBox 3">
            <a:extLst>
              <a:ext uri="{FF2B5EF4-FFF2-40B4-BE49-F238E27FC236}">
                <a16:creationId xmlns:a16="http://schemas.microsoft.com/office/drawing/2014/main" id="{535EC99E-476A-4A09-95AE-4B1581454581}"/>
              </a:ext>
            </a:extLst>
          </p:cNvPr>
          <p:cNvSpPr txBox="1"/>
          <p:nvPr/>
        </p:nvSpPr>
        <p:spPr>
          <a:xfrm>
            <a:off x="0" y="2904189"/>
            <a:ext cx="9144000" cy="3046988"/>
          </a:xfrm>
          <a:prstGeom prst="rect">
            <a:avLst/>
          </a:prstGeom>
          <a:noFill/>
        </p:spPr>
        <p:txBody>
          <a:bodyPr wrap="square" rtlCol="0" anchor="ctr" anchorCtr="0">
            <a:spAutoFit/>
          </a:bodyPr>
          <a:lstStyle/>
          <a:p>
            <a:pPr algn="just"/>
            <a:r>
              <a:rPr lang="en-GB" sz="2400" dirty="0"/>
              <a:t>Evaporation step is challenging, cumbersome and honestly quite a waste of time.</a:t>
            </a:r>
          </a:p>
          <a:p>
            <a:pPr algn="just"/>
            <a:endParaRPr lang="en-GB" sz="2400" dirty="0"/>
          </a:p>
          <a:p>
            <a:pPr algn="just"/>
            <a:r>
              <a:rPr lang="en-GB" sz="2400" dirty="0"/>
              <a:t>I found it difficult to obtain reproducible results using the ‘standard’ procedure.</a:t>
            </a:r>
          </a:p>
          <a:p>
            <a:pPr algn="just"/>
            <a:endParaRPr lang="en-GB" sz="2400" dirty="0"/>
          </a:p>
          <a:p>
            <a:pPr algn="just"/>
            <a:r>
              <a:rPr lang="en-GB" sz="2400" dirty="0"/>
              <a:t>So I decided to remove the evaporation step and instead deposit the films directly from the alcohol-H</a:t>
            </a:r>
            <a:r>
              <a:rPr lang="en-GB" sz="2400" baseline="-25000" dirty="0"/>
              <a:t>2</a:t>
            </a:r>
            <a:r>
              <a:rPr lang="en-GB" sz="2400" dirty="0"/>
              <a:t>O</a:t>
            </a:r>
            <a:r>
              <a:rPr lang="en-GB" sz="2400" baseline="-25000" dirty="0"/>
              <a:t>2</a:t>
            </a:r>
            <a:r>
              <a:rPr lang="en-GB" sz="2400" dirty="0"/>
              <a:t> solvent system.</a:t>
            </a:r>
            <a:endParaRPr lang="en-US" sz="2800" kern="1200" baseline="30000" dirty="0">
              <a:solidFill>
                <a:schemeClr val="tx1"/>
              </a:solidFill>
            </a:endParaRPr>
          </a:p>
        </p:txBody>
      </p:sp>
      <p:sp>
        <p:nvSpPr>
          <p:cNvPr id="7" name="Rectangle 6">
            <a:extLst>
              <a:ext uri="{FF2B5EF4-FFF2-40B4-BE49-F238E27FC236}">
                <a16:creationId xmlns:a16="http://schemas.microsoft.com/office/drawing/2014/main" id="{5AF36DF8-5ECA-40F1-83FE-4634C8AD3411}"/>
              </a:ext>
            </a:extLst>
          </p:cNvPr>
          <p:cNvSpPr/>
          <p:nvPr/>
        </p:nvSpPr>
        <p:spPr>
          <a:xfrm>
            <a:off x="0" y="1123771"/>
            <a:ext cx="9144000" cy="1200329"/>
          </a:xfrm>
          <a:prstGeom prst="rect">
            <a:avLst/>
          </a:prstGeom>
        </p:spPr>
        <p:txBody>
          <a:bodyPr wrap="square">
            <a:spAutoFit/>
          </a:bodyPr>
          <a:lstStyle/>
          <a:p>
            <a:pPr marL="342900" indent="-342900" algn="ctr">
              <a:buFont typeface="+mj-lt"/>
              <a:buAutoNum type="arabicPeriod"/>
            </a:pPr>
            <a:r>
              <a:rPr lang="en-GB" dirty="0"/>
              <a:t>Mo or MoO</a:t>
            </a:r>
            <a:r>
              <a:rPr lang="en-GB" baseline="-25000" dirty="0"/>
              <a:t>3</a:t>
            </a:r>
            <a:r>
              <a:rPr lang="en-GB" dirty="0"/>
              <a:t> powder in an alcohol-H</a:t>
            </a:r>
            <a:r>
              <a:rPr lang="en-GB" baseline="-25000" dirty="0"/>
              <a:t>2</a:t>
            </a:r>
            <a:r>
              <a:rPr lang="en-GB" dirty="0"/>
              <a:t>O</a:t>
            </a:r>
            <a:r>
              <a:rPr lang="en-GB" baseline="-25000" dirty="0"/>
              <a:t>2</a:t>
            </a:r>
            <a:r>
              <a:rPr lang="en-GB" dirty="0"/>
              <a:t> mixture</a:t>
            </a:r>
          </a:p>
          <a:p>
            <a:pPr marL="342900" indent="-342900" algn="ctr">
              <a:buFont typeface="+mj-lt"/>
              <a:buAutoNum type="arabicPeriod"/>
            </a:pPr>
            <a:r>
              <a:rPr lang="en-GB" dirty="0"/>
              <a:t>aging and oxidation of the precursor </a:t>
            </a:r>
          </a:p>
          <a:p>
            <a:pPr marL="342900" indent="-342900" algn="ctr">
              <a:buFont typeface="+mj-lt"/>
              <a:buAutoNum type="arabicPeriod"/>
            </a:pPr>
            <a:r>
              <a:rPr lang="en-GB" dirty="0"/>
              <a:t>the solvent system is evaporated</a:t>
            </a:r>
          </a:p>
          <a:p>
            <a:pPr marL="342900" indent="-342900" algn="ctr">
              <a:buFont typeface="+mj-lt"/>
              <a:buAutoNum type="arabicPeriod"/>
            </a:pPr>
            <a:r>
              <a:rPr lang="en-GB" dirty="0"/>
              <a:t>MoO</a:t>
            </a:r>
            <a:r>
              <a:rPr lang="en-GB" baseline="-25000" dirty="0"/>
              <a:t>3-x</a:t>
            </a:r>
            <a:r>
              <a:rPr lang="en-GB" dirty="0"/>
              <a:t> re-dissolved in an alcohol, usually ethanol</a:t>
            </a:r>
            <a:endParaRPr lang="en-US" sz="2000" baseline="30000" dirty="0"/>
          </a:p>
        </p:txBody>
      </p:sp>
      <p:sp>
        <p:nvSpPr>
          <p:cNvPr id="5" name="Oval 4">
            <a:extLst>
              <a:ext uri="{FF2B5EF4-FFF2-40B4-BE49-F238E27FC236}">
                <a16:creationId xmlns:a16="http://schemas.microsoft.com/office/drawing/2014/main" id="{F429A33A-3B33-469A-AED0-45EDDEABD115}"/>
              </a:ext>
            </a:extLst>
          </p:cNvPr>
          <p:cNvSpPr/>
          <p:nvPr/>
        </p:nvSpPr>
        <p:spPr>
          <a:xfrm>
            <a:off x="1536700" y="1549401"/>
            <a:ext cx="6299200" cy="89351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043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circle(in)">
                                      <p:cBhvr>
                                        <p:cTn id="21" dur="500"/>
                                        <p:tgtEl>
                                          <p:spTgt spid="4">
                                            <p:txEl>
                                              <p:pRg st="2" end="2"/>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circle(in)">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theme/theme1.xml><?xml version="1.0" encoding="utf-8"?>
<a:theme xmlns:a="http://schemas.openxmlformats.org/drawingml/2006/main" name="Imperial College London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Imperial_Powerpoint-Template_4-3-Ratio</Template>
  <TotalTime>1158</TotalTime>
  <Words>3036</Words>
  <Application>Microsoft Office PowerPoint</Application>
  <PresentationFormat>Presentazione su schermo (4:3)</PresentationFormat>
  <Paragraphs>543</Paragraphs>
  <Slides>37</Slides>
  <Notes>34</Notes>
  <HiddenSlides>4</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37</vt:i4>
      </vt:variant>
    </vt:vector>
  </HeadingPairs>
  <TitlesOfParts>
    <vt:vector size="40" baseType="lpstr">
      <vt:lpstr>Arial</vt:lpstr>
      <vt:lpstr>Calibri</vt:lpstr>
      <vt:lpstr>Imperial College London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Experimental</vt:lpstr>
      <vt:lpstr>XPS</vt:lpstr>
      <vt:lpstr>Optical Properties</vt:lpstr>
      <vt:lpstr>OPV</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vt:lpstr>
      <vt:lpstr>Presentazione standard di PowerPoint</vt:lpstr>
      <vt:lpstr>Introduction</vt:lpstr>
      <vt:lpstr>The best of both worlds</vt:lpstr>
      <vt:lpstr>XPS</vt:lpstr>
      <vt:lpstr>Optical Properties</vt:lpstr>
      <vt:lpstr>Morphology</vt:lpstr>
      <vt:lpstr>Presentazione standard di PowerPoint</vt:lpstr>
      <vt:lpstr>Devices</vt:lpstr>
      <vt:lpstr>OPV</vt:lpstr>
      <vt:lpstr>OLED</vt:lpstr>
      <vt:lpstr>Injection</vt:lpstr>
      <vt:lpstr>Conclusions</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Morbidoni, Maurizio</dc:creator>
  <cp:lastModifiedBy>Maurizio Morbidoni</cp:lastModifiedBy>
  <cp:revision>54</cp:revision>
  <dcterms:created xsi:type="dcterms:W3CDTF">2017-06-19T12:55:00Z</dcterms:created>
  <dcterms:modified xsi:type="dcterms:W3CDTF">2020-04-23T16:47:29Z</dcterms:modified>
</cp:coreProperties>
</file>